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13" r:id="rId4"/>
  </p:sldMasterIdLst>
  <p:notesMasterIdLst>
    <p:notesMasterId r:id="rId26"/>
  </p:notesMasterIdLst>
  <p:sldIdLst>
    <p:sldId id="853" r:id="rId5"/>
    <p:sldId id="781" r:id="rId6"/>
    <p:sldId id="878" r:id="rId7"/>
    <p:sldId id="850" r:id="rId8"/>
    <p:sldId id="874" r:id="rId9"/>
    <p:sldId id="849" r:id="rId10"/>
    <p:sldId id="876" r:id="rId11"/>
    <p:sldId id="861" r:id="rId12"/>
    <p:sldId id="866" r:id="rId13"/>
    <p:sldId id="867" r:id="rId14"/>
    <p:sldId id="864" r:id="rId15"/>
    <p:sldId id="862" r:id="rId16"/>
    <p:sldId id="863" r:id="rId17"/>
    <p:sldId id="877" r:id="rId18"/>
    <p:sldId id="868" r:id="rId19"/>
    <p:sldId id="869" r:id="rId20"/>
    <p:sldId id="871" r:id="rId21"/>
    <p:sldId id="872" r:id="rId22"/>
    <p:sldId id="873" r:id="rId23"/>
    <p:sldId id="851" r:id="rId24"/>
    <p:sldId id="875" r:id="rId25"/>
  </p:sldIdLst>
  <p:sldSz cx="12192000" cy="6858000"/>
  <p:notesSz cx="6735763" cy="9866313"/>
  <p:embeddedFontLst>
    <p:embeddedFont>
      <p:font typeface="Arial Narrow Regular" panose="020B060402020202020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Oswald" panose="00000500000000000000" pitchFamily="2" charset="0"/>
      <p:regular r:id="rId35"/>
      <p:bold r:id="rId36"/>
      <p:italic r:id="rId37"/>
      <p:boldItalic r:id="rId38"/>
    </p:embeddedFont>
    <p:embeddedFont>
      <p:font typeface="Oswald Light" panose="00000400000000000000" pitchFamily="2" charset="0"/>
      <p:regular r:id="rId39"/>
    </p:embeddedFont>
  </p:embeddedFontLst>
  <p:defaultTextStyle>
    <a:defPPr>
      <a:defRPr lang="en-US"/>
    </a:defPPr>
    <a:lvl1pPr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5pPr>
    <a:lvl6pPr marL="3047924" algn="l" defTabSz="609585" rtl="0" eaLnBrk="1" latinLnBrk="0" hangingPunct="1">
      <a:defRPr kern="1200">
        <a:solidFill>
          <a:schemeClr val="tx1"/>
        </a:solidFill>
        <a:latin typeface="Century Gothic" charset="0"/>
        <a:ea typeface="ＭＳ Ｐゴシック" charset="0"/>
        <a:cs typeface="ＭＳ Ｐゴシック" charset="0"/>
      </a:defRPr>
    </a:lvl6pPr>
    <a:lvl7pPr marL="3657509" algn="l" defTabSz="609585" rtl="0" eaLnBrk="1" latinLnBrk="0" hangingPunct="1">
      <a:defRPr kern="1200">
        <a:solidFill>
          <a:schemeClr val="tx1"/>
        </a:solidFill>
        <a:latin typeface="Century Gothic" charset="0"/>
        <a:ea typeface="ＭＳ Ｐゴシック" charset="0"/>
        <a:cs typeface="ＭＳ Ｐゴシック" charset="0"/>
      </a:defRPr>
    </a:lvl7pPr>
    <a:lvl8pPr marL="4267093" algn="l" defTabSz="609585" rtl="0" eaLnBrk="1" latinLnBrk="0" hangingPunct="1">
      <a:defRPr kern="1200">
        <a:solidFill>
          <a:schemeClr val="tx1"/>
        </a:solidFill>
        <a:latin typeface="Century Gothic" charset="0"/>
        <a:ea typeface="ＭＳ Ｐゴシック" charset="0"/>
        <a:cs typeface="ＭＳ Ｐゴシック" charset="0"/>
      </a:defRPr>
    </a:lvl8pPr>
    <a:lvl9pPr marL="4876678" algn="l" defTabSz="609585" rtl="0" eaLnBrk="1" latinLnBrk="0" hangingPunct="1">
      <a:defRPr kern="1200">
        <a:solidFill>
          <a:schemeClr val="tx1"/>
        </a:solidFill>
        <a:latin typeface="Century Gothic" charset="0"/>
        <a:ea typeface="ＭＳ Ｐゴシック" charset="0"/>
        <a:cs typeface="ＭＳ Ｐゴシック" charset="0"/>
      </a:defRPr>
    </a:lvl9pPr>
  </p:defaultTextStyle>
  <p:extLst>
    <p:ext uri="{521415D9-36F7-43E2-AB2F-B90AF26B5E84}">
      <p14:sectionLst xmlns:p14="http://schemas.microsoft.com/office/powerpoint/2010/main">
        <p14:section name="Intro" id="{DEC2DD3F-5A72-EF43-B8DD-2D0242991E10}">
          <p14:sldIdLst>
            <p14:sldId id="853"/>
            <p14:sldId id="781"/>
            <p14:sldId id="878"/>
            <p14:sldId id="850"/>
            <p14:sldId id="874"/>
            <p14:sldId id="849"/>
            <p14:sldId id="876"/>
            <p14:sldId id="861"/>
            <p14:sldId id="866"/>
            <p14:sldId id="867"/>
            <p14:sldId id="864"/>
            <p14:sldId id="862"/>
            <p14:sldId id="863"/>
            <p14:sldId id="877"/>
            <p14:sldId id="868"/>
            <p14:sldId id="869"/>
            <p14:sldId id="871"/>
            <p14:sldId id="872"/>
            <p14:sldId id="873"/>
            <p14:sldId id="851"/>
            <p14:sldId id="875"/>
          </p14:sldIdLst>
        </p14:section>
        <p14:section name="Content" id="{D0CC0D2E-5795-BF40-B632-6FE913EA3A66}">
          <p14:sldIdLst/>
        </p14:section>
        <p14:section name="Device Mockups" id="{766647B7-EB54-6148-A574-5B3982817491}">
          <p14:sldIdLst/>
        </p14:section>
        <p14:section name="Useful logos" id="{B569C3C5-0420-BD47-89DE-1E335337C36A}">
          <p14:sldIdLst/>
        </p14:section>
        <p14:section name="Icons" id="{45E84414-029F-6140-AD68-B6721C8E4E0A}">
          <p14:sldIdLst/>
        </p14:section>
        <p14:section name="Conclusion" id="{43B1EE90-949C-154B-A537-81E70893A54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53"/>
    <a:srgbClr val="E5001B"/>
    <a:srgbClr val="7F7F7F"/>
    <a:srgbClr val="505050"/>
    <a:srgbClr val="ED1C23"/>
    <a:srgbClr val="02B0A8"/>
    <a:srgbClr val="5E91BC"/>
    <a:srgbClr val="A982BA"/>
    <a:srgbClr val="FFB42D"/>
    <a:srgbClr val="CB4A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07806-2E2C-4C51-A2BB-45D9E031DF55}" v="17" dt="2022-11-30T14:28:18.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190"/>
  </p:normalViewPr>
  <p:slideViewPr>
    <p:cSldViewPr snapToGrid="0" snapToObjects="1">
      <p:cViewPr varScale="1">
        <p:scale>
          <a:sx n="119" d="100"/>
          <a:sy n="119" d="100"/>
        </p:scale>
        <p:origin x="156"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58" d="100"/>
          <a:sy n="158" d="100"/>
        </p:scale>
        <p:origin x="5704" y="200"/>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Johnston-Ellis (Manning Gottlieb OMD)" userId="f74a21af-6663-4d9f-99b0-0c83f69aefc8" providerId="ADAL" clId="{57607806-2E2C-4C51-A2BB-45D9E031DF55}"/>
    <pc:docChg chg="undo custSel addSld delSld modSld sldOrd modSection">
      <pc:chgData name="Henry Johnston-Ellis (Manning Gottlieb OMD)" userId="f74a21af-6663-4d9f-99b0-0c83f69aefc8" providerId="ADAL" clId="{57607806-2E2C-4C51-A2BB-45D9E031DF55}" dt="2022-12-07T09:51:35.280" v="2696" actId="14100"/>
      <pc:docMkLst>
        <pc:docMk/>
      </pc:docMkLst>
      <pc:sldChg chg="addSp delSp modSp mod">
        <pc:chgData name="Henry Johnston-Ellis (Manning Gottlieb OMD)" userId="f74a21af-6663-4d9f-99b0-0c83f69aefc8" providerId="ADAL" clId="{57607806-2E2C-4C51-A2BB-45D9E031DF55}" dt="2022-11-30T14:00:03.911" v="5" actId="478"/>
        <pc:sldMkLst>
          <pc:docMk/>
          <pc:sldMk cId="518423593" sldId="861"/>
        </pc:sldMkLst>
        <pc:picChg chg="del">
          <ac:chgData name="Henry Johnston-Ellis (Manning Gottlieb OMD)" userId="f74a21af-6663-4d9f-99b0-0c83f69aefc8" providerId="ADAL" clId="{57607806-2E2C-4C51-A2BB-45D9E031DF55}" dt="2022-11-30T14:00:03.911" v="5" actId="478"/>
          <ac:picMkLst>
            <pc:docMk/>
            <pc:sldMk cId="518423593" sldId="861"/>
            <ac:picMk id="17" creationId="{EBCF97EA-AC76-461B-9D29-AF6D6799E243}"/>
          </ac:picMkLst>
        </pc:picChg>
        <pc:picChg chg="add mod ord">
          <ac:chgData name="Henry Johnston-Ellis (Manning Gottlieb OMD)" userId="f74a21af-6663-4d9f-99b0-0c83f69aefc8" providerId="ADAL" clId="{57607806-2E2C-4C51-A2BB-45D9E031DF55}" dt="2022-11-30T14:00:02.804" v="4" actId="167"/>
          <ac:picMkLst>
            <pc:docMk/>
            <pc:sldMk cId="518423593" sldId="861"/>
            <ac:picMk id="19" creationId="{D062DC22-B537-49EE-8E50-BA2165E359C3}"/>
          </ac:picMkLst>
        </pc:picChg>
      </pc:sldChg>
      <pc:sldChg chg="addSp delSp modSp mod">
        <pc:chgData name="Henry Johnston-Ellis (Manning Gottlieb OMD)" userId="f74a21af-6663-4d9f-99b0-0c83f69aefc8" providerId="ADAL" clId="{57607806-2E2C-4C51-A2BB-45D9E031DF55}" dt="2022-11-30T14:00:26.735" v="17" actId="478"/>
        <pc:sldMkLst>
          <pc:docMk/>
          <pc:sldMk cId="245461255" sldId="862"/>
        </pc:sldMkLst>
        <pc:picChg chg="del">
          <ac:chgData name="Henry Johnston-Ellis (Manning Gottlieb OMD)" userId="f74a21af-6663-4d9f-99b0-0c83f69aefc8" providerId="ADAL" clId="{57607806-2E2C-4C51-A2BB-45D9E031DF55}" dt="2022-11-30T14:00:26.735" v="17" actId="478"/>
          <ac:picMkLst>
            <pc:docMk/>
            <pc:sldMk cId="245461255" sldId="862"/>
            <ac:picMk id="14" creationId="{C76995D1-7DB1-441E-879E-D52C67B1D99B}"/>
          </ac:picMkLst>
        </pc:picChg>
        <pc:picChg chg="add mod ord">
          <ac:chgData name="Henry Johnston-Ellis (Manning Gottlieb OMD)" userId="f74a21af-6663-4d9f-99b0-0c83f69aefc8" providerId="ADAL" clId="{57607806-2E2C-4C51-A2BB-45D9E031DF55}" dt="2022-11-30T14:00:25.623" v="16" actId="167"/>
          <ac:picMkLst>
            <pc:docMk/>
            <pc:sldMk cId="245461255" sldId="862"/>
            <ac:picMk id="16" creationId="{60100C9E-5C15-4DF8-B375-DC39210B8B6E}"/>
          </ac:picMkLst>
        </pc:picChg>
      </pc:sldChg>
      <pc:sldChg chg="addSp delSp modSp mod">
        <pc:chgData name="Henry Johnston-Ellis (Manning Gottlieb OMD)" userId="f74a21af-6663-4d9f-99b0-0c83f69aefc8" providerId="ADAL" clId="{57607806-2E2C-4C51-A2BB-45D9E031DF55}" dt="2022-11-30T14:00:38.071" v="23" actId="478"/>
        <pc:sldMkLst>
          <pc:docMk/>
          <pc:sldMk cId="3039324361" sldId="863"/>
        </pc:sldMkLst>
        <pc:picChg chg="del">
          <ac:chgData name="Henry Johnston-Ellis (Manning Gottlieb OMD)" userId="f74a21af-6663-4d9f-99b0-0c83f69aefc8" providerId="ADAL" clId="{57607806-2E2C-4C51-A2BB-45D9E031DF55}" dt="2022-11-30T14:00:38.071" v="23" actId="478"/>
          <ac:picMkLst>
            <pc:docMk/>
            <pc:sldMk cId="3039324361" sldId="863"/>
            <ac:picMk id="6" creationId="{897EDC47-F008-4AB3-B8DE-147B9E180092}"/>
          </ac:picMkLst>
        </pc:picChg>
        <pc:picChg chg="add mod ord">
          <ac:chgData name="Henry Johnston-Ellis (Manning Gottlieb OMD)" userId="f74a21af-6663-4d9f-99b0-0c83f69aefc8" providerId="ADAL" clId="{57607806-2E2C-4C51-A2BB-45D9E031DF55}" dt="2022-11-30T14:00:36.991" v="22" actId="167"/>
          <ac:picMkLst>
            <pc:docMk/>
            <pc:sldMk cId="3039324361" sldId="863"/>
            <ac:picMk id="8" creationId="{B99F0566-2191-4341-BD4E-256133294FD4}"/>
          </ac:picMkLst>
        </pc:picChg>
      </pc:sldChg>
      <pc:sldChg chg="addSp delSp modSp mod">
        <pc:chgData name="Henry Johnston-Ellis (Manning Gottlieb OMD)" userId="f74a21af-6663-4d9f-99b0-0c83f69aefc8" providerId="ADAL" clId="{57607806-2E2C-4C51-A2BB-45D9E031DF55}" dt="2022-11-30T14:00:16.639" v="11" actId="478"/>
        <pc:sldMkLst>
          <pc:docMk/>
          <pc:sldMk cId="84478409" sldId="864"/>
        </pc:sldMkLst>
        <pc:picChg chg="del">
          <ac:chgData name="Henry Johnston-Ellis (Manning Gottlieb OMD)" userId="f74a21af-6663-4d9f-99b0-0c83f69aefc8" providerId="ADAL" clId="{57607806-2E2C-4C51-A2BB-45D9E031DF55}" dt="2022-11-30T14:00:16.639" v="11" actId="478"/>
          <ac:picMkLst>
            <pc:docMk/>
            <pc:sldMk cId="84478409" sldId="864"/>
            <ac:picMk id="6" creationId="{0295B19A-E3EA-4EE6-82F7-568E3FA0618B}"/>
          </ac:picMkLst>
        </pc:picChg>
        <pc:picChg chg="add mod ord">
          <ac:chgData name="Henry Johnston-Ellis (Manning Gottlieb OMD)" userId="f74a21af-6663-4d9f-99b0-0c83f69aefc8" providerId="ADAL" clId="{57607806-2E2C-4C51-A2BB-45D9E031DF55}" dt="2022-11-30T14:00:15.584" v="10" actId="167"/>
          <ac:picMkLst>
            <pc:docMk/>
            <pc:sldMk cId="84478409" sldId="864"/>
            <ac:picMk id="8" creationId="{BAA537A5-8496-4889-A159-21F9E83A5A9B}"/>
          </ac:picMkLst>
        </pc:picChg>
      </pc:sldChg>
      <pc:sldChg chg="addSp delSp modSp mod">
        <pc:chgData name="Henry Johnston-Ellis (Manning Gottlieb OMD)" userId="f74a21af-6663-4d9f-99b0-0c83f69aefc8" providerId="ADAL" clId="{57607806-2E2C-4C51-A2BB-45D9E031DF55}" dt="2022-11-30T14:27:08.279" v="1114" actId="1076"/>
        <pc:sldMkLst>
          <pc:docMk/>
          <pc:sldMk cId="1548503981" sldId="866"/>
        </pc:sldMkLst>
        <pc:spChg chg="add del mod ord">
          <ac:chgData name="Henry Johnston-Ellis (Manning Gottlieb OMD)" userId="f74a21af-6663-4d9f-99b0-0c83f69aefc8" providerId="ADAL" clId="{57607806-2E2C-4C51-A2BB-45D9E031DF55}" dt="2022-11-30T14:17:17.140" v="797" actId="767"/>
          <ac:spMkLst>
            <pc:docMk/>
            <pc:sldMk cId="1548503981" sldId="866"/>
            <ac:spMk id="2" creationId="{7577BAD2-D95A-43C8-9DA5-6BE03AFF4130}"/>
          </ac:spMkLst>
        </pc:spChg>
        <pc:spChg chg="add del mod">
          <ac:chgData name="Henry Johnston-Ellis (Manning Gottlieb OMD)" userId="f74a21af-6663-4d9f-99b0-0c83f69aefc8" providerId="ADAL" clId="{57607806-2E2C-4C51-A2BB-45D9E031DF55}" dt="2022-11-30T14:17:43.281" v="803" actId="478"/>
          <ac:spMkLst>
            <pc:docMk/>
            <pc:sldMk cId="1548503981" sldId="866"/>
            <ac:spMk id="6" creationId="{2B5E3CC4-B03A-49DB-A2B3-259CDDD87E22}"/>
          </ac:spMkLst>
        </pc:spChg>
        <pc:spChg chg="add mod ord">
          <ac:chgData name="Henry Johnston-Ellis (Manning Gottlieb OMD)" userId="f74a21af-6663-4d9f-99b0-0c83f69aefc8" providerId="ADAL" clId="{57607806-2E2C-4C51-A2BB-45D9E031DF55}" dt="2022-11-30T14:27:08.279" v="1114" actId="1076"/>
          <ac:spMkLst>
            <pc:docMk/>
            <pc:sldMk cId="1548503981" sldId="866"/>
            <ac:spMk id="8" creationId="{5426C179-958E-4DDC-BBED-72C69C7536D1}"/>
          </ac:spMkLst>
        </pc:spChg>
      </pc:sldChg>
      <pc:sldChg chg="addSp delSp modSp mod">
        <pc:chgData name="Henry Johnston-Ellis (Manning Gottlieb OMD)" userId="f74a21af-6663-4d9f-99b0-0c83f69aefc8" providerId="ADAL" clId="{57607806-2E2C-4C51-A2BB-45D9E031DF55}" dt="2022-11-30T14:27:03.984" v="1113" actId="1076"/>
        <pc:sldMkLst>
          <pc:docMk/>
          <pc:sldMk cId="1341944842" sldId="867"/>
        </pc:sldMkLst>
        <pc:spChg chg="add del mod">
          <ac:chgData name="Henry Johnston-Ellis (Manning Gottlieb OMD)" userId="f74a21af-6663-4d9f-99b0-0c83f69aefc8" providerId="ADAL" clId="{57607806-2E2C-4C51-A2BB-45D9E031DF55}" dt="2022-11-30T14:25:29.068" v="1074" actId="767"/>
          <ac:spMkLst>
            <pc:docMk/>
            <pc:sldMk cId="1341944842" sldId="867"/>
            <ac:spMk id="2" creationId="{593F475C-F932-45B7-9BCD-F07A69F94CA6}"/>
          </ac:spMkLst>
        </pc:spChg>
        <pc:spChg chg="del mod">
          <ac:chgData name="Henry Johnston-Ellis (Manning Gottlieb OMD)" userId="f74a21af-6663-4d9f-99b0-0c83f69aefc8" providerId="ADAL" clId="{57607806-2E2C-4C51-A2BB-45D9E031DF55}" dt="2022-11-30T14:26:23.977" v="1109" actId="478"/>
          <ac:spMkLst>
            <pc:docMk/>
            <pc:sldMk cId="1341944842" sldId="867"/>
            <ac:spMk id="6" creationId="{2B5E3CC4-B03A-49DB-A2B3-259CDDD87E22}"/>
          </ac:spMkLst>
        </pc:spChg>
        <pc:spChg chg="add del mod">
          <ac:chgData name="Henry Johnston-Ellis (Manning Gottlieb OMD)" userId="f74a21af-6663-4d9f-99b0-0c83f69aefc8" providerId="ADAL" clId="{57607806-2E2C-4C51-A2BB-45D9E031DF55}" dt="2022-11-30T14:25:42.535" v="1078" actId="767"/>
          <ac:spMkLst>
            <pc:docMk/>
            <pc:sldMk cId="1341944842" sldId="867"/>
            <ac:spMk id="8" creationId="{5080D68F-3421-4F7D-93F9-7889F0058ACE}"/>
          </ac:spMkLst>
        </pc:spChg>
        <pc:spChg chg="add mod">
          <ac:chgData name="Henry Johnston-Ellis (Manning Gottlieb OMD)" userId="f74a21af-6663-4d9f-99b0-0c83f69aefc8" providerId="ADAL" clId="{57607806-2E2C-4C51-A2BB-45D9E031DF55}" dt="2022-11-30T14:27:03.984" v="1113" actId="1076"/>
          <ac:spMkLst>
            <pc:docMk/>
            <pc:sldMk cId="1341944842" sldId="867"/>
            <ac:spMk id="9" creationId="{B43471C1-C400-48B4-B231-52AB43F1CED5}"/>
          </ac:spMkLst>
        </pc:spChg>
      </pc:sldChg>
      <pc:sldChg chg="addSp delSp modSp mod">
        <pc:chgData name="Henry Johnston-Ellis (Manning Gottlieb OMD)" userId="f74a21af-6663-4d9f-99b0-0c83f69aefc8" providerId="ADAL" clId="{57607806-2E2C-4C51-A2BB-45D9E031DF55}" dt="2022-12-07T09:50:59.646" v="2642" actId="14100"/>
        <pc:sldMkLst>
          <pc:docMk/>
          <pc:sldMk cId="1539648634" sldId="869"/>
        </pc:sldMkLst>
        <pc:spChg chg="del">
          <ac:chgData name="Henry Johnston-Ellis (Manning Gottlieb OMD)" userId="f74a21af-6663-4d9f-99b0-0c83f69aefc8" providerId="ADAL" clId="{57607806-2E2C-4C51-A2BB-45D9E031DF55}" dt="2022-11-30T14:26:47.731" v="1112" actId="478"/>
          <ac:spMkLst>
            <pc:docMk/>
            <pc:sldMk cId="1539648634" sldId="869"/>
            <ac:spMk id="6" creationId="{2B5E3CC4-B03A-49DB-A2B3-259CDDD87E22}"/>
          </ac:spMkLst>
        </pc:spChg>
        <pc:spChg chg="add del mod">
          <ac:chgData name="Henry Johnston-Ellis (Manning Gottlieb OMD)" userId="f74a21af-6663-4d9f-99b0-0c83f69aefc8" providerId="ADAL" clId="{57607806-2E2C-4C51-A2BB-45D9E031DF55}" dt="2022-11-30T14:27:23.080" v="1116" actId="478"/>
          <ac:spMkLst>
            <pc:docMk/>
            <pc:sldMk cId="1539648634" sldId="869"/>
            <ac:spMk id="9" creationId="{E9391236-CCC2-4DCF-97D3-051C9ED2CCF4}"/>
          </ac:spMkLst>
        </pc:spChg>
        <pc:spChg chg="add mod">
          <ac:chgData name="Henry Johnston-Ellis (Manning Gottlieb OMD)" userId="f74a21af-6663-4d9f-99b0-0c83f69aefc8" providerId="ADAL" clId="{57607806-2E2C-4C51-A2BB-45D9E031DF55}" dt="2022-12-07T09:50:59.646" v="2642" actId="14100"/>
          <ac:spMkLst>
            <pc:docMk/>
            <pc:sldMk cId="1539648634" sldId="869"/>
            <ac:spMk id="10" creationId="{15C7D118-ECB4-421D-8BAA-39EEC758C1B1}"/>
          </ac:spMkLst>
        </pc:spChg>
        <pc:graphicFrameChg chg="del">
          <ac:chgData name="Henry Johnston-Ellis (Manning Gottlieb OMD)" userId="f74a21af-6663-4d9f-99b0-0c83f69aefc8" providerId="ADAL" clId="{57607806-2E2C-4C51-A2BB-45D9E031DF55}" dt="2022-11-30T14:24:13.589" v="1056" actId="478"/>
          <ac:graphicFrameMkLst>
            <pc:docMk/>
            <pc:sldMk cId="1539648634" sldId="869"/>
            <ac:graphicFrameMk id="7" creationId="{FE20D308-52E7-4B2E-826C-3DC5BD686E3B}"/>
          </ac:graphicFrameMkLst>
        </pc:graphicFrameChg>
        <pc:graphicFrameChg chg="add mod ord">
          <ac:chgData name="Henry Johnston-Ellis (Manning Gottlieb OMD)" userId="f74a21af-6663-4d9f-99b0-0c83f69aefc8" providerId="ADAL" clId="{57607806-2E2C-4C51-A2BB-45D9E031DF55}" dt="2022-11-30T14:24:10.281" v="1055" actId="167"/>
          <ac:graphicFrameMkLst>
            <pc:docMk/>
            <pc:sldMk cId="1539648634" sldId="869"/>
            <ac:graphicFrameMk id="8" creationId="{0C654861-B4A9-41B5-AED6-E8BF7ED192C7}"/>
          </ac:graphicFrameMkLst>
        </pc:graphicFrameChg>
      </pc:sldChg>
      <pc:sldChg chg="modSp del mod">
        <pc:chgData name="Henry Johnston-Ellis (Manning Gottlieb OMD)" userId="f74a21af-6663-4d9f-99b0-0c83f69aefc8" providerId="ADAL" clId="{57607806-2E2C-4C51-A2BB-45D9E031DF55}" dt="2022-11-30T14:26:44.273" v="1111" actId="2696"/>
        <pc:sldMkLst>
          <pc:docMk/>
          <pc:sldMk cId="3231354217" sldId="870"/>
        </pc:sldMkLst>
        <pc:graphicFrameChg chg="modGraphic">
          <ac:chgData name="Henry Johnston-Ellis (Manning Gottlieb OMD)" userId="f74a21af-6663-4d9f-99b0-0c83f69aefc8" providerId="ADAL" clId="{57607806-2E2C-4C51-A2BB-45D9E031DF55}" dt="2022-11-30T14:23:32.320" v="1052" actId="20577"/>
          <ac:graphicFrameMkLst>
            <pc:docMk/>
            <pc:sldMk cId="3231354217" sldId="870"/>
            <ac:graphicFrameMk id="7" creationId="{FE20D308-52E7-4B2E-826C-3DC5BD686E3B}"/>
          </ac:graphicFrameMkLst>
        </pc:graphicFrameChg>
      </pc:sldChg>
      <pc:sldChg chg="addSp delSp modSp new mod">
        <pc:chgData name="Henry Johnston-Ellis (Manning Gottlieb OMD)" userId="f74a21af-6663-4d9f-99b0-0c83f69aefc8" providerId="ADAL" clId="{57607806-2E2C-4C51-A2BB-45D9E031DF55}" dt="2022-12-07T09:51:23.648" v="2695" actId="14100"/>
        <pc:sldMkLst>
          <pc:docMk/>
          <pc:sldMk cId="1740616040" sldId="874"/>
        </pc:sldMkLst>
        <pc:spChg chg="del mod">
          <ac:chgData name="Henry Johnston-Ellis (Manning Gottlieb OMD)" userId="f74a21af-6663-4d9f-99b0-0c83f69aefc8" providerId="ADAL" clId="{57607806-2E2C-4C51-A2BB-45D9E031DF55}" dt="2022-11-30T14:13:57.933" v="377" actId="478"/>
          <ac:spMkLst>
            <pc:docMk/>
            <pc:sldMk cId="1740616040" sldId="874"/>
            <ac:spMk id="4" creationId="{50C0D3D2-5DA1-4631-9292-E0B0BA981DA5}"/>
          </ac:spMkLst>
        </pc:spChg>
        <pc:spChg chg="mod">
          <ac:chgData name="Henry Johnston-Ellis (Manning Gottlieb OMD)" userId="f74a21af-6663-4d9f-99b0-0c83f69aefc8" providerId="ADAL" clId="{57607806-2E2C-4C51-A2BB-45D9E031DF55}" dt="2022-11-30T14:10:49.409" v="35" actId="20577"/>
          <ac:spMkLst>
            <pc:docMk/>
            <pc:sldMk cId="1740616040" sldId="874"/>
            <ac:spMk id="5" creationId="{AED69A89-0140-4893-BFAB-B58FE7649CE9}"/>
          </ac:spMkLst>
        </pc:spChg>
        <pc:spChg chg="add del mod ord">
          <ac:chgData name="Henry Johnston-Ellis (Manning Gottlieb OMD)" userId="f74a21af-6663-4d9f-99b0-0c83f69aefc8" providerId="ADAL" clId="{57607806-2E2C-4C51-A2BB-45D9E031DF55}" dt="2022-11-30T14:27:50.353" v="1123"/>
          <ac:spMkLst>
            <pc:docMk/>
            <pc:sldMk cId="1740616040" sldId="874"/>
            <ac:spMk id="6" creationId="{6F412EDD-FB82-4CF8-B96E-97D2AE5D28DA}"/>
          </ac:spMkLst>
        </pc:spChg>
        <pc:spChg chg="add mod">
          <ac:chgData name="Henry Johnston-Ellis (Manning Gottlieb OMD)" userId="f74a21af-6663-4d9f-99b0-0c83f69aefc8" providerId="ADAL" clId="{57607806-2E2C-4C51-A2BB-45D9E031DF55}" dt="2022-12-07T09:51:23.648" v="2695" actId="14100"/>
          <ac:spMkLst>
            <pc:docMk/>
            <pc:sldMk cId="1740616040" sldId="874"/>
            <ac:spMk id="7" creationId="{29C73FD4-81CF-447A-B9DF-04E6A287FEE5}"/>
          </ac:spMkLst>
        </pc:spChg>
      </pc:sldChg>
      <pc:sldChg chg="modSp add mod">
        <pc:chgData name="Henry Johnston-Ellis (Manning Gottlieb OMD)" userId="f74a21af-6663-4d9f-99b0-0c83f69aefc8" providerId="ADAL" clId="{57607806-2E2C-4C51-A2BB-45D9E031DF55}" dt="2022-12-07T09:40:09.126" v="2308" actId="14100"/>
        <pc:sldMkLst>
          <pc:docMk/>
          <pc:sldMk cId="295794585" sldId="875"/>
        </pc:sldMkLst>
        <pc:spChg chg="mod">
          <ac:chgData name="Henry Johnston-Ellis (Manning Gottlieb OMD)" userId="f74a21af-6663-4d9f-99b0-0c83f69aefc8" providerId="ADAL" clId="{57607806-2E2C-4C51-A2BB-45D9E031DF55}" dt="2022-11-30T14:28:21.816" v="1135" actId="20577"/>
          <ac:spMkLst>
            <pc:docMk/>
            <pc:sldMk cId="295794585" sldId="875"/>
            <ac:spMk id="5" creationId="{AED69A89-0140-4893-BFAB-B58FE7649CE9}"/>
          </ac:spMkLst>
        </pc:spChg>
        <pc:spChg chg="mod">
          <ac:chgData name="Henry Johnston-Ellis (Manning Gottlieb OMD)" userId="f74a21af-6663-4d9f-99b0-0c83f69aefc8" providerId="ADAL" clId="{57607806-2E2C-4C51-A2BB-45D9E031DF55}" dt="2022-12-07T09:40:09.126" v="2308" actId="14100"/>
          <ac:spMkLst>
            <pc:docMk/>
            <pc:sldMk cId="295794585" sldId="875"/>
            <ac:spMk id="7" creationId="{29C73FD4-81CF-447A-B9DF-04E6A287FEE5}"/>
          </ac:spMkLst>
        </pc:spChg>
      </pc:sldChg>
      <pc:sldChg chg="modSp new mod">
        <pc:chgData name="Henry Johnston-Ellis (Manning Gottlieb OMD)" userId="f74a21af-6663-4d9f-99b0-0c83f69aefc8" providerId="ADAL" clId="{57607806-2E2C-4C51-A2BB-45D9E031DF55}" dt="2022-11-30T14:31:47.715" v="1425" actId="20577"/>
        <pc:sldMkLst>
          <pc:docMk/>
          <pc:sldMk cId="1692747595" sldId="876"/>
        </pc:sldMkLst>
        <pc:spChg chg="mod">
          <ac:chgData name="Henry Johnston-Ellis (Manning Gottlieb OMD)" userId="f74a21af-6663-4d9f-99b0-0c83f69aefc8" providerId="ADAL" clId="{57607806-2E2C-4C51-A2BB-45D9E031DF55}" dt="2022-11-30T14:31:47.715" v="1425" actId="20577"/>
          <ac:spMkLst>
            <pc:docMk/>
            <pc:sldMk cId="1692747595" sldId="876"/>
            <ac:spMk id="5" creationId="{A9E4DABF-46E3-4968-9BE4-0EDF60BA94C1}"/>
          </ac:spMkLst>
        </pc:spChg>
      </pc:sldChg>
      <pc:sldChg chg="modSp new mod">
        <pc:chgData name="Henry Johnston-Ellis (Manning Gottlieb OMD)" userId="f74a21af-6663-4d9f-99b0-0c83f69aefc8" providerId="ADAL" clId="{57607806-2E2C-4C51-A2BB-45D9E031DF55}" dt="2022-11-30T14:32:01.002" v="1439" actId="20577"/>
        <pc:sldMkLst>
          <pc:docMk/>
          <pc:sldMk cId="1326815834" sldId="877"/>
        </pc:sldMkLst>
        <pc:spChg chg="mod">
          <ac:chgData name="Henry Johnston-Ellis (Manning Gottlieb OMD)" userId="f74a21af-6663-4d9f-99b0-0c83f69aefc8" providerId="ADAL" clId="{57607806-2E2C-4C51-A2BB-45D9E031DF55}" dt="2022-11-30T14:32:01.002" v="1439" actId="20577"/>
          <ac:spMkLst>
            <pc:docMk/>
            <pc:sldMk cId="1326815834" sldId="877"/>
            <ac:spMk id="5" creationId="{ED6BD462-B928-4D5D-BC22-BA2C928A3F94}"/>
          </ac:spMkLst>
        </pc:spChg>
      </pc:sldChg>
      <pc:sldChg chg="modSp add mod ord">
        <pc:chgData name="Henry Johnston-Ellis (Manning Gottlieb OMD)" userId="f74a21af-6663-4d9f-99b0-0c83f69aefc8" providerId="ADAL" clId="{57607806-2E2C-4C51-A2BB-45D9E031DF55}" dt="2022-12-07T09:51:35.280" v="2696" actId="14100"/>
        <pc:sldMkLst>
          <pc:docMk/>
          <pc:sldMk cId="214609263" sldId="878"/>
        </pc:sldMkLst>
        <pc:spChg chg="mod">
          <ac:chgData name="Henry Johnston-Ellis (Manning Gottlieb OMD)" userId="f74a21af-6663-4d9f-99b0-0c83f69aefc8" providerId="ADAL" clId="{57607806-2E2C-4C51-A2BB-45D9E031DF55}" dt="2022-12-07T09:04:07.582" v="2053" actId="20577"/>
          <ac:spMkLst>
            <pc:docMk/>
            <pc:sldMk cId="214609263" sldId="878"/>
            <ac:spMk id="5" creationId="{AED69A89-0140-4893-BFAB-B58FE7649CE9}"/>
          </ac:spMkLst>
        </pc:spChg>
        <pc:spChg chg="mod">
          <ac:chgData name="Henry Johnston-Ellis (Manning Gottlieb OMD)" userId="f74a21af-6663-4d9f-99b0-0c83f69aefc8" providerId="ADAL" clId="{57607806-2E2C-4C51-A2BB-45D9E031DF55}" dt="2022-12-07T09:51:35.280" v="2696" actId="14100"/>
          <ac:spMkLst>
            <pc:docMk/>
            <pc:sldMk cId="214609263" sldId="878"/>
            <ac:spMk id="7" creationId="{29C73FD4-81CF-447A-B9DF-04E6A287FE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b="0" i="0">
                <a:latin typeface="Arial Narrow Regular" panose="020B0606020202030204" pitchFamily="34" charset="0"/>
              </a:defRPr>
            </a:lvl1pPr>
          </a:lstStyle>
          <a:p>
            <a:endParaRPr lang="en-US" dirty="0"/>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b="0" i="0">
                <a:latin typeface="Arial Narrow Regular" panose="020B0606020202030204" pitchFamily="34" charset="0"/>
              </a:defRPr>
            </a:lvl1pPr>
          </a:lstStyle>
          <a:p>
            <a:fld id="{7A8F36CD-26A9-D449-B024-A3A5ECA0A2CA}" type="datetimeFigureOut">
              <a:rPr lang="en-US" smtClean="0"/>
              <a:pPr/>
              <a:t>11/30/2022</a:t>
            </a:fld>
            <a:endParaRPr lang="en-US" dirty="0"/>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b="0" i="0">
                <a:latin typeface="Arial Narrow Regular" panose="020B0606020202030204" pitchFamily="34" charset="0"/>
              </a:defRPr>
            </a:lvl1pPr>
          </a:lstStyle>
          <a:p>
            <a:endParaRPr lang="en-US" dirty="0"/>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b="0" i="0">
                <a:latin typeface="Arial Narrow Regular" panose="020B0606020202030204" pitchFamily="34" charset="0"/>
              </a:defRPr>
            </a:lvl1pPr>
          </a:lstStyle>
          <a:p>
            <a:fld id="{9A4FFC2A-AA23-2044-BB67-E1D6B94D20BD}" type="slidenum">
              <a:rPr lang="en-US" smtClean="0"/>
              <a:pPr/>
              <a:t>‹#›</a:t>
            </a:fld>
            <a:endParaRPr lang="en-US" dirty="0"/>
          </a:p>
        </p:txBody>
      </p:sp>
    </p:spTree>
    <p:extLst>
      <p:ext uri="{BB962C8B-B14F-4D97-AF65-F5344CB8AC3E}">
        <p14:creationId xmlns:p14="http://schemas.microsoft.com/office/powerpoint/2010/main" val="6944492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b="0" i="0" kern="1200">
        <a:solidFill>
          <a:schemeClr val="tx1"/>
        </a:solidFill>
        <a:latin typeface="Arial Narrow Regular" panose="020B0606020202030204" pitchFamily="34" charset="0"/>
        <a:ea typeface="+mn-ea"/>
        <a:cs typeface="+mn-cs"/>
      </a:defRPr>
    </a:lvl1pPr>
    <a:lvl2pPr marL="609585" algn="l" defTabSz="1219170" rtl="0" eaLnBrk="1" latinLnBrk="0" hangingPunct="1">
      <a:defRPr sz="1600" b="0" i="0" kern="1200">
        <a:solidFill>
          <a:schemeClr val="tx1"/>
        </a:solidFill>
        <a:latin typeface="Arial Narrow Regular" panose="020B0606020202030204" pitchFamily="34" charset="0"/>
        <a:ea typeface="+mn-ea"/>
        <a:cs typeface="+mn-cs"/>
      </a:defRPr>
    </a:lvl2pPr>
    <a:lvl3pPr marL="1219170" algn="l" defTabSz="1219170" rtl="0" eaLnBrk="1" latinLnBrk="0" hangingPunct="1">
      <a:defRPr sz="1600" b="0" i="0" kern="1200">
        <a:solidFill>
          <a:schemeClr val="tx1"/>
        </a:solidFill>
        <a:latin typeface="Arial Narrow Regular" panose="020B0606020202030204" pitchFamily="34" charset="0"/>
        <a:ea typeface="+mn-ea"/>
        <a:cs typeface="+mn-cs"/>
      </a:defRPr>
    </a:lvl3pPr>
    <a:lvl4pPr marL="1828754" algn="l" defTabSz="1219170" rtl="0" eaLnBrk="1" latinLnBrk="0" hangingPunct="1">
      <a:defRPr sz="1600" b="0" i="0" kern="1200">
        <a:solidFill>
          <a:schemeClr val="tx1"/>
        </a:solidFill>
        <a:latin typeface="Arial Narrow Regular" panose="020B0606020202030204" pitchFamily="34" charset="0"/>
        <a:ea typeface="+mn-ea"/>
        <a:cs typeface="+mn-cs"/>
      </a:defRPr>
    </a:lvl4pPr>
    <a:lvl5pPr marL="2438339" algn="l" defTabSz="1219170" rtl="0" eaLnBrk="1" latinLnBrk="0" hangingPunct="1">
      <a:defRPr sz="1600" b="0" i="0" kern="1200">
        <a:solidFill>
          <a:schemeClr val="tx1"/>
        </a:solidFill>
        <a:latin typeface="Arial Narrow Regular" panose="020B060602020203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7A970589-A288-D94E-9439-0C2AF5DCBDD4}"/>
              </a:ext>
            </a:extLst>
          </p:cNvPr>
          <p:cNvSpPr>
            <a:spLocks noGrp="1"/>
          </p:cNvSpPr>
          <p:nvPr>
            <p:ph type="body" sz="quarter" idx="15" hasCustomPrompt="1"/>
          </p:nvPr>
        </p:nvSpPr>
        <p:spPr>
          <a:xfrm>
            <a:off x="334840" y="2097025"/>
            <a:ext cx="11522320" cy="1962784"/>
          </a:xfrm>
        </p:spPr>
        <p:txBody>
          <a:bodyPr anchor="ctr">
            <a:normAutofit/>
          </a:bodyPr>
          <a:lstStyle>
            <a:lvl1pPr algn="ctr">
              <a:defRPr sz="8000" b="0" i="0">
                <a:solidFill>
                  <a:schemeClr val="bg1"/>
                </a:solidFill>
                <a:latin typeface="Oswald Light" panose="02000303000000000000" pitchFamily="2" charset="77"/>
              </a:defRPr>
            </a:lvl1pPr>
          </a:lstStyle>
          <a:p>
            <a:pPr lvl="0"/>
            <a:r>
              <a:rPr lang="en-US" dirty="0"/>
              <a:t>Presentation title here</a:t>
            </a:r>
          </a:p>
        </p:txBody>
      </p:sp>
      <p:sp>
        <p:nvSpPr>
          <p:cNvPr id="32" name="Text Placeholder 4">
            <a:extLst>
              <a:ext uri="{FF2B5EF4-FFF2-40B4-BE49-F238E27FC236}">
                <a16:creationId xmlns:a16="http://schemas.microsoft.com/office/drawing/2014/main" id="{75CAAF07-9B83-7A4D-8B8D-8BAA0BA0E8A5}"/>
              </a:ext>
            </a:extLst>
          </p:cNvPr>
          <p:cNvSpPr>
            <a:spLocks noGrp="1"/>
          </p:cNvSpPr>
          <p:nvPr>
            <p:ph type="body" sz="quarter" idx="16" hasCustomPrompt="1"/>
          </p:nvPr>
        </p:nvSpPr>
        <p:spPr>
          <a:xfrm>
            <a:off x="987552" y="3736784"/>
            <a:ext cx="10241280" cy="646050"/>
          </a:xfrm>
        </p:spPr>
        <p:txBody>
          <a:bodyPr anchor="ctr">
            <a:normAutofit/>
          </a:bodyPr>
          <a:lstStyle>
            <a:lvl1pPr algn="ctr">
              <a:defRPr sz="2200" b="1" i="0">
                <a:solidFill>
                  <a:schemeClr val="bg1"/>
                </a:solidFill>
                <a:latin typeface="Arial" panose="020B0604020202020204" pitchFamily="34" charset="0"/>
                <a:cs typeface="Arial" panose="020B0604020202020204" pitchFamily="34" charset="0"/>
              </a:defRPr>
            </a:lvl1pPr>
          </a:lstStyle>
          <a:p>
            <a:pPr lvl="0"/>
            <a:r>
              <a:rPr lang="en-US" dirty="0"/>
              <a:t>Date: XX / XX / XX</a:t>
            </a:r>
          </a:p>
        </p:txBody>
      </p:sp>
      <p:sp>
        <p:nvSpPr>
          <p:cNvPr id="33" name="Text Placeholder 4">
            <a:extLst>
              <a:ext uri="{FF2B5EF4-FFF2-40B4-BE49-F238E27FC236}">
                <a16:creationId xmlns:a16="http://schemas.microsoft.com/office/drawing/2014/main" id="{2C12395F-D974-714D-A88A-4E722B8CF921}"/>
              </a:ext>
            </a:extLst>
          </p:cNvPr>
          <p:cNvSpPr>
            <a:spLocks noGrp="1"/>
          </p:cNvSpPr>
          <p:nvPr>
            <p:ph type="body" sz="quarter" idx="17" hasCustomPrompt="1"/>
          </p:nvPr>
        </p:nvSpPr>
        <p:spPr>
          <a:xfrm>
            <a:off x="987552" y="5563722"/>
            <a:ext cx="10241280" cy="646050"/>
          </a:xfrm>
        </p:spPr>
        <p:txBody>
          <a:bodyPr anchor="ctr">
            <a:normAutofit/>
          </a:bodyPr>
          <a:lstStyle>
            <a:lvl1pPr algn="ctr">
              <a:defRPr sz="1800" b="0" i="0">
                <a:solidFill>
                  <a:schemeClr val="bg1"/>
                </a:solidFill>
                <a:latin typeface="Arial" panose="020B0604020202020204" pitchFamily="34" charset="0"/>
                <a:cs typeface="Arial" panose="020B0604020202020204" pitchFamily="34" charset="0"/>
              </a:defRPr>
            </a:lvl1pPr>
          </a:lstStyle>
          <a:p>
            <a:pPr lvl="0"/>
            <a:r>
              <a:rPr lang="en-US" dirty="0"/>
              <a:t>Presented by:</a:t>
            </a:r>
          </a:p>
        </p:txBody>
      </p:sp>
    </p:spTree>
    <p:extLst>
      <p:ext uri="{BB962C8B-B14F-4D97-AF65-F5344CB8AC3E}">
        <p14:creationId xmlns:p14="http://schemas.microsoft.com/office/powerpoint/2010/main" val="8970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31" name="Footer Placeholder 1">
            <a:extLst>
              <a:ext uri="{FF2B5EF4-FFF2-40B4-BE49-F238E27FC236}">
                <a16:creationId xmlns:a16="http://schemas.microsoft.com/office/drawing/2014/main" id="{14A24E8B-FEEF-4B48-A8A4-08F1FE4CF2A0}"/>
              </a:ext>
            </a:extLst>
          </p:cNvPr>
          <p:cNvSpPr>
            <a:spLocks noGrp="1"/>
          </p:cNvSpPr>
          <p:nvPr>
            <p:ph type="ftr" sz="quarter" idx="14"/>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392194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Background w/ Title &amp; Content">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11" name="Text Placeholder 6"/>
          <p:cNvSpPr>
            <a:spLocks noGrp="1"/>
          </p:cNvSpPr>
          <p:nvPr>
            <p:ph type="body" sz="quarter" idx="13"/>
          </p:nvPr>
        </p:nvSpPr>
        <p:spPr>
          <a:xfrm>
            <a:off x="334434" y="1623820"/>
            <a:ext cx="11522726" cy="4555723"/>
          </a:xfrm>
        </p:spPr>
        <p:txBody>
          <a:bodyPr/>
          <a:lstStyle/>
          <a:p>
            <a:pPr lvl="0"/>
            <a:r>
              <a:rPr lang="en-US"/>
              <a:t>Click to edit Master text styles</a:t>
            </a:r>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183529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Background w/ Titl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18888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Image/Colou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328584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994031" y="413468"/>
            <a:ext cx="7197969" cy="6035168"/>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4524915" cy="1323439"/>
          </a:xfrm>
        </p:spPr>
        <p:txBody>
          <a:bodyPr wrap="square">
            <a:spAutoFit/>
          </a:bodyPr>
          <a:lstStyle>
            <a:lvl1pPr>
              <a:defRPr/>
            </a:lvl1pPr>
          </a:lstStyle>
          <a:p>
            <a:r>
              <a:rPr lang="en-US" dirty="0"/>
              <a:t>Click to edit </a:t>
            </a:r>
            <a:br>
              <a:rPr lang="en-US" dirty="0"/>
            </a:br>
            <a:r>
              <a:rPr lang="en-US" dirty="0"/>
              <a:t>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4528968" cy="4555723"/>
          </a:xfrm>
        </p:spPr>
        <p:txBody>
          <a:bodyPr/>
          <a:lstStyle/>
          <a:p>
            <a:pPr lvl="0"/>
            <a:r>
              <a:rPr lang="en-US"/>
              <a:t>Click to edit Master text styles</a:t>
            </a:r>
          </a:p>
        </p:txBody>
      </p:sp>
    </p:spTree>
    <p:extLst>
      <p:ext uri="{BB962C8B-B14F-4D97-AF65-F5344CB8AC3E}">
        <p14:creationId xmlns:p14="http://schemas.microsoft.com/office/powerpoint/2010/main" val="139319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x Image 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9061450" y="0"/>
            <a:ext cx="313055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1" y="300381"/>
            <a:ext cx="8516187"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8523816" cy="4555723"/>
          </a:xfrm>
        </p:spPr>
        <p:txBody>
          <a:bodyPr/>
          <a:lstStyle/>
          <a:p>
            <a:pPr lvl="0"/>
            <a:r>
              <a:rPr lang="en-US"/>
              <a:t>Click to edit Master text styles</a:t>
            </a:r>
          </a:p>
        </p:txBody>
      </p:sp>
    </p:spTree>
    <p:extLst>
      <p:ext uri="{BB962C8B-B14F-4D97-AF65-F5344CB8AC3E}">
        <p14:creationId xmlns:p14="http://schemas.microsoft.com/office/powerpoint/2010/main" val="283713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x Image 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7052468" y="0"/>
            <a:ext cx="5139532"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6430450"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5" y="1623820"/>
            <a:ext cx="6436210" cy="4555723"/>
          </a:xfrm>
        </p:spPr>
        <p:txBody>
          <a:bodyPr/>
          <a:lstStyle/>
          <a:p>
            <a:pPr lvl="0"/>
            <a:r>
              <a:rPr lang="en-US"/>
              <a:t>Click to edit Master text styles</a:t>
            </a:r>
          </a:p>
        </p:txBody>
      </p:sp>
    </p:spTree>
    <p:extLst>
      <p:ext uri="{BB962C8B-B14F-4D97-AF65-F5344CB8AC3E}">
        <p14:creationId xmlns:p14="http://schemas.microsoft.com/office/powerpoint/2010/main" val="259538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x Image 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344500" y="0"/>
            <a:ext cx="5746562"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6291652" y="300381"/>
            <a:ext cx="5569476"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6291244" y="1623820"/>
            <a:ext cx="5574465" cy="4555723"/>
          </a:xfrm>
        </p:spPr>
        <p:txBody>
          <a:bodyPr/>
          <a:lstStyle/>
          <a:p>
            <a:pPr lvl="0"/>
            <a:r>
              <a:rPr lang="en-US"/>
              <a:t>Click to edit Master text styles</a:t>
            </a:r>
          </a:p>
        </p:txBody>
      </p:sp>
    </p:spTree>
    <p:extLst>
      <p:ext uri="{BB962C8B-B14F-4D97-AF65-F5344CB8AC3E}">
        <p14:creationId xmlns:p14="http://schemas.microsoft.com/office/powerpoint/2010/main" val="4145543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 out point – central">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tx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3" name="Title 2">
            <a:extLst>
              <a:ext uri="{FF2B5EF4-FFF2-40B4-BE49-F238E27FC236}">
                <a16:creationId xmlns:a16="http://schemas.microsoft.com/office/drawing/2014/main" id="{70B84113-F30F-2A4B-8BA4-694CF40410E8}"/>
              </a:ext>
            </a:extLst>
          </p:cNvPr>
          <p:cNvSpPr>
            <a:spLocks noGrp="1"/>
          </p:cNvSpPr>
          <p:nvPr>
            <p:ph type="title" hasCustomPrompt="1"/>
          </p:nvPr>
        </p:nvSpPr>
        <p:spPr>
          <a:xfrm>
            <a:off x="4210295" y="1109540"/>
            <a:ext cx="3755536" cy="688256"/>
          </a:xfrm>
          <a:solidFill>
            <a:schemeClr val="bg2"/>
          </a:solidFill>
          <a:ln w="19050">
            <a:noFill/>
          </a:ln>
        </p:spPr>
        <p:txBody>
          <a:bodyPr wrap="square" lIns="36000" tIns="72000" rIns="36000" bIns="0" anchor="b">
            <a:spAutoFit/>
          </a:bodyPr>
          <a:lstStyle>
            <a:lvl1pPr algn="ctr">
              <a:defRPr sz="4000" b="1" i="0" spc="-150">
                <a:solidFill>
                  <a:schemeClr val="bg1"/>
                </a:solidFill>
                <a:latin typeface="Oswald" pitchFamily="2" charset="77"/>
              </a:defRPr>
            </a:lvl1pPr>
          </a:lstStyle>
          <a:p>
            <a:r>
              <a:rPr lang="en-US" dirty="0"/>
              <a:t>STAND OUT POINT</a:t>
            </a:r>
            <a:endParaRPr lang="en-GB" dirty="0"/>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461556" y="1797796"/>
            <a:ext cx="11268482" cy="4214770"/>
          </a:xfrm>
        </p:spPr>
        <p:txBody>
          <a:bodyPr>
            <a:noAutofit/>
          </a:bodyPr>
          <a:lstStyle>
            <a:lvl1pPr algn="ctr">
              <a:defRPr sz="4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Tree>
    <p:extLst>
      <p:ext uri="{BB962C8B-B14F-4D97-AF65-F5344CB8AC3E}">
        <p14:creationId xmlns:p14="http://schemas.microsoft.com/office/powerpoint/2010/main" val="2810976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 out point – 2 column">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781472" y="1960003"/>
            <a:ext cx="4886662" cy="3947816"/>
          </a:xfrm>
        </p:spPr>
        <p:txBody>
          <a:bodyPr>
            <a:noAutofit/>
          </a:bodyPr>
          <a:lstStyle>
            <a:lvl1pPr algn="l">
              <a:defRPr sz="2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2" name="Text Placeholder 6">
            <a:extLst>
              <a:ext uri="{FF2B5EF4-FFF2-40B4-BE49-F238E27FC236}">
                <a16:creationId xmlns:a16="http://schemas.microsoft.com/office/drawing/2014/main" id="{FA526308-9245-B843-809D-7639A5490705}"/>
              </a:ext>
            </a:extLst>
          </p:cNvPr>
          <p:cNvSpPr>
            <a:spLocks noGrp="1"/>
          </p:cNvSpPr>
          <p:nvPr>
            <p:ph type="body" sz="quarter" idx="15" hasCustomPrompt="1"/>
          </p:nvPr>
        </p:nvSpPr>
        <p:spPr>
          <a:xfrm>
            <a:off x="6523460" y="1960003"/>
            <a:ext cx="4886662" cy="3947816"/>
          </a:xfrm>
        </p:spPr>
        <p:txBody>
          <a:bodyPr>
            <a:noAutofit/>
          </a:bodyPr>
          <a:lstStyle>
            <a:lvl1pPr marL="313200" indent="-313200" algn="l">
              <a:buFont typeface="Arial" panose="020B0604020202020204" pitchFamily="34" charset="0"/>
              <a:buChar char="•"/>
              <a:defRPr sz="2800" b="0" i="0">
                <a:solidFill>
                  <a:schemeClr val="bg1"/>
                </a:solidFill>
                <a:latin typeface="Oswald Light" pitchFamily="2" charset="77"/>
              </a:defRPr>
            </a:lvl1pPr>
          </a:lstStyle>
          <a:p>
            <a:r>
              <a:rPr lang="en-US" dirty="0"/>
              <a:t>Lorem Ipsum is simply dummy text of the printing and typesetting industry. </a:t>
            </a:r>
          </a:p>
          <a:p>
            <a:r>
              <a:rPr lang="en-US" dirty="0"/>
              <a:t>Lorem Ipsum has been the industry's standard dummy text ever since the 1500s, when an unknown printer took a galley of type and scrambled it to make a type specimen book. </a:t>
            </a:r>
            <a:endParaRPr lang="en-GB" dirty="0"/>
          </a:p>
        </p:txBody>
      </p:sp>
      <p:cxnSp>
        <p:nvCxnSpPr>
          <p:cNvPr id="5" name="Straight Connector 4">
            <a:extLst>
              <a:ext uri="{FF2B5EF4-FFF2-40B4-BE49-F238E27FC236}">
                <a16:creationId xmlns:a16="http://schemas.microsoft.com/office/drawing/2014/main" id="{98A9EDDD-C366-C844-A1D7-7013ADE780B5}"/>
              </a:ext>
            </a:extLst>
          </p:cNvPr>
          <p:cNvCxnSpPr/>
          <p:nvPr userDrawn="1"/>
        </p:nvCxnSpPr>
        <p:spPr>
          <a:xfrm>
            <a:off x="6091062" y="1960003"/>
            <a:ext cx="0" cy="394781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781472" y="1109540"/>
            <a:ext cx="3579318" cy="688256"/>
          </a:xfrm>
          <a:solidFill>
            <a:schemeClr val="accent3"/>
          </a:solidFill>
          <a:ln w="19050">
            <a:noFill/>
          </a:ln>
        </p:spPr>
        <p:txBody>
          <a:bodyPr wrap="square" lIns="108000" tIns="72000" rIns="72000" bIns="0" anchor="b">
            <a:spAutoFit/>
          </a:bodyPr>
          <a:lstStyle>
            <a:lvl1pPr algn="l">
              <a:defRPr sz="4000" b="1" i="0" spc="-150">
                <a:solidFill>
                  <a:schemeClr val="bg1"/>
                </a:solidFill>
                <a:latin typeface="Oswald" pitchFamily="2" charset="77"/>
              </a:defRPr>
            </a:lvl1pPr>
          </a:lstStyle>
          <a:p>
            <a:r>
              <a:rPr lang="en-US" dirty="0"/>
              <a:t>STAND OUT POINT</a:t>
            </a:r>
            <a:endParaRPr lang="en-GB" dirty="0"/>
          </a:p>
        </p:txBody>
      </p:sp>
    </p:spTree>
    <p:extLst>
      <p:ext uri="{BB962C8B-B14F-4D97-AF65-F5344CB8AC3E}">
        <p14:creationId xmlns:p14="http://schemas.microsoft.com/office/powerpoint/2010/main" val="10470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01">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a:gsLst>
              <a:gs pos="100000">
                <a:schemeClr val="tx2"/>
              </a:gs>
              <a:gs pos="0">
                <a:schemeClr val="bg1"/>
              </a:gs>
              <a:gs pos="53000">
                <a:schemeClr val="bg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tx2"/>
                </a:solidFill>
                <a:latin typeface="Oswald Light" pitchFamily="2" charset="77"/>
              </a:defRPr>
            </a:lvl1pPr>
          </a:lstStyle>
          <a:p>
            <a:pPr lvl="0"/>
            <a:r>
              <a:rPr lang="en-GB" dirty="0"/>
              <a:t>01</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3463074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nd out point – left">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bg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6030453" y="1581976"/>
            <a:ext cx="4948073" cy="3559415"/>
          </a:xfrm>
        </p:spPr>
        <p:txBody>
          <a:bodyPr>
            <a:noAutofit/>
          </a:bodyPr>
          <a:lstStyle>
            <a:lvl1pPr algn="l">
              <a:defRPr sz="2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1462703" y="3410054"/>
            <a:ext cx="3766630" cy="811367"/>
          </a:xfrm>
          <a:solidFill>
            <a:schemeClr val="tx2"/>
          </a:solidFill>
          <a:ln w="19050">
            <a:noFill/>
          </a:ln>
        </p:spPr>
        <p:txBody>
          <a:bodyPr wrap="square" lIns="108000" tIns="72000" rIns="72000" bIns="0" anchor="b">
            <a:spAutoFit/>
          </a:bodyPr>
          <a:lstStyle>
            <a:lvl1pPr algn="l">
              <a:defRPr sz="4800" b="1" i="0" spc="-150">
                <a:solidFill>
                  <a:schemeClr val="bg1"/>
                </a:solidFill>
                <a:latin typeface="Oswald" pitchFamily="2" charset="77"/>
              </a:defRPr>
            </a:lvl1pPr>
          </a:lstStyle>
          <a:p>
            <a:r>
              <a:rPr lang="en-US" dirty="0"/>
              <a:t>DELETE OR ADD</a:t>
            </a:r>
            <a:endParaRPr lang="en-GB" dirty="0"/>
          </a:p>
        </p:txBody>
      </p:sp>
      <p:sp>
        <p:nvSpPr>
          <p:cNvPr id="6" name="Text Placeholder 5">
            <a:extLst>
              <a:ext uri="{FF2B5EF4-FFF2-40B4-BE49-F238E27FC236}">
                <a16:creationId xmlns:a16="http://schemas.microsoft.com/office/drawing/2014/main" id="{0AFA50C6-D2F0-E549-BDCA-F0370D5A228C}"/>
              </a:ext>
            </a:extLst>
          </p:cNvPr>
          <p:cNvSpPr>
            <a:spLocks noGrp="1"/>
          </p:cNvSpPr>
          <p:nvPr>
            <p:ph type="body" sz="quarter" idx="15" hasCustomPrompt="1"/>
          </p:nvPr>
        </p:nvSpPr>
        <p:spPr>
          <a:xfrm>
            <a:off x="1462089" y="1581976"/>
            <a:ext cx="3914710"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KEEP EACH LINE</a:t>
            </a:r>
          </a:p>
        </p:txBody>
      </p:sp>
      <p:sp>
        <p:nvSpPr>
          <p:cNvPr id="37" name="Text Placeholder 5">
            <a:extLst>
              <a:ext uri="{FF2B5EF4-FFF2-40B4-BE49-F238E27FC236}">
                <a16:creationId xmlns:a16="http://schemas.microsoft.com/office/drawing/2014/main" id="{EC079E0B-7343-C44C-96ED-28CBB5ACC74D}"/>
              </a:ext>
            </a:extLst>
          </p:cNvPr>
          <p:cNvSpPr>
            <a:spLocks noGrp="1"/>
          </p:cNvSpPr>
          <p:nvPr>
            <p:ph type="body" sz="quarter" idx="16" hasCustomPrompt="1"/>
          </p:nvPr>
        </p:nvSpPr>
        <p:spPr>
          <a:xfrm>
            <a:off x="1462088" y="2496015"/>
            <a:ext cx="2898701"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IN ONE BOX</a:t>
            </a:r>
          </a:p>
        </p:txBody>
      </p:sp>
      <p:sp>
        <p:nvSpPr>
          <p:cNvPr id="38" name="Text Placeholder 5">
            <a:extLst>
              <a:ext uri="{FF2B5EF4-FFF2-40B4-BE49-F238E27FC236}">
                <a16:creationId xmlns:a16="http://schemas.microsoft.com/office/drawing/2014/main" id="{1A25FF99-305F-E04B-B527-6B0F45506702}"/>
              </a:ext>
            </a:extLst>
          </p:cNvPr>
          <p:cNvSpPr>
            <a:spLocks noGrp="1"/>
          </p:cNvSpPr>
          <p:nvPr>
            <p:ph type="body" sz="quarter" idx="17" hasCustomPrompt="1"/>
          </p:nvPr>
        </p:nvSpPr>
        <p:spPr>
          <a:xfrm>
            <a:off x="1462089" y="4324093"/>
            <a:ext cx="3658488"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AS NECESSARY</a:t>
            </a:r>
          </a:p>
        </p:txBody>
      </p:sp>
    </p:spTree>
    <p:extLst>
      <p:ext uri="{BB962C8B-B14F-4D97-AF65-F5344CB8AC3E}">
        <p14:creationId xmlns:p14="http://schemas.microsoft.com/office/powerpoint/2010/main" val="4241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nd out point – paragraph">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accent1"/>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1264996" y="2271001"/>
            <a:ext cx="9320628" cy="996033"/>
          </a:xfrm>
          <a:solidFill>
            <a:schemeClr val="accent3"/>
          </a:solidFill>
          <a:ln w="19050">
            <a:noFill/>
          </a:ln>
        </p:spPr>
        <p:txBody>
          <a:bodyPr wrap="square" lIns="108000" tIns="72000" rIns="72000" bIns="0" anchor="b">
            <a:spAutoFit/>
          </a:bodyPr>
          <a:lstStyle>
            <a:lvl1pPr marL="0" marR="0" indent="0" algn="l" defTabSz="1219170" rtl="0" eaLnBrk="1" fontAlgn="auto" latinLnBrk="0" hangingPunct="1">
              <a:lnSpc>
                <a:spcPct val="100000"/>
              </a:lnSpc>
              <a:spcBef>
                <a:spcPct val="0"/>
              </a:spcBef>
              <a:spcAft>
                <a:spcPts val="0"/>
              </a:spcAft>
              <a:buClrTx/>
              <a:buSzTx/>
              <a:buFontTx/>
              <a:buNone/>
              <a:tabLst/>
              <a:defRPr sz="6000" b="1" i="0" spc="-150">
                <a:solidFill>
                  <a:schemeClr val="bg1"/>
                </a:solidFill>
                <a:latin typeface="Oswald" pitchFamily="2" charset="77"/>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en-US" dirty="0"/>
              <a:t>DELETE OR ADD AS NECESSARY</a:t>
            </a:r>
            <a:endParaRPr lang="en-GB" dirty="0"/>
          </a:p>
        </p:txBody>
      </p:sp>
      <p:sp>
        <p:nvSpPr>
          <p:cNvPr id="5" name="Text Placeholder 4">
            <a:extLst>
              <a:ext uri="{FF2B5EF4-FFF2-40B4-BE49-F238E27FC236}">
                <a16:creationId xmlns:a16="http://schemas.microsoft.com/office/drawing/2014/main" id="{5EB4AD3C-A8B0-C24A-B7BE-BE8F4DD7B469}"/>
              </a:ext>
            </a:extLst>
          </p:cNvPr>
          <p:cNvSpPr>
            <a:spLocks noGrp="1"/>
          </p:cNvSpPr>
          <p:nvPr>
            <p:ph type="body" sz="quarter" idx="15" hasCustomPrompt="1"/>
          </p:nvPr>
        </p:nvSpPr>
        <p:spPr>
          <a:xfrm>
            <a:off x="1264995" y="1184688"/>
            <a:ext cx="8513320"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KEEP EACH LINE IN ONE BOX</a:t>
            </a:r>
          </a:p>
        </p:txBody>
      </p:sp>
      <p:sp>
        <p:nvSpPr>
          <p:cNvPr id="39" name="Text Placeholder 4">
            <a:extLst>
              <a:ext uri="{FF2B5EF4-FFF2-40B4-BE49-F238E27FC236}">
                <a16:creationId xmlns:a16="http://schemas.microsoft.com/office/drawing/2014/main" id="{512355F1-4396-7542-B731-A310CE46F242}"/>
              </a:ext>
            </a:extLst>
          </p:cNvPr>
          <p:cNvSpPr>
            <a:spLocks noGrp="1"/>
          </p:cNvSpPr>
          <p:nvPr>
            <p:ph type="body" sz="quarter" idx="16" hasCustomPrompt="1"/>
          </p:nvPr>
        </p:nvSpPr>
        <p:spPr>
          <a:xfrm>
            <a:off x="1264995" y="3357314"/>
            <a:ext cx="8513320"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KEEP EACH LINE IN ONE BOX</a:t>
            </a:r>
          </a:p>
        </p:txBody>
      </p:sp>
      <p:sp>
        <p:nvSpPr>
          <p:cNvPr id="41" name="Text Placeholder 4">
            <a:extLst>
              <a:ext uri="{FF2B5EF4-FFF2-40B4-BE49-F238E27FC236}">
                <a16:creationId xmlns:a16="http://schemas.microsoft.com/office/drawing/2014/main" id="{A2AAA583-26DA-554B-A59D-149F737DC1B8}"/>
              </a:ext>
            </a:extLst>
          </p:cNvPr>
          <p:cNvSpPr>
            <a:spLocks noGrp="1"/>
          </p:cNvSpPr>
          <p:nvPr>
            <p:ph type="body" sz="quarter" idx="17" hasCustomPrompt="1"/>
          </p:nvPr>
        </p:nvSpPr>
        <p:spPr>
          <a:xfrm>
            <a:off x="1264995" y="4443627"/>
            <a:ext cx="9320628"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DELETE OR ADD AS NECESSARY</a:t>
            </a:r>
          </a:p>
        </p:txBody>
      </p:sp>
    </p:spTree>
    <p:extLst>
      <p:ext uri="{BB962C8B-B14F-4D97-AF65-F5344CB8AC3E}">
        <p14:creationId xmlns:p14="http://schemas.microsoft.com/office/powerpoint/2010/main" val="332931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5" name="Picture Placeholder 30">
            <a:extLst>
              <a:ext uri="{FF2B5EF4-FFF2-40B4-BE49-F238E27FC236}">
                <a16:creationId xmlns:a16="http://schemas.microsoft.com/office/drawing/2014/main" id="{53C22227-B125-0142-9EDC-61895E61C073}"/>
              </a:ext>
            </a:extLst>
          </p:cNvPr>
          <p:cNvSpPr>
            <a:spLocks noGrp="1"/>
          </p:cNvSpPr>
          <p:nvPr>
            <p:ph type="pic" sz="quarter" idx="10" hasCustomPrompt="1"/>
          </p:nvPr>
        </p:nvSpPr>
        <p:spPr>
          <a:xfrm>
            <a:off x="0" y="0"/>
            <a:ext cx="12191999" cy="6448636"/>
          </a:xfrm>
          <a:prstGeom prst="rect">
            <a:avLst/>
          </a:prstGeom>
          <a:solidFill>
            <a:schemeClr val="accent3"/>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1462274" y="1960003"/>
            <a:ext cx="9251578" cy="3200394"/>
          </a:xfrm>
        </p:spPr>
        <p:txBody>
          <a:bodyPr>
            <a:noAutofit/>
          </a:bodyPr>
          <a:lstStyle>
            <a:lvl1pPr algn="l">
              <a:defRPr sz="36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8" name="Freeform 7">
            <a:extLst>
              <a:ext uri="{FF2B5EF4-FFF2-40B4-BE49-F238E27FC236}">
                <a16:creationId xmlns:a16="http://schemas.microsoft.com/office/drawing/2014/main" id="{59EF797A-ADE9-9448-AE11-4A98650D9839}"/>
              </a:ext>
            </a:extLst>
          </p:cNvPr>
          <p:cNvSpPr/>
          <p:nvPr/>
        </p:nvSpPr>
        <p:spPr>
          <a:xfrm>
            <a:off x="1462274" y="858741"/>
            <a:ext cx="1163827" cy="947908"/>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accent1"/>
          </a:solidFill>
          <a:ln w="9514" cap="flat">
            <a:noFill/>
            <a:prstDash val="solid"/>
            <a:miter/>
          </a:ln>
        </p:spPr>
        <p:txBody>
          <a:bodyPr rtlCol="0" anchor="ctr"/>
          <a:lstStyle/>
          <a:p>
            <a:endParaRPr lang="en-US"/>
          </a:p>
        </p:txBody>
      </p:sp>
      <p:sp>
        <p:nvSpPr>
          <p:cNvPr id="34" name="Text Placeholder 6">
            <a:extLst>
              <a:ext uri="{FF2B5EF4-FFF2-40B4-BE49-F238E27FC236}">
                <a16:creationId xmlns:a16="http://schemas.microsoft.com/office/drawing/2014/main" id="{24E3A51C-B70B-D447-9D1D-AC43FB0A930A}"/>
              </a:ext>
            </a:extLst>
          </p:cNvPr>
          <p:cNvSpPr>
            <a:spLocks noGrp="1"/>
          </p:cNvSpPr>
          <p:nvPr>
            <p:ph type="body" sz="quarter" idx="15" hasCustomPrompt="1"/>
          </p:nvPr>
        </p:nvSpPr>
        <p:spPr>
          <a:xfrm>
            <a:off x="1462274" y="5160397"/>
            <a:ext cx="9251578" cy="657143"/>
          </a:xfrm>
        </p:spPr>
        <p:txBody>
          <a:bodyPr>
            <a:noAutofit/>
          </a:bodyPr>
          <a:lstStyle>
            <a:lvl1pPr algn="l">
              <a:spcBef>
                <a:spcPts val="0"/>
              </a:spcBef>
              <a:defRPr sz="1600" b="1" i="0">
                <a:solidFill>
                  <a:schemeClr val="bg1"/>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3843945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sp>
        <p:nvSpPr>
          <p:cNvPr id="35" name="Picture Placeholder 30">
            <a:extLst>
              <a:ext uri="{FF2B5EF4-FFF2-40B4-BE49-F238E27FC236}">
                <a16:creationId xmlns:a16="http://schemas.microsoft.com/office/drawing/2014/main" id="{53C22227-B125-0142-9EDC-61895E61C073}"/>
              </a:ext>
            </a:extLst>
          </p:cNvPr>
          <p:cNvSpPr>
            <a:spLocks noGrp="1"/>
          </p:cNvSpPr>
          <p:nvPr>
            <p:ph type="pic" sz="quarter" idx="10" hasCustomPrompt="1"/>
          </p:nvPr>
        </p:nvSpPr>
        <p:spPr>
          <a:xfrm>
            <a:off x="0" y="0"/>
            <a:ext cx="12191999" cy="6448636"/>
          </a:xfrm>
          <a:prstGeom prst="rect">
            <a:avLst/>
          </a:prstGeom>
          <a:solidFill>
            <a:schemeClr val="tx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1462274" y="1960003"/>
            <a:ext cx="9251578" cy="3200394"/>
          </a:xfrm>
        </p:spPr>
        <p:txBody>
          <a:bodyPr>
            <a:noAutofit/>
          </a:bodyPr>
          <a:lstStyle>
            <a:lvl1pPr algn="l">
              <a:defRPr sz="36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8" name="Freeform 7">
            <a:extLst>
              <a:ext uri="{FF2B5EF4-FFF2-40B4-BE49-F238E27FC236}">
                <a16:creationId xmlns:a16="http://schemas.microsoft.com/office/drawing/2014/main" id="{59EF797A-ADE9-9448-AE11-4A98650D9839}"/>
              </a:ext>
            </a:extLst>
          </p:cNvPr>
          <p:cNvSpPr/>
          <p:nvPr/>
        </p:nvSpPr>
        <p:spPr>
          <a:xfrm>
            <a:off x="1462274" y="858741"/>
            <a:ext cx="1163827" cy="947908"/>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bg2"/>
          </a:solidFill>
          <a:ln w="9514" cap="flat">
            <a:noFill/>
            <a:prstDash val="solid"/>
            <a:miter/>
          </a:ln>
        </p:spPr>
        <p:txBody>
          <a:bodyPr rtlCol="0" anchor="ctr"/>
          <a:lstStyle/>
          <a:p>
            <a:endParaRPr lang="en-US">
              <a:solidFill>
                <a:schemeClr val="tx2"/>
              </a:solidFill>
            </a:endParaRPr>
          </a:p>
        </p:txBody>
      </p:sp>
      <p:sp>
        <p:nvSpPr>
          <p:cNvPr id="34" name="Text Placeholder 6">
            <a:extLst>
              <a:ext uri="{FF2B5EF4-FFF2-40B4-BE49-F238E27FC236}">
                <a16:creationId xmlns:a16="http://schemas.microsoft.com/office/drawing/2014/main" id="{24E3A51C-B70B-D447-9D1D-AC43FB0A930A}"/>
              </a:ext>
            </a:extLst>
          </p:cNvPr>
          <p:cNvSpPr>
            <a:spLocks noGrp="1"/>
          </p:cNvSpPr>
          <p:nvPr>
            <p:ph type="body" sz="quarter" idx="15" hasCustomPrompt="1"/>
          </p:nvPr>
        </p:nvSpPr>
        <p:spPr>
          <a:xfrm>
            <a:off x="1462274" y="5160397"/>
            <a:ext cx="9251578" cy="657143"/>
          </a:xfrm>
        </p:spPr>
        <p:txBody>
          <a:bodyPr>
            <a:noAutofit/>
          </a:bodyPr>
          <a:lstStyle>
            <a:lvl1pPr algn="l">
              <a:spcBef>
                <a:spcPts val="0"/>
              </a:spcBef>
              <a:defRPr sz="1600" b="1" i="0">
                <a:solidFill>
                  <a:schemeClr val="bg1"/>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2838183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11522316"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5658272" cy="4555723"/>
          </a:xfrm>
        </p:spPr>
        <p:txBody>
          <a:bodyPr/>
          <a:lstStyle/>
          <a:p>
            <a:pPr lvl="0"/>
            <a:r>
              <a:rPr lang="en-US"/>
              <a:t>Click to edit Master text styles</a:t>
            </a:r>
          </a:p>
        </p:txBody>
      </p:sp>
      <p:sp>
        <p:nvSpPr>
          <p:cNvPr id="30" name="Text Placeholder 6">
            <a:extLst>
              <a:ext uri="{FF2B5EF4-FFF2-40B4-BE49-F238E27FC236}">
                <a16:creationId xmlns:a16="http://schemas.microsoft.com/office/drawing/2014/main" id="{A2896DEF-6534-924C-9127-55B9EF023072}"/>
              </a:ext>
            </a:extLst>
          </p:cNvPr>
          <p:cNvSpPr>
            <a:spLocks noGrp="1"/>
          </p:cNvSpPr>
          <p:nvPr>
            <p:ph type="body" sz="quarter" idx="15" hasCustomPrompt="1"/>
          </p:nvPr>
        </p:nvSpPr>
        <p:spPr>
          <a:xfrm>
            <a:off x="6334945" y="2435542"/>
            <a:ext cx="5522213" cy="2932277"/>
          </a:xfrm>
        </p:spPr>
        <p:txBody>
          <a:bodyPr>
            <a:noAutofit/>
          </a:bodyPr>
          <a:lstStyle>
            <a:lvl1pPr algn="l">
              <a:defRPr sz="2800" b="0" i="0">
                <a:solidFill>
                  <a:schemeClr val="tx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4" name="Freeform 33">
            <a:extLst>
              <a:ext uri="{FF2B5EF4-FFF2-40B4-BE49-F238E27FC236}">
                <a16:creationId xmlns:a16="http://schemas.microsoft.com/office/drawing/2014/main" id="{8736984F-5F09-3144-9BF7-030034B841B3}"/>
              </a:ext>
            </a:extLst>
          </p:cNvPr>
          <p:cNvSpPr/>
          <p:nvPr userDrawn="1"/>
        </p:nvSpPr>
        <p:spPr>
          <a:xfrm>
            <a:off x="6334946" y="1643405"/>
            <a:ext cx="813278" cy="662395"/>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bg2"/>
          </a:solidFill>
          <a:ln w="9514" cap="flat">
            <a:noFill/>
            <a:prstDash val="solid"/>
            <a:miter/>
          </a:ln>
        </p:spPr>
        <p:txBody>
          <a:bodyPr rtlCol="0" anchor="ctr"/>
          <a:lstStyle/>
          <a:p>
            <a:endParaRPr lang="en-US">
              <a:solidFill>
                <a:schemeClr val="tx1"/>
              </a:solidFill>
            </a:endParaRPr>
          </a:p>
        </p:txBody>
      </p:sp>
      <p:sp>
        <p:nvSpPr>
          <p:cNvPr id="35" name="Text Placeholder 6">
            <a:extLst>
              <a:ext uri="{FF2B5EF4-FFF2-40B4-BE49-F238E27FC236}">
                <a16:creationId xmlns:a16="http://schemas.microsoft.com/office/drawing/2014/main" id="{7739D367-EF77-284C-BB86-C88C829C27BD}"/>
              </a:ext>
            </a:extLst>
          </p:cNvPr>
          <p:cNvSpPr>
            <a:spLocks noGrp="1"/>
          </p:cNvSpPr>
          <p:nvPr>
            <p:ph type="body" sz="quarter" idx="16" hasCustomPrompt="1"/>
          </p:nvPr>
        </p:nvSpPr>
        <p:spPr>
          <a:xfrm>
            <a:off x="6334945" y="5422786"/>
            <a:ext cx="5522213" cy="657143"/>
          </a:xfrm>
        </p:spPr>
        <p:txBody>
          <a:bodyPr>
            <a:noAutofit/>
          </a:bodyPr>
          <a:lstStyle>
            <a:lvl1pPr algn="l">
              <a:spcBef>
                <a:spcPts val="0"/>
              </a:spcBef>
              <a:defRPr sz="1600" b="1" i="0">
                <a:solidFill>
                  <a:schemeClr val="tx2"/>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4095331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Imag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4905375"/>
            <a:ext cx="11522726" cy="1449091"/>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3581936"/>
            <a:ext cx="11522319" cy="1323439"/>
          </a:xfrm>
        </p:spPr>
        <p:txBody>
          <a:bodyPr anchor="t">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2" name="Picture Placeholder 30">
            <a:extLst>
              <a:ext uri="{FF2B5EF4-FFF2-40B4-BE49-F238E27FC236}">
                <a16:creationId xmlns:a16="http://schemas.microsoft.com/office/drawing/2014/main" id="{26D5FF43-E067-7F4F-A07D-1716899D309C}"/>
              </a:ext>
            </a:extLst>
          </p:cNvPr>
          <p:cNvSpPr>
            <a:spLocks noGrp="1"/>
          </p:cNvSpPr>
          <p:nvPr>
            <p:ph type="pic" sz="quarter" idx="10" hasCustomPrompt="1"/>
          </p:nvPr>
        </p:nvSpPr>
        <p:spPr>
          <a:xfrm>
            <a:off x="0" y="0"/>
            <a:ext cx="12192000" cy="332105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Tree>
    <p:extLst>
      <p:ext uri="{BB962C8B-B14F-4D97-AF65-F5344CB8AC3E}">
        <p14:creationId xmlns:p14="http://schemas.microsoft.com/office/powerpoint/2010/main" val="1808419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slide 1">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tx2"/>
              </a:gs>
              <a:gs pos="0">
                <a:schemeClr val="bg1"/>
              </a:gs>
              <a:gs pos="44000">
                <a:schemeClr val="bg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itle 2">
            <a:extLst>
              <a:ext uri="{FF2B5EF4-FFF2-40B4-BE49-F238E27FC236}">
                <a16:creationId xmlns:a16="http://schemas.microsoft.com/office/drawing/2014/main" id="{39BD53EF-C7B0-6E41-A66D-834E01376721}"/>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2248620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ement slide 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accent2"/>
              </a:gs>
              <a:gs pos="0">
                <a:schemeClr val="tx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1E157B93-E3FC-DD47-8422-8EAC34D4F64C}"/>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1363755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slide 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0">
                <a:schemeClr val="accent3"/>
              </a:gs>
              <a:gs pos="100000">
                <a:schemeClr val="tx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1E157B93-E3FC-DD47-8422-8EAC34D4F64C}"/>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1994494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ement slide 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flip="none" rotWithShape="1">
            <a:gsLst>
              <a:gs pos="100000">
                <a:schemeClr val="accent2"/>
              </a:gs>
              <a:gs pos="0">
                <a:schemeClr val="accent3"/>
              </a:gs>
            </a:gsLst>
            <a:lin ang="135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580B6667-C860-F946-A8B1-920D363B8E7E}"/>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244453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0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2"/>
              </a:gs>
              <a:gs pos="0">
                <a:schemeClr val="bg2"/>
              </a:gs>
              <a:gs pos="50000">
                <a:schemeClr val="tx2"/>
              </a:gs>
            </a:gsLst>
            <a:lin ang="135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bg2"/>
                </a:solidFill>
                <a:latin typeface="Oswald Light" pitchFamily="2" charset="77"/>
              </a:defRPr>
            </a:lvl1pPr>
          </a:lstStyle>
          <a:p>
            <a:pPr lvl="0"/>
            <a:r>
              <a:rPr lang="en-GB" dirty="0"/>
              <a:t>02</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7986099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tement slide 5">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accent1"/>
              </a:gs>
              <a:gs pos="0">
                <a:schemeClr val="accent3"/>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5E783489-1234-F04A-AA52-63B9955F3881}"/>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491865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2380912"/>
            <a:ext cx="3700180"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p:nvPr>
        </p:nvSpPr>
        <p:spPr>
          <a:xfrm>
            <a:off x="334841" y="1057473"/>
            <a:ext cx="3700049" cy="1323439"/>
          </a:xfrm>
        </p:spPr>
        <p:txBody>
          <a:bodyPr wrap="square" anchor="t">
            <a:spAutoFit/>
          </a:bodyPr>
          <a:lstStyle>
            <a:lvl1pPr>
              <a:defRPr/>
            </a:lvl1pPr>
          </a:lstStyle>
          <a:p>
            <a:r>
              <a:rPr lang="en-US"/>
              <a:t>Click to edit Master title style</a:t>
            </a:r>
            <a:endParaRPr lang="en-GB" dirty="0"/>
          </a:p>
        </p:txBody>
      </p:sp>
      <p:grpSp>
        <p:nvGrpSpPr>
          <p:cNvPr id="32" name="Group 31">
            <a:extLst>
              <a:ext uri="{FF2B5EF4-FFF2-40B4-BE49-F238E27FC236}">
                <a16:creationId xmlns:a16="http://schemas.microsoft.com/office/drawing/2014/main" id="{74FDD1D2-12BD-7A46-815F-A71B0C583912}"/>
              </a:ext>
            </a:extLst>
          </p:cNvPr>
          <p:cNvGrpSpPr/>
          <p:nvPr userDrawn="1"/>
        </p:nvGrpSpPr>
        <p:grpSpPr>
          <a:xfrm>
            <a:off x="3476476" y="1045452"/>
            <a:ext cx="9240864" cy="5318104"/>
            <a:chOff x="1371600" y="2743200"/>
            <a:chExt cx="11088379" cy="6381345"/>
          </a:xfrm>
        </p:grpSpPr>
        <p:sp>
          <p:nvSpPr>
            <p:cNvPr id="33" name="Freeform 45">
              <a:extLst>
                <a:ext uri="{FF2B5EF4-FFF2-40B4-BE49-F238E27FC236}">
                  <a16:creationId xmlns:a16="http://schemas.microsoft.com/office/drawing/2014/main" id="{9BFC3B9D-2435-3E42-B704-34288EDFD8AC}"/>
                </a:ext>
              </a:extLst>
            </p:cNvPr>
            <p:cNvSpPr>
              <a:spLocks/>
            </p:cNvSpPr>
            <p:nvPr/>
          </p:nvSpPr>
          <p:spPr bwMode="auto">
            <a:xfrm>
              <a:off x="1371600" y="8878135"/>
              <a:ext cx="5585257" cy="24641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4" name="Freeform 46">
              <a:extLst>
                <a:ext uri="{FF2B5EF4-FFF2-40B4-BE49-F238E27FC236}">
                  <a16:creationId xmlns:a16="http://schemas.microsoft.com/office/drawing/2014/main" id="{9EC980B3-7E34-C440-8CAC-7C2B772F5A82}"/>
                </a:ext>
              </a:extLst>
            </p:cNvPr>
            <p:cNvSpPr>
              <a:spLocks/>
            </p:cNvSpPr>
            <p:nvPr/>
          </p:nvSpPr>
          <p:spPr bwMode="auto">
            <a:xfrm>
              <a:off x="6874718" y="8878135"/>
              <a:ext cx="5585257" cy="24641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5" name="Freeform 47">
              <a:extLst>
                <a:ext uri="{FF2B5EF4-FFF2-40B4-BE49-F238E27FC236}">
                  <a16:creationId xmlns:a16="http://schemas.microsoft.com/office/drawing/2014/main" id="{01858D70-B776-054F-8429-4CC90713A929}"/>
                </a:ext>
              </a:extLst>
            </p:cNvPr>
            <p:cNvSpPr>
              <a:spLocks/>
            </p:cNvSpPr>
            <p:nvPr/>
          </p:nvSpPr>
          <p:spPr bwMode="auto">
            <a:xfrm>
              <a:off x="2464640" y="2743200"/>
              <a:ext cx="8984429" cy="6153891"/>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6" name="Freeform 48">
              <a:extLst>
                <a:ext uri="{FF2B5EF4-FFF2-40B4-BE49-F238E27FC236}">
                  <a16:creationId xmlns:a16="http://schemas.microsoft.com/office/drawing/2014/main" id="{38281977-5FB5-414A-A0F5-D9AFA0D49720}"/>
                </a:ext>
              </a:extLst>
            </p:cNvPr>
            <p:cNvSpPr>
              <a:spLocks/>
            </p:cNvSpPr>
            <p:nvPr/>
          </p:nvSpPr>
          <p:spPr bwMode="auto">
            <a:xfrm>
              <a:off x="2496233" y="2774789"/>
              <a:ext cx="8927567" cy="6090709"/>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7" name="Freeform 49">
              <a:extLst>
                <a:ext uri="{FF2B5EF4-FFF2-40B4-BE49-F238E27FC236}">
                  <a16:creationId xmlns:a16="http://schemas.microsoft.com/office/drawing/2014/main" id="{D7F583DA-2165-5244-8262-4D7EB70C7F1D}"/>
                </a:ext>
              </a:extLst>
            </p:cNvPr>
            <p:cNvSpPr>
              <a:spLocks/>
            </p:cNvSpPr>
            <p:nvPr/>
          </p:nvSpPr>
          <p:spPr bwMode="auto">
            <a:xfrm>
              <a:off x="2496233" y="8606456"/>
              <a:ext cx="8927567" cy="259047"/>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8" name="Rectangle 50">
              <a:extLst>
                <a:ext uri="{FF2B5EF4-FFF2-40B4-BE49-F238E27FC236}">
                  <a16:creationId xmlns:a16="http://schemas.microsoft.com/office/drawing/2014/main" id="{FA248812-79EE-BE4C-AB53-F574633D2554}"/>
                </a:ext>
              </a:extLst>
            </p:cNvPr>
            <p:cNvSpPr>
              <a:spLocks noChangeArrowheads="1"/>
            </p:cNvSpPr>
            <p:nvPr/>
          </p:nvSpPr>
          <p:spPr bwMode="auto">
            <a:xfrm>
              <a:off x="1371600" y="8777044"/>
              <a:ext cx="11088379" cy="202181"/>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9" name="Freeform 51">
              <a:extLst>
                <a:ext uri="{FF2B5EF4-FFF2-40B4-BE49-F238E27FC236}">
                  <a16:creationId xmlns:a16="http://schemas.microsoft.com/office/drawing/2014/main" id="{02B43D5E-D027-CC4A-B0A1-4A8CAA2054D4}"/>
                </a:ext>
              </a:extLst>
            </p:cNvPr>
            <p:cNvSpPr>
              <a:spLocks/>
            </p:cNvSpPr>
            <p:nvPr/>
          </p:nvSpPr>
          <p:spPr bwMode="auto">
            <a:xfrm>
              <a:off x="6116539" y="8777044"/>
              <a:ext cx="1592177" cy="113727"/>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0" name="Rectangle 52">
              <a:extLst>
                <a:ext uri="{FF2B5EF4-FFF2-40B4-BE49-F238E27FC236}">
                  <a16:creationId xmlns:a16="http://schemas.microsoft.com/office/drawing/2014/main" id="{B1584DD0-1C5F-CC41-91E4-DFCADCA5CFE7}"/>
                </a:ext>
              </a:extLst>
            </p:cNvPr>
            <p:cNvSpPr>
              <a:spLocks noChangeArrowheads="1"/>
            </p:cNvSpPr>
            <p:nvPr/>
          </p:nvSpPr>
          <p:spPr bwMode="auto">
            <a:xfrm>
              <a:off x="2793185" y="3160199"/>
              <a:ext cx="8333660" cy="526303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1" name="Rectangle 53">
              <a:extLst>
                <a:ext uri="{FF2B5EF4-FFF2-40B4-BE49-F238E27FC236}">
                  <a16:creationId xmlns:a16="http://schemas.microsoft.com/office/drawing/2014/main" id="{26A4751B-53FC-1045-BDF6-16BBB0EFB542}"/>
                </a:ext>
              </a:extLst>
            </p:cNvPr>
            <p:cNvSpPr>
              <a:spLocks noChangeArrowheads="1"/>
            </p:cNvSpPr>
            <p:nvPr/>
          </p:nvSpPr>
          <p:spPr bwMode="auto">
            <a:xfrm>
              <a:off x="2818457" y="3191788"/>
              <a:ext cx="8276794" cy="52061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2" name="Oval 54">
              <a:extLst>
                <a:ext uri="{FF2B5EF4-FFF2-40B4-BE49-F238E27FC236}">
                  <a16:creationId xmlns:a16="http://schemas.microsoft.com/office/drawing/2014/main" id="{46A9BD66-0323-1547-8BB3-5113A72A6F75}"/>
                </a:ext>
              </a:extLst>
            </p:cNvPr>
            <p:cNvSpPr>
              <a:spLocks noChangeArrowheads="1"/>
            </p:cNvSpPr>
            <p:nvPr/>
          </p:nvSpPr>
          <p:spPr bwMode="auto">
            <a:xfrm>
              <a:off x="6906311" y="2939061"/>
              <a:ext cx="94774" cy="94774"/>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3" name="Oval 55">
              <a:extLst>
                <a:ext uri="{FF2B5EF4-FFF2-40B4-BE49-F238E27FC236}">
                  <a16:creationId xmlns:a16="http://schemas.microsoft.com/office/drawing/2014/main" id="{4685915F-7E90-D841-8D09-E922D3E66E1B}"/>
                </a:ext>
              </a:extLst>
            </p:cNvPr>
            <p:cNvSpPr>
              <a:spLocks noChangeArrowheads="1"/>
            </p:cNvSpPr>
            <p:nvPr/>
          </p:nvSpPr>
          <p:spPr bwMode="auto">
            <a:xfrm>
              <a:off x="6906311" y="2932745"/>
              <a:ext cx="94774" cy="8845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4" name="Oval 56">
              <a:extLst>
                <a:ext uri="{FF2B5EF4-FFF2-40B4-BE49-F238E27FC236}">
                  <a16:creationId xmlns:a16="http://schemas.microsoft.com/office/drawing/2014/main" id="{7E725D0B-112A-EA4F-93B8-FFEF8C395C54}"/>
                </a:ext>
              </a:extLst>
            </p:cNvPr>
            <p:cNvSpPr>
              <a:spLocks noChangeArrowheads="1"/>
            </p:cNvSpPr>
            <p:nvPr/>
          </p:nvSpPr>
          <p:spPr bwMode="auto">
            <a:xfrm>
              <a:off x="6925264" y="2945381"/>
              <a:ext cx="56865" cy="631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5" name="Oval 57">
              <a:extLst>
                <a:ext uri="{FF2B5EF4-FFF2-40B4-BE49-F238E27FC236}">
                  <a16:creationId xmlns:a16="http://schemas.microsoft.com/office/drawing/2014/main" id="{41E9301E-BF00-0941-9A36-BF7F22E3E402}"/>
                </a:ext>
              </a:extLst>
            </p:cNvPr>
            <p:cNvSpPr>
              <a:spLocks noChangeArrowheads="1"/>
            </p:cNvSpPr>
            <p:nvPr/>
          </p:nvSpPr>
          <p:spPr bwMode="auto">
            <a:xfrm>
              <a:off x="6937900" y="2964334"/>
              <a:ext cx="31593" cy="31593"/>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6" name="Freeform 58">
              <a:extLst>
                <a:ext uri="{FF2B5EF4-FFF2-40B4-BE49-F238E27FC236}">
                  <a16:creationId xmlns:a16="http://schemas.microsoft.com/office/drawing/2014/main" id="{7B9C9AF2-9B6A-3442-BA60-BD4E805DABB0}"/>
                </a:ext>
              </a:extLst>
            </p:cNvPr>
            <p:cNvSpPr>
              <a:spLocks/>
            </p:cNvSpPr>
            <p:nvPr/>
          </p:nvSpPr>
          <p:spPr bwMode="auto">
            <a:xfrm>
              <a:off x="6950536" y="2970654"/>
              <a:ext cx="6320" cy="1263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grpSp>
      <p:sp>
        <p:nvSpPr>
          <p:cNvPr id="47" name="Content Placeholder 7">
            <a:extLst>
              <a:ext uri="{FF2B5EF4-FFF2-40B4-BE49-F238E27FC236}">
                <a16:creationId xmlns:a16="http://schemas.microsoft.com/office/drawing/2014/main" id="{23D6392B-3712-F346-810F-E3D062058B95}"/>
              </a:ext>
            </a:extLst>
          </p:cNvPr>
          <p:cNvSpPr>
            <a:spLocks noGrp="1"/>
          </p:cNvSpPr>
          <p:nvPr>
            <p:ph sz="quarter" idx="16" hasCustomPrompt="1"/>
          </p:nvPr>
        </p:nvSpPr>
        <p:spPr>
          <a:xfrm>
            <a:off x="4637382" y="1378111"/>
            <a:ext cx="6988550" cy="4423278"/>
          </a:xfrm>
          <a:solidFill>
            <a:schemeClr val="accent6"/>
          </a:solidFill>
        </p:spPr>
        <p:txBody>
          <a:bodyPr anchor="ctr"/>
          <a:lstStyle>
            <a:lvl1pPr algn="ctr">
              <a:defRPr/>
            </a:lvl1pPr>
          </a:lstStyle>
          <a:p>
            <a:pPr lvl="0"/>
            <a:r>
              <a:rPr lang="en-US" dirty="0"/>
              <a:t>Add image / video / chart</a:t>
            </a:r>
          </a:p>
        </p:txBody>
      </p:sp>
    </p:spTree>
    <p:extLst>
      <p:ext uri="{BB962C8B-B14F-4D97-AF65-F5344CB8AC3E}">
        <p14:creationId xmlns:p14="http://schemas.microsoft.com/office/powerpoint/2010/main" val="3614053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32" name="Group 31">
            <a:extLst>
              <a:ext uri="{FF2B5EF4-FFF2-40B4-BE49-F238E27FC236}">
                <a16:creationId xmlns:a16="http://schemas.microsoft.com/office/drawing/2014/main" id="{74FDD1D2-12BD-7A46-815F-A71B0C583912}"/>
              </a:ext>
            </a:extLst>
          </p:cNvPr>
          <p:cNvGrpSpPr/>
          <p:nvPr userDrawn="1"/>
        </p:nvGrpSpPr>
        <p:grpSpPr>
          <a:xfrm>
            <a:off x="5154202" y="1045452"/>
            <a:ext cx="9240864" cy="5318104"/>
            <a:chOff x="1371600" y="2743200"/>
            <a:chExt cx="11088379" cy="6381345"/>
          </a:xfrm>
        </p:grpSpPr>
        <p:sp>
          <p:nvSpPr>
            <p:cNvPr id="33" name="Freeform 45">
              <a:extLst>
                <a:ext uri="{FF2B5EF4-FFF2-40B4-BE49-F238E27FC236}">
                  <a16:creationId xmlns:a16="http://schemas.microsoft.com/office/drawing/2014/main" id="{9BFC3B9D-2435-3E42-B704-34288EDFD8AC}"/>
                </a:ext>
              </a:extLst>
            </p:cNvPr>
            <p:cNvSpPr>
              <a:spLocks/>
            </p:cNvSpPr>
            <p:nvPr/>
          </p:nvSpPr>
          <p:spPr bwMode="auto">
            <a:xfrm>
              <a:off x="1371600" y="8878135"/>
              <a:ext cx="5585257" cy="24641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4" name="Freeform 46">
              <a:extLst>
                <a:ext uri="{FF2B5EF4-FFF2-40B4-BE49-F238E27FC236}">
                  <a16:creationId xmlns:a16="http://schemas.microsoft.com/office/drawing/2014/main" id="{9EC980B3-7E34-C440-8CAC-7C2B772F5A82}"/>
                </a:ext>
              </a:extLst>
            </p:cNvPr>
            <p:cNvSpPr>
              <a:spLocks/>
            </p:cNvSpPr>
            <p:nvPr/>
          </p:nvSpPr>
          <p:spPr bwMode="auto">
            <a:xfrm>
              <a:off x="6874718" y="8878135"/>
              <a:ext cx="5585257" cy="24641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5" name="Freeform 47">
              <a:extLst>
                <a:ext uri="{FF2B5EF4-FFF2-40B4-BE49-F238E27FC236}">
                  <a16:creationId xmlns:a16="http://schemas.microsoft.com/office/drawing/2014/main" id="{01858D70-B776-054F-8429-4CC90713A929}"/>
                </a:ext>
              </a:extLst>
            </p:cNvPr>
            <p:cNvSpPr>
              <a:spLocks/>
            </p:cNvSpPr>
            <p:nvPr/>
          </p:nvSpPr>
          <p:spPr bwMode="auto">
            <a:xfrm>
              <a:off x="2464640" y="2743200"/>
              <a:ext cx="8984429" cy="6153891"/>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6" name="Freeform 48">
              <a:extLst>
                <a:ext uri="{FF2B5EF4-FFF2-40B4-BE49-F238E27FC236}">
                  <a16:creationId xmlns:a16="http://schemas.microsoft.com/office/drawing/2014/main" id="{38281977-5FB5-414A-A0F5-D9AFA0D49720}"/>
                </a:ext>
              </a:extLst>
            </p:cNvPr>
            <p:cNvSpPr>
              <a:spLocks/>
            </p:cNvSpPr>
            <p:nvPr/>
          </p:nvSpPr>
          <p:spPr bwMode="auto">
            <a:xfrm>
              <a:off x="2496233" y="2774789"/>
              <a:ext cx="8927567" cy="6090709"/>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7" name="Freeform 49">
              <a:extLst>
                <a:ext uri="{FF2B5EF4-FFF2-40B4-BE49-F238E27FC236}">
                  <a16:creationId xmlns:a16="http://schemas.microsoft.com/office/drawing/2014/main" id="{D7F583DA-2165-5244-8262-4D7EB70C7F1D}"/>
                </a:ext>
              </a:extLst>
            </p:cNvPr>
            <p:cNvSpPr>
              <a:spLocks/>
            </p:cNvSpPr>
            <p:nvPr/>
          </p:nvSpPr>
          <p:spPr bwMode="auto">
            <a:xfrm>
              <a:off x="2496233" y="8606456"/>
              <a:ext cx="8927567" cy="259047"/>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8" name="Rectangle 50">
              <a:extLst>
                <a:ext uri="{FF2B5EF4-FFF2-40B4-BE49-F238E27FC236}">
                  <a16:creationId xmlns:a16="http://schemas.microsoft.com/office/drawing/2014/main" id="{FA248812-79EE-BE4C-AB53-F574633D2554}"/>
                </a:ext>
              </a:extLst>
            </p:cNvPr>
            <p:cNvSpPr>
              <a:spLocks noChangeArrowheads="1"/>
            </p:cNvSpPr>
            <p:nvPr/>
          </p:nvSpPr>
          <p:spPr bwMode="auto">
            <a:xfrm>
              <a:off x="1371600" y="8777044"/>
              <a:ext cx="11088379" cy="202181"/>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9" name="Freeform 51">
              <a:extLst>
                <a:ext uri="{FF2B5EF4-FFF2-40B4-BE49-F238E27FC236}">
                  <a16:creationId xmlns:a16="http://schemas.microsoft.com/office/drawing/2014/main" id="{02B43D5E-D027-CC4A-B0A1-4A8CAA2054D4}"/>
                </a:ext>
              </a:extLst>
            </p:cNvPr>
            <p:cNvSpPr>
              <a:spLocks/>
            </p:cNvSpPr>
            <p:nvPr/>
          </p:nvSpPr>
          <p:spPr bwMode="auto">
            <a:xfrm>
              <a:off x="6116539" y="8777044"/>
              <a:ext cx="1592177" cy="113727"/>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0" name="Rectangle 52">
              <a:extLst>
                <a:ext uri="{FF2B5EF4-FFF2-40B4-BE49-F238E27FC236}">
                  <a16:creationId xmlns:a16="http://schemas.microsoft.com/office/drawing/2014/main" id="{B1584DD0-1C5F-CC41-91E4-DFCADCA5CFE7}"/>
                </a:ext>
              </a:extLst>
            </p:cNvPr>
            <p:cNvSpPr>
              <a:spLocks noChangeArrowheads="1"/>
            </p:cNvSpPr>
            <p:nvPr/>
          </p:nvSpPr>
          <p:spPr bwMode="auto">
            <a:xfrm>
              <a:off x="2793185" y="3160199"/>
              <a:ext cx="8333660" cy="526303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1" name="Rectangle 53">
              <a:extLst>
                <a:ext uri="{FF2B5EF4-FFF2-40B4-BE49-F238E27FC236}">
                  <a16:creationId xmlns:a16="http://schemas.microsoft.com/office/drawing/2014/main" id="{26A4751B-53FC-1045-BDF6-16BBB0EFB542}"/>
                </a:ext>
              </a:extLst>
            </p:cNvPr>
            <p:cNvSpPr>
              <a:spLocks noChangeArrowheads="1"/>
            </p:cNvSpPr>
            <p:nvPr/>
          </p:nvSpPr>
          <p:spPr bwMode="auto">
            <a:xfrm>
              <a:off x="2818457" y="3191788"/>
              <a:ext cx="8276794" cy="52061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2" name="Oval 54">
              <a:extLst>
                <a:ext uri="{FF2B5EF4-FFF2-40B4-BE49-F238E27FC236}">
                  <a16:creationId xmlns:a16="http://schemas.microsoft.com/office/drawing/2014/main" id="{46A9BD66-0323-1547-8BB3-5113A72A6F75}"/>
                </a:ext>
              </a:extLst>
            </p:cNvPr>
            <p:cNvSpPr>
              <a:spLocks noChangeArrowheads="1"/>
            </p:cNvSpPr>
            <p:nvPr/>
          </p:nvSpPr>
          <p:spPr bwMode="auto">
            <a:xfrm>
              <a:off x="6906311" y="2939061"/>
              <a:ext cx="94774" cy="94774"/>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3" name="Oval 55">
              <a:extLst>
                <a:ext uri="{FF2B5EF4-FFF2-40B4-BE49-F238E27FC236}">
                  <a16:creationId xmlns:a16="http://schemas.microsoft.com/office/drawing/2014/main" id="{4685915F-7E90-D841-8D09-E922D3E66E1B}"/>
                </a:ext>
              </a:extLst>
            </p:cNvPr>
            <p:cNvSpPr>
              <a:spLocks noChangeArrowheads="1"/>
            </p:cNvSpPr>
            <p:nvPr/>
          </p:nvSpPr>
          <p:spPr bwMode="auto">
            <a:xfrm>
              <a:off x="6906311" y="2932745"/>
              <a:ext cx="94774" cy="8845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4" name="Oval 56">
              <a:extLst>
                <a:ext uri="{FF2B5EF4-FFF2-40B4-BE49-F238E27FC236}">
                  <a16:creationId xmlns:a16="http://schemas.microsoft.com/office/drawing/2014/main" id="{7E725D0B-112A-EA4F-93B8-FFEF8C395C54}"/>
                </a:ext>
              </a:extLst>
            </p:cNvPr>
            <p:cNvSpPr>
              <a:spLocks noChangeArrowheads="1"/>
            </p:cNvSpPr>
            <p:nvPr/>
          </p:nvSpPr>
          <p:spPr bwMode="auto">
            <a:xfrm>
              <a:off x="6925264" y="2945381"/>
              <a:ext cx="56865" cy="631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5" name="Oval 57">
              <a:extLst>
                <a:ext uri="{FF2B5EF4-FFF2-40B4-BE49-F238E27FC236}">
                  <a16:creationId xmlns:a16="http://schemas.microsoft.com/office/drawing/2014/main" id="{41E9301E-BF00-0941-9A36-BF7F22E3E402}"/>
                </a:ext>
              </a:extLst>
            </p:cNvPr>
            <p:cNvSpPr>
              <a:spLocks noChangeArrowheads="1"/>
            </p:cNvSpPr>
            <p:nvPr/>
          </p:nvSpPr>
          <p:spPr bwMode="auto">
            <a:xfrm>
              <a:off x="6937900" y="2964334"/>
              <a:ext cx="31593" cy="31593"/>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6" name="Freeform 58">
              <a:extLst>
                <a:ext uri="{FF2B5EF4-FFF2-40B4-BE49-F238E27FC236}">
                  <a16:creationId xmlns:a16="http://schemas.microsoft.com/office/drawing/2014/main" id="{7B9C9AF2-9B6A-3442-BA60-BD4E805DABB0}"/>
                </a:ext>
              </a:extLst>
            </p:cNvPr>
            <p:cNvSpPr>
              <a:spLocks/>
            </p:cNvSpPr>
            <p:nvPr/>
          </p:nvSpPr>
          <p:spPr bwMode="auto">
            <a:xfrm>
              <a:off x="6950536" y="2970654"/>
              <a:ext cx="6320" cy="1263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grpSp>
      <p:sp>
        <p:nvSpPr>
          <p:cNvPr id="47" name="Content Placeholder 7">
            <a:extLst>
              <a:ext uri="{FF2B5EF4-FFF2-40B4-BE49-F238E27FC236}">
                <a16:creationId xmlns:a16="http://schemas.microsoft.com/office/drawing/2014/main" id="{23D6392B-3712-F346-810F-E3D062058B95}"/>
              </a:ext>
            </a:extLst>
          </p:cNvPr>
          <p:cNvSpPr>
            <a:spLocks noGrp="1"/>
          </p:cNvSpPr>
          <p:nvPr>
            <p:ph sz="quarter" idx="16" hasCustomPrompt="1"/>
          </p:nvPr>
        </p:nvSpPr>
        <p:spPr>
          <a:xfrm>
            <a:off x="6315108" y="1378111"/>
            <a:ext cx="5945803" cy="4423278"/>
          </a:xfrm>
          <a:solidFill>
            <a:schemeClr val="accent6"/>
          </a:solidFill>
        </p:spPr>
        <p:txBody>
          <a:bodyPr anchor="ctr"/>
          <a:lstStyle>
            <a:lvl1pPr algn="ctr">
              <a:defRPr/>
            </a:lvl1pPr>
          </a:lstStyle>
          <a:p>
            <a:pPr lvl="0"/>
            <a:r>
              <a:rPr lang="en-US" dirty="0"/>
              <a:t>Add image / video / chart</a:t>
            </a:r>
          </a:p>
        </p:txBody>
      </p:sp>
    </p:spTree>
    <p:extLst>
      <p:ext uri="{BB962C8B-B14F-4D97-AF65-F5344CB8AC3E}">
        <p14:creationId xmlns:p14="http://schemas.microsoft.com/office/powerpoint/2010/main" val="323491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48" name="Группа 38">
            <a:extLst>
              <a:ext uri="{FF2B5EF4-FFF2-40B4-BE49-F238E27FC236}">
                <a16:creationId xmlns:a16="http://schemas.microsoft.com/office/drawing/2014/main" id="{67FB42FA-750B-B149-9858-6FC83183FDEB}"/>
              </a:ext>
            </a:extLst>
          </p:cNvPr>
          <p:cNvGrpSpPr/>
          <p:nvPr userDrawn="1"/>
        </p:nvGrpSpPr>
        <p:grpSpPr>
          <a:xfrm>
            <a:off x="7445593" y="352974"/>
            <a:ext cx="3435469" cy="6857709"/>
            <a:chOff x="3421706" y="1143000"/>
            <a:chExt cx="2530932" cy="5052117"/>
          </a:xfrm>
        </p:grpSpPr>
        <p:sp>
          <p:nvSpPr>
            <p:cNvPr id="49" name="Скругленный прямоугольник 39">
              <a:extLst>
                <a:ext uri="{FF2B5EF4-FFF2-40B4-BE49-F238E27FC236}">
                  <a16:creationId xmlns:a16="http://schemas.microsoft.com/office/drawing/2014/main" id="{4EBB11D3-0C44-1446-8073-EE2E56935020}"/>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0" name="Скругленный прямоугольник 40">
              <a:extLst>
                <a:ext uri="{FF2B5EF4-FFF2-40B4-BE49-F238E27FC236}">
                  <a16:creationId xmlns:a16="http://schemas.microsoft.com/office/drawing/2014/main" id="{DA77B586-8E4D-4E4F-A83F-B67E5E0DB899}"/>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1" name="Скругленный прямоугольник 41">
              <a:extLst>
                <a:ext uri="{FF2B5EF4-FFF2-40B4-BE49-F238E27FC236}">
                  <a16:creationId xmlns:a16="http://schemas.microsoft.com/office/drawing/2014/main" id="{B404E059-5693-404D-B34A-32554C6DA0B1}"/>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2" name="Скругленный прямоугольник 42">
              <a:extLst>
                <a:ext uri="{FF2B5EF4-FFF2-40B4-BE49-F238E27FC236}">
                  <a16:creationId xmlns:a16="http://schemas.microsoft.com/office/drawing/2014/main" id="{20E55D01-8796-744A-9C8B-2631D483ADCB}"/>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3" name="Скругленный прямоугольник 43">
              <a:extLst>
                <a:ext uri="{FF2B5EF4-FFF2-40B4-BE49-F238E27FC236}">
                  <a16:creationId xmlns:a16="http://schemas.microsoft.com/office/drawing/2014/main" id="{9415F3D8-D606-084C-B5F5-C4938D475829}"/>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4" name="Овал 44">
              <a:extLst>
                <a:ext uri="{FF2B5EF4-FFF2-40B4-BE49-F238E27FC236}">
                  <a16:creationId xmlns:a16="http://schemas.microsoft.com/office/drawing/2014/main" id="{7CE06365-91E5-9E4D-B333-674611F8D3C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5" name="Скругленный прямоугольник 45">
              <a:extLst>
                <a:ext uri="{FF2B5EF4-FFF2-40B4-BE49-F238E27FC236}">
                  <a16:creationId xmlns:a16="http://schemas.microsoft.com/office/drawing/2014/main" id="{A066967F-4B5B-9548-9B8E-A996DC6A99E7}"/>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7" name="Овал 46">
              <a:extLst>
                <a:ext uri="{FF2B5EF4-FFF2-40B4-BE49-F238E27FC236}">
                  <a16:creationId xmlns:a16="http://schemas.microsoft.com/office/drawing/2014/main" id="{55776EA5-6B37-7A4B-BE45-23A41FB6650E}"/>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8" name="Овал 47">
              <a:extLst>
                <a:ext uri="{FF2B5EF4-FFF2-40B4-BE49-F238E27FC236}">
                  <a16:creationId xmlns:a16="http://schemas.microsoft.com/office/drawing/2014/main" id="{2CDB0D6A-C31A-5046-B2C3-F28F04805664}"/>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59" name="Picture Placeholder 3">
            <a:extLst>
              <a:ext uri="{FF2B5EF4-FFF2-40B4-BE49-F238E27FC236}">
                <a16:creationId xmlns:a16="http://schemas.microsoft.com/office/drawing/2014/main" id="{EDE6A267-2956-DB4A-A0BD-EE903D5A349F}"/>
              </a:ext>
            </a:extLst>
          </p:cNvPr>
          <p:cNvSpPr>
            <a:spLocks noGrp="1"/>
          </p:cNvSpPr>
          <p:nvPr>
            <p:ph type="pic" sz="quarter" idx="15" hasCustomPrompt="1"/>
          </p:nvPr>
        </p:nvSpPr>
        <p:spPr>
          <a:xfrm>
            <a:off x="7653717" y="1024896"/>
            <a:ext cx="3019221" cy="5345355"/>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spTree>
    <p:extLst>
      <p:ext uri="{BB962C8B-B14F-4D97-AF65-F5344CB8AC3E}">
        <p14:creationId xmlns:p14="http://schemas.microsoft.com/office/powerpoint/2010/main" val="1801874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2380912"/>
            <a:ext cx="3304538"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p:nvPr>
        </p:nvSpPr>
        <p:spPr>
          <a:xfrm>
            <a:off x="334841" y="1057473"/>
            <a:ext cx="3312485" cy="1323439"/>
          </a:xfrm>
        </p:spPr>
        <p:txBody>
          <a:bodyPr wrap="square" anchor="t">
            <a:spAutoFit/>
          </a:bodyPr>
          <a:lstStyle>
            <a:lvl1pPr>
              <a:defRPr/>
            </a:lvl1pPr>
          </a:lstStyle>
          <a:p>
            <a:r>
              <a:rPr lang="en-US"/>
              <a:t>Click to edit Master title style</a:t>
            </a:r>
            <a:endParaRPr lang="en-GB" dirty="0"/>
          </a:p>
        </p:txBody>
      </p:sp>
      <p:grpSp>
        <p:nvGrpSpPr>
          <p:cNvPr id="48" name="Группа 38">
            <a:extLst>
              <a:ext uri="{FF2B5EF4-FFF2-40B4-BE49-F238E27FC236}">
                <a16:creationId xmlns:a16="http://schemas.microsoft.com/office/drawing/2014/main" id="{67FB42FA-750B-B149-9858-6FC83183FDEB}"/>
              </a:ext>
            </a:extLst>
          </p:cNvPr>
          <p:cNvGrpSpPr/>
          <p:nvPr userDrawn="1"/>
        </p:nvGrpSpPr>
        <p:grpSpPr>
          <a:xfrm>
            <a:off x="9273171" y="964908"/>
            <a:ext cx="2583988" cy="5158025"/>
            <a:chOff x="3421706" y="1143000"/>
            <a:chExt cx="2530932" cy="5052117"/>
          </a:xfrm>
        </p:grpSpPr>
        <p:sp>
          <p:nvSpPr>
            <p:cNvPr id="49" name="Скругленный прямоугольник 39">
              <a:extLst>
                <a:ext uri="{FF2B5EF4-FFF2-40B4-BE49-F238E27FC236}">
                  <a16:creationId xmlns:a16="http://schemas.microsoft.com/office/drawing/2014/main" id="{4EBB11D3-0C44-1446-8073-EE2E56935020}"/>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0" name="Скругленный прямоугольник 40">
              <a:extLst>
                <a:ext uri="{FF2B5EF4-FFF2-40B4-BE49-F238E27FC236}">
                  <a16:creationId xmlns:a16="http://schemas.microsoft.com/office/drawing/2014/main" id="{DA77B586-8E4D-4E4F-A83F-B67E5E0DB899}"/>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1" name="Скругленный прямоугольник 41">
              <a:extLst>
                <a:ext uri="{FF2B5EF4-FFF2-40B4-BE49-F238E27FC236}">
                  <a16:creationId xmlns:a16="http://schemas.microsoft.com/office/drawing/2014/main" id="{B404E059-5693-404D-B34A-32554C6DA0B1}"/>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2" name="Скругленный прямоугольник 42">
              <a:extLst>
                <a:ext uri="{FF2B5EF4-FFF2-40B4-BE49-F238E27FC236}">
                  <a16:creationId xmlns:a16="http://schemas.microsoft.com/office/drawing/2014/main" id="{20E55D01-8796-744A-9C8B-2631D483ADCB}"/>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3" name="Скругленный прямоугольник 43">
              <a:extLst>
                <a:ext uri="{FF2B5EF4-FFF2-40B4-BE49-F238E27FC236}">
                  <a16:creationId xmlns:a16="http://schemas.microsoft.com/office/drawing/2014/main" id="{9415F3D8-D606-084C-B5F5-C4938D475829}"/>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4" name="Овал 44">
              <a:extLst>
                <a:ext uri="{FF2B5EF4-FFF2-40B4-BE49-F238E27FC236}">
                  <a16:creationId xmlns:a16="http://schemas.microsoft.com/office/drawing/2014/main" id="{7CE06365-91E5-9E4D-B333-674611F8D3C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5" name="Скругленный прямоугольник 45">
              <a:extLst>
                <a:ext uri="{FF2B5EF4-FFF2-40B4-BE49-F238E27FC236}">
                  <a16:creationId xmlns:a16="http://schemas.microsoft.com/office/drawing/2014/main" id="{A066967F-4B5B-9548-9B8E-A996DC6A99E7}"/>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7" name="Овал 46">
              <a:extLst>
                <a:ext uri="{FF2B5EF4-FFF2-40B4-BE49-F238E27FC236}">
                  <a16:creationId xmlns:a16="http://schemas.microsoft.com/office/drawing/2014/main" id="{55776EA5-6B37-7A4B-BE45-23A41FB6650E}"/>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8" name="Овал 47">
              <a:extLst>
                <a:ext uri="{FF2B5EF4-FFF2-40B4-BE49-F238E27FC236}">
                  <a16:creationId xmlns:a16="http://schemas.microsoft.com/office/drawing/2014/main" id="{2CDB0D6A-C31A-5046-B2C3-F28F04805664}"/>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59" name="Picture Placeholder 3">
            <a:extLst>
              <a:ext uri="{FF2B5EF4-FFF2-40B4-BE49-F238E27FC236}">
                <a16:creationId xmlns:a16="http://schemas.microsoft.com/office/drawing/2014/main" id="{EDE6A267-2956-DB4A-A0BD-EE903D5A349F}"/>
              </a:ext>
            </a:extLst>
          </p:cNvPr>
          <p:cNvSpPr>
            <a:spLocks noGrp="1"/>
          </p:cNvSpPr>
          <p:nvPr>
            <p:ph type="pic" sz="quarter" idx="15" hasCustomPrompt="1"/>
          </p:nvPr>
        </p:nvSpPr>
        <p:spPr>
          <a:xfrm>
            <a:off x="9422736"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grpSp>
        <p:nvGrpSpPr>
          <p:cNvPr id="35" name="Группа 38">
            <a:extLst>
              <a:ext uri="{FF2B5EF4-FFF2-40B4-BE49-F238E27FC236}">
                <a16:creationId xmlns:a16="http://schemas.microsoft.com/office/drawing/2014/main" id="{6FB0004C-3228-954E-8676-BEF80BE0BE00}"/>
              </a:ext>
            </a:extLst>
          </p:cNvPr>
          <p:cNvGrpSpPr/>
          <p:nvPr userDrawn="1"/>
        </p:nvGrpSpPr>
        <p:grpSpPr>
          <a:xfrm>
            <a:off x="6556681" y="964908"/>
            <a:ext cx="2583988" cy="5158025"/>
            <a:chOff x="3421706" y="1143000"/>
            <a:chExt cx="2530932" cy="5052117"/>
          </a:xfrm>
        </p:grpSpPr>
        <p:sp>
          <p:nvSpPr>
            <p:cNvPr id="36" name="Скругленный прямоугольник 39">
              <a:extLst>
                <a:ext uri="{FF2B5EF4-FFF2-40B4-BE49-F238E27FC236}">
                  <a16:creationId xmlns:a16="http://schemas.microsoft.com/office/drawing/2014/main" id="{AD2E7804-3F02-9742-A85C-B453D4F83CD9}"/>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7" name="Скругленный прямоугольник 40">
              <a:extLst>
                <a:ext uri="{FF2B5EF4-FFF2-40B4-BE49-F238E27FC236}">
                  <a16:creationId xmlns:a16="http://schemas.microsoft.com/office/drawing/2014/main" id="{EA77677D-6783-614B-9294-B04F8A112ABA}"/>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8" name="Скругленный прямоугольник 41">
              <a:extLst>
                <a:ext uri="{FF2B5EF4-FFF2-40B4-BE49-F238E27FC236}">
                  <a16:creationId xmlns:a16="http://schemas.microsoft.com/office/drawing/2014/main" id="{96A60EF0-89B5-7B4B-BD59-A9C9E414D48F}"/>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9" name="Скругленный прямоугольник 42">
              <a:extLst>
                <a:ext uri="{FF2B5EF4-FFF2-40B4-BE49-F238E27FC236}">
                  <a16:creationId xmlns:a16="http://schemas.microsoft.com/office/drawing/2014/main" id="{C199C177-7278-EB4C-96FD-012D4BCDE249}"/>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0" name="Скругленный прямоугольник 43">
              <a:extLst>
                <a:ext uri="{FF2B5EF4-FFF2-40B4-BE49-F238E27FC236}">
                  <a16:creationId xmlns:a16="http://schemas.microsoft.com/office/drawing/2014/main" id="{F5B2D027-2591-D442-908A-61549D54C8CD}"/>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1" name="Овал 44">
              <a:extLst>
                <a:ext uri="{FF2B5EF4-FFF2-40B4-BE49-F238E27FC236}">
                  <a16:creationId xmlns:a16="http://schemas.microsoft.com/office/drawing/2014/main" id="{6424168B-7AB1-DC46-B4A1-4A041E0D441C}"/>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2" name="Скругленный прямоугольник 45">
              <a:extLst>
                <a:ext uri="{FF2B5EF4-FFF2-40B4-BE49-F238E27FC236}">
                  <a16:creationId xmlns:a16="http://schemas.microsoft.com/office/drawing/2014/main" id="{1699FE27-2AF7-7941-BEA8-D3B976510334}"/>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3" name="Овал 46">
              <a:extLst>
                <a:ext uri="{FF2B5EF4-FFF2-40B4-BE49-F238E27FC236}">
                  <a16:creationId xmlns:a16="http://schemas.microsoft.com/office/drawing/2014/main" id="{DD3E476B-60A9-9441-B62C-AEC81D0984BB}"/>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4" name="Овал 47">
              <a:extLst>
                <a:ext uri="{FF2B5EF4-FFF2-40B4-BE49-F238E27FC236}">
                  <a16:creationId xmlns:a16="http://schemas.microsoft.com/office/drawing/2014/main" id="{EB6039B2-EE4B-6E42-BF2C-3812EA7B9CF2}"/>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45" name="Picture Placeholder 3">
            <a:extLst>
              <a:ext uri="{FF2B5EF4-FFF2-40B4-BE49-F238E27FC236}">
                <a16:creationId xmlns:a16="http://schemas.microsoft.com/office/drawing/2014/main" id="{12A28670-71F9-9D4D-878D-51A33C7F4E13}"/>
              </a:ext>
            </a:extLst>
          </p:cNvPr>
          <p:cNvSpPr>
            <a:spLocks noGrp="1"/>
          </p:cNvSpPr>
          <p:nvPr>
            <p:ph type="pic" sz="quarter" idx="16" hasCustomPrompt="1"/>
          </p:nvPr>
        </p:nvSpPr>
        <p:spPr>
          <a:xfrm>
            <a:off x="6706246"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grpSp>
        <p:nvGrpSpPr>
          <p:cNvPr id="46" name="Группа 38">
            <a:extLst>
              <a:ext uri="{FF2B5EF4-FFF2-40B4-BE49-F238E27FC236}">
                <a16:creationId xmlns:a16="http://schemas.microsoft.com/office/drawing/2014/main" id="{2A795994-78FC-8B4A-A73D-45805DB3399A}"/>
              </a:ext>
            </a:extLst>
          </p:cNvPr>
          <p:cNvGrpSpPr/>
          <p:nvPr userDrawn="1"/>
        </p:nvGrpSpPr>
        <p:grpSpPr>
          <a:xfrm>
            <a:off x="3846856" y="964908"/>
            <a:ext cx="2583988" cy="5158025"/>
            <a:chOff x="3421706" y="1143000"/>
            <a:chExt cx="2530932" cy="5052117"/>
          </a:xfrm>
        </p:grpSpPr>
        <p:sp>
          <p:nvSpPr>
            <p:cNvPr id="47" name="Скругленный прямоугольник 39">
              <a:extLst>
                <a:ext uri="{FF2B5EF4-FFF2-40B4-BE49-F238E27FC236}">
                  <a16:creationId xmlns:a16="http://schemas.microsoft.com/office/drawing/2014/main" id="{D4481D81-D6CB-C14B-AEAB-DD56182BAAC5}"/>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0" name="Скругленный прямоугольник 40">
              <a:extLst>
                <a:ext uri="{FF2B5EF4-FFF2-40B4-BE49-F238E27FC236}">
                  <a16:creationId xmlns:a16="http://schemas.microsoft.com/office/drawing/2014/main" id="{5D506568-8BBA-1E46-B0E6-52460AF62553}"/>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1" name="Скругленный прямоугольник 41">
              <a:extLst>
                <a:ext uri="{FF2B5EF4-FFF2-40B4-BE49-F238E27FC236}">
                  <a16:creationId xmlns:a16="http://schemas.microsoft.com/office/drawing/2014/main" id="{1D674F5B-ADD1-6349-B06F-820786411F5F}"/>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2" name="Скругленный прямоугольник 42">
              <a:extLst>
                <a:ext uri="{FF2B5EF4-FFF2-40B4-BE49-F238E27FC236}">
                  <a16:creationId xmlns:a16="http://schemas.microsoft.com/office/drawing/2014/main" id="{565CE0E5-57CC-6E40-8EAF-8EE06DF0B509}"/>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3" name="Скругленный прямоугольник 43">
              <a:extLst>
                <a:ext uri="{FF2B5EF4-FFF2-40B4-BE49-F238E27FC236}">
                  <a16:creationId xmlns:a16="http://schemas.microsoft.com/office/drawing/2014/main" id="{1CC8472A-19BC-5D4D-B50D-0D5D0E2AC232}"/>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4" name="Овал 44">
              <a:extLst>
                <a:ext uri="{FF2B5EF4-FFF2-40B4-BE49-F238E27FC236}">
                  <a16:creationId xmlns:a16="http://schemas.microsoft.com/office/drawing/2014/main" id="{DBEE6639-EF24-3743-B8FD-C80079546D8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5" name="Скругленный прямоугольник 45">
              <a:extLst>
                <a:ext uri="{FF2B5EF4-FFF2-40B4-BE49-F238E27FC236}">
                  <a16:creationId xmlns:a16="http://schemas.microsoft.com/office/drawing/2014/main" id="{274488AA-1B9F-5446-9F95-8619E4C5608D}"/>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6" name="Овал 46">
              <a:extLst>
                <a:ext uri="{FF2B5EF4-FFF2-40B4-BE49-F238E27FC236}">
                  <a16:creationId xmlns:a16="http://schemas.microsoft.com/office/drawing/2014/main" id="{C96F1CA2-0D91-6F40-8A9C-710A0737EDC7}"/>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7" name="Овал 47">
              <a:extLst>
                <a:ext uri="{FF2B5EF4-FFF2-40B4-BE49-F238E27FC236}">
                  <a16:creationId xmlns:a16="http://schemas.microsoft.com/office/drawing/2014/main" id="{A6B56AE8-372B-8E4D-B9F6-6068BF47E936}"/>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68" name="Picture Placeholder 3">
            <a:extLst>
              <a:ext uri="{FF2B5EF4-FFF2-40B4-BE49-F238E27FC236}">
                <a16:creationId xmlns:a16="http://schemas.microsoft.com/office/drawing/2014/main" id="{83DE7D3C-34A9-E44D-98F3-5D23AE49133E}"/>
              </a:ext>
            </a:extLst>
          </p:cNvPr>
          <p:cNvSpPr>
            <a:spLocks noGrp="1"/>
          </p:cNvSpPr>
          <p:nvPr>
            <p:ph type="pic" sz="quarter" idx="17" hasCustomPrompt="1"/>
          </p:nvPr>
        </p:nvSpPr>
        <p:spPr>
          <a:xfrm>
            <a:off x="3996421"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spTree>
    <p:extLst>
      <p:ext uri="{BB962C8B-B14F-4D97-AF65-F5344CB8AC3E}">
        <p14:creationId xmlns:p14="http://schemas.microsoft.com/office/powerpoint/2010/main" val="822037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35" name="Group 34">
            <a:extLst>
              <a:ext uri="{FF2B5EF4-FFF2-40B4-BE49-F238E27FC236}">
                <a16:creationId xmlns:a16="http://schemas.microsoft.com/office/drawing/2014/main" id="{2DD6D8D7-AE31-354D-BF9F-BFD01FBA2349}"/>
              </a:ext>
            </a:extLst>
          </p:cNvPr>
          <p:cNvGrpSpPr/>
          <p:nvPr userDrawn="1"/>
        </p:nvGrpSpPr>
        <p:grpSpPr>
          <a:xfrm>
            <a:off x="7556362" y="322076"/>
            <a:ext cx="3096027" cy="6159349"/>
            <a:chOff x="7104114" y="527902"/>
            <a:chExt cx="3447062" cy="6857709"/>
          </a:xfrm>
        </p:grpSpPr>
        <p:sp>
          <p:nvSpPr>
            <p:cNvPr id="36" name="Скругленный прямоугольник 40">
              <a:extLst>
                <a:ext uri="{FF2B5EF4-FFF2-40B4-BE49-F238E27FC236}">
                  <a16:creationId xmlns:a16="http://schemas.microsoft.com/office/drawing/2014/main" id="{F2724065-B591-1E40-8A4C-599C216D95EF}"/>
                </a:ext>
              </a:extLst>
            </p:cNvPr>
            <p:cNvSpPr/>
            <p:nvPr userDrawn="1"/>
          </p:nvSpPr>
          <p:spPr>
            <a:xfrm>
              <a:off x="7104114" y="1450971"/>
              <a:ext cx="244739" cy="267826"/>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7" name="Скругленный прямоугольник 40">
              <a:extLst>
                <a:ext uri="{FF2B5EF4-FFF2-40B4-BE49-F238E27FC236}">
                  <a16:creationId xmlns:a16="http://schemas.microsoft.com/office/drawing/2014/main" id="{7F7F6156-88B9-1B41-9E1D-B05A4306B6D7}"/>
                </a:ext>
              </a:extLst>
            </p:cNvPr>
            <p:cNvSpPr/>
            <p:nvPr userDrawn="1"/>
          </p:nvSpPr>
          <p:spPr>
            <a:xfrm>
              <a:off x="7104114" y="1925358"/>
              <a:ext cx="244739" cy="505719"/>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8" name="Скругленный прямоугольник 40">
              <a:extLst>
                <a:ext uri="{FF2B5EF4-FFF2-40B4-BE49-F238E27FC236}">
                  <a16:creationId xmlns:a16="http://schemas.microsoft.com/office/drawing/2014/main" id="{1F0D6C3F-8F4D-F847-84AC-10EB4E31A5C8}"/>
                </a:ext>
              </a:extLst>
            </p:cNvPr>
            <p:cNvSpPr/>
            <p:nvPr userDrawn="1"/>
          </p:nvSpPr>
          <p:spPr>
            <a:xfrm>
              <a:off x="7104114" y="2564751"/>
              <a:ext cx="244739" cy="505719"/>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9" name="Скругленный прямоугольник 40">
              <a:extLst>
                <a:ext uri="{FF2B5EF4-FFF2-40B4-BE49-F238E27FC236}">
                  <a16:creationId xmlns:a16="http://schemas.microsoft.com/office/drawing/2014/main" id="{31249FA2-2BE7-544B-BBE0-AD3B9710440C}"/>
                </a:ext>
              </a:extLst>
            </p:cNvPr>
            <p:cNvSpPr/>
            <p:nvPr userDrawn="1"/>
          </p:nvSpPr>
          <p:spPr>
            <a:xfrm>
              <a:off x="10306437" y="2097238"/>
              <a:ext cx="244739" cy="790338"/>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0" name="Скругленный прямоугольник 43">
              <a:extLst>
                <a:ext uri="{FF2B5EF4-FFF2-40B4-BE49-F238E27FC236}">
                  <a16:creationId xmlns:a16="http://schemas.microsoft.com/office/drawing/2014/main" id="{1E122794-1C7E-B74E-8539-729FAF34F102}"/>
                </a:ext>
              </a:extLst>
            </p:cNvPr>
            <p:cNvSpPr/>
            <p:nvPr userDrawn="1"/>
          </p:nvSpPr>
          <p:spPr>
            <a:xfrm>
              <a:off x="7142979" y="527902"/>
              <a:ext cx="3376207" cy="6857709"/>
            </a:xfrm>
            <a:prstGeom prst="roundRect">
              <a:avLst>
                <a:gd name="adj" fmla="val 13682"/>
              </a:avLst>
            </a:prstGeom>
            <a:solidFill>
              <a:schemeClr val="tx1">
                <a:lumMod val="50000"/>
              </a:schemeClr>
            </a:solidFill>
            <a:ln w="19050" cap="flat" cmpd="sng" algn="ctr">
              <a:solidFill>
                <a:schemeClr val="accent4"/>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1" name="Oval 40">
              <a:extLst>
                <a:ext uri="{FF2B5EF4-FFF2-40B4-BE49-F238E27FC236}">
                  <a16:creationId xmlns:a16="http://schemas.microsoft.com/office/drawing/2014/main" id="{1620D54E-9781-6845-9FDE-41AC8CBC94A2}"/>
                </a:ext>
              </a:extLst>
            </p:cNvPr>
            <p:cNvSpPr/>
            <p:nvPr userDrawn="1"/>
          </p:nvSpPr>
          <p:spPr>
            <a:xfrm>
              <a:off x="9192126" y="666893"/>
              <a:ext cx="123754" cy="12375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i="0" dirty="0" err="1">
                <a:solidFill>
                  <a:schemeClr val="bg1"/>
                </a:solidFill>
                <a:ea typeface="Oswald Light" charset="0"/>
                <a:cs typeface="Arial Narrow" panose="020B0604020202020204" pitchFamily="34" charset="0"/>
              </a:endParaRPr>
            </a:p>
          </p:txBody>
        </p:sp>
      </p:grpSp>
      <p:sp>
        <p:nvSpPr>
          <p:cNvPr id="42" name="Picture Placeholder 4">
            <a:extLst>
              <a:ext uri="{FF2B5EF4-FFF2-40B4-BE49-F238E27FC236}">
                <a16:creationId xmlns:a16="http://schemas.microsoft.com/office/drawing/2014/main" id="{9CBA073C-6D05-9045-AD04-DBC0DA2BAB0B}"/>
              </a:ext>
            </a:extLst>
          </p:cNvPr>
          <p:cNvSpPr>
            <a:spLocks noGrp="1"/>
          </p:cNvSpPr>
          <p:nvPr>
            <p:ph type="pic" sz="quarter" idx="16"/>
          </p:nvPr>
        </p:nvSpPr>
        <p:spPr>
          <a:xfrm>
            <a:off x="7713501" y="431541"/>
            <a:ext cx="2797006" cy="5911691"/>
          </a:xfrm>
          <a:custGeom>
            <a:avLst/>
            <a:gdLst>
              <a:gd name="connsiteX0" fmla="*/ 300992 w 2664356"/>
              <a:gd name="connsiteY0" fmla="*/ 0 h 5631325"/>
              <a:gd name="connsiteX1" fmla="*/ 591950 w 2664356"/>
              <a:gd name="connsiteY1" fmla="*/ 0 h 5631325"/>
              <a:gd name="connsiteX2" fmla="*/ 591950 w 2664356"/>
              <a:gd name="connsiteY2" fmla="*/ 71534 h 5631325"/>
              <a:gd name="connsiteX3" fmla="*/ 749016 w 2664356"/>
              <a:gd name="connsiteY3" fmla="*/ 228600 h 5631325"/>
              <a:gd name="connsiteX4" fmla="*/ 1915341 w 2664356"/>
              <a:gd name="connsiteY4" fmla="*/ 228600 h 5631325"/>
              <a:gd name="connsiteX5" fmla="*/ 2072407 w 2664356"/>
              <a:gd name="connsiteY5" fmla="*/ 71534 h 5631325"/>
              <a:gd name="connsiteX6" fmla="*/ 2072407 w 2664356"/>
              <a:gd name="connsiteY6" fmla="*/ 0 h 5631325"/>
              <a:gd name="connsiteX7" fmla="*/ 2363364 w 2664356"/>
              <a:gd name="connsiteY7" fmla="*/ 0 h 5631325"/>
              <a:gd name="connsiteX8" fmla="*/ 2664356 w 2664356"/>
              <a:gd name="connsiteY8" fmla="*/ 300992 h 5631325"/>
              <a:gd name="connsiteX9" fmla="*/ 2664356 w 2664356"/>
              <a:gd name="connsiteY9" fmla="*/ 5330333 h 5631325"/>
              <a:gd name="connsiteX10" fmla="*/ 2363364 w 2664356"/>
              <a:gd name="connsiteY10" fmla="*/ 5631325 h 5631325"/>
              <a:gd name="connsiteX11" fmla="*/ 300992 w 2664356"/>
              <a:gd name="connsiteY11" fmla="*/ 5631325 h 5631325"/>
              <a:gd name="connsiteX12" fmla="*/ 0 w 2664356"/>
              <a:gd name="connsiteY12" fmla="*/ 5330333 h 5631325"/>
              <a:gd name="connsiteX13" fmla="*/ 0 w 2664356"/>
              <a:gd name="connsiteY13" fmla="*/ 300992 h 5631325"/>
              <a:gd name="connsiteX14" fmla="*/ 300992 w 2664356"/>
              <a:gd name="connsiteY14" fmla="*/ 0 h 56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4356" h="5631325">
                <a:moveTo>
                  <a:pt x="300992" y="0"/>
                </a:moveTo>
                <a:lnTo>
                  <a:pt x="591950" y="0"/>
                </a:lnTo>
                <a:lnTo>
                  <a:pt x="591950" y="71534"/>
                </a:lnTo>
                <a:cubicBezTo>
                  <a:pt x="591950" y="158279"/>
                  <a:pt x="662271" y="228600"/>
                  <a:pt x="749016" y="228600"/>
                </a:cubicBezTo>
                <a:lnTo>
                  <a:pt x="1915341" y="228600"/>
                </a:lnTo>
                <a:cubicBezTo>
                  <a:pt x="2002086" y="228600"/>
                  <a:pt x="2072407" y="158279"/>
                  <a:pt x="2072407" y="71534"/>
                </a:cubicBezTo>
                <a:lnTo>
                  <a:pt x="2072407" y="0"/>
                </a:lnTo>
                <a:lnTo>
                  <a:pt x="2363364" y="0"/>
                </a:lnTo>
                <a:cubicBezTo>
                  <a:pt x="2529597" y="0"/>
                  <a:pt x="2664356" y="134759"/>
                  <a:pt x="2664356" y="300992"/>
                </a:cubicBezTo>
                <a:lnTo>
                  <a:pt x="2664356" y="5330333"/>
                </a:lnTo>
                <a:cubicBezTo>
                  <a:pt x="2664356" y="5496566"/>
                  <a:pt x="2529597" y="5631325"/>
                  <a:pt x="2363364" y="5631325"/>
                </a:cubicBezTo>
                <a:lnTo>
                  <a:pt x="300992" y="5631325"/>
                </a:lnTo>
                <a:cubicBezTo>
                  <a:pt x="134759" y="5631325"/>
                  <a:pt x="0" y="5496566"/>
                  <a:pt x="0" y="5330333"/>
                </a:cubicBezTo>
                <a:lnTo>
                  <a:pt x="0" y="300992"/>
                </a:lnTo>
                <a:cubicBezTo>
                  <a:pt x="0" y="134759"/>
                  <a:pt x="134759" y="0"/>
                  <a:pt x="300992" y="0"/>
                </a:cubicBezTo>
                <a:close/>
              </a:path>
            </a:pathLst>
          </a:custGeom>
          <a:solidFill>
            <a:schemeClr val="accent6"/>
          </a:solidFill>
        </p:spPr>
        <p:txBody>
          <a:bodyPr wrap="square" anchor="ctr">
            <a:noAutofit/>
          </a:bodyPr>
          <a:lstStyle>
            <a:lvl1pPr marL="0" indent="0" algn="ctr">
              <a:buNone/>
              <a:defRPr sz="100"/>
            </a:lvl1pPr>
          </a:lstStyle>
          <a:p>
            <a:r>
              <a:rPr lang="en-US"/>
              <a:t>Click icon to add picture</a:t>
            </a:r>
            <a:endParaRPr lang="en-US" dirty="0"/>
          </a:p>
        </p:txBody>
      </p:sp>
    </p:spTree>
    <p:extLst>
      <p:ext uri="{BB962C8B-B14F-4D97-AF65-F5344CB8AC3E}">
        <p14:creationId xmlns:p14="http://schemas.microsoft.com/office/powerpoint/2010/main" val="2394900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0" name="Slide Number Placeholder 1"/>
          <p:cNvSpPr>
            <a:spLocks noGrp="1"/>
          </p:cNvSpPr>
          <p:nvPr>
            <p:ph type="sldNum" sz="quarter" idx="4"/>
          </p:nvPr>
        </p:nvSpPr>
        <p:spPr>
          <a:xfrm>
            <a:off x="11562276" y="6436380"/>
            <a:ext cx="412811" cy="208181"/>
          </a:xfrm>
          <a:prstGeom prst="rect">
            <a:avLst/>
          </a:prstGeom>
          <a:solidFill>
            <a:schemeClr val="bg1"/>
          </a:solidFill>
          <a:ln>
            <a:noFill/>
          </a:ln>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7" name="Title 6">
            <a:extLst>
              <a:ext uri="{FF2B5EF4-FFF2-40B4-BE49-F238E27FC236}">
                <a16:creationId xmlns:a16="http://schemas.microsoft.com/office/drawing/2014/main" id="{97A0FA0D-0B05-5A45-9F2C-ED9C3ED2AB79}"/>
              </a:ext>
            </a:extLst>
          </p:cNvPr>
          <p:cNvSpPr>
            <a:spLocks noGrp="1"/>
          </p:cNvSpPr>
          <p:nvPr>
            <p:ph type="title"/>
          </p:nvPr>
        </p:nvSpPr>
        <p:spPr>
          <a:xfrm>
            <a:off x="334842" y="300381"/>
            <a:ext cx="11542666" cy="1085553"/>
          </a:xfrm>
        </p:spPr>
        <p:txBody>
          <a:bodyPr>
            <a:normAutofit/>
          </a:bodyPr>
          <a:lstStyle>
            <a:lvl1pPr>
              <a:defRPr sz="4000" b="0" spc="0"/>
            </a:lvl1pPr>
          </a:lstStyle>
          <a:p>
            <a:r>
              <a:rPr lang="en-US"/>
              <a:t>Click to edit Master title style</a:t>
            </a:r>
            <a:endParaRPr lang="en-GB" dirty="0"/>
          </a:p>
        </p:txBody>
      </p:sp>
      <p:sp>
        <p:nvSpPr>
          <p:cNvPr id="33" name="Text Placeholder 6">
            <a:extLst>
              <a:ext uri="{FF2B5EF4-FFF2-40B4-BE49-F238E27FC236}">
                <a16:creationId xmlns:a16="http://schemas.microsoft.com/office/drawing/2014/main" id="{F6AAD39E-4E6A-654A-83D2-5F62729BC8AC}"/>
              </a:ext>
            </a:extLst>
          </p:cNvPr>
          <p:cNvSpPr>
            <a:spLocks noGrp="1"/>
          </p:cNvSpPr>
          <p:nvPr>
            <p:ph type="body" sz="quarter" idx="13"/>
          </p:nvPr>
        </p:nvSpPr>
        <p:spPr>
          <a:xfrm>
            <a:off x="334435" y="1388533"/>
            <a:ext cx="11542666" cy="4853859"/>
          </a:xfrm>
        </p:spPr>
        <p:txBody>
          <a:bodyPr/>
          <a:lstStyle>
            <a:lvl2pPr>
              <a:defRPr b="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713823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cxnSp>
        <p:nvCxnSpPr>
          <p:cNvPr id="32" name="Straight Connector 31">
            <a:extLst>
              <a:ext uri="{FF2B5EF4-FFF2-40B4-BE49-F238E27FC236}">
                <a16:creationId xmlns:a16="http://schemas.microsoft.com/office/drawing/2014/main" id="{D7030962-3989-1748-BD16-2974CC1E3452}"/>
              </a:ext>
            </a:extLst>
          </p:cNvPr>
          <p:cNvCxnSpPr>
            <a:cxnSpLocks/>
          </p:cNvCxnSpPr>
          <p:nvPr userDrawn="1"/>
        </p:nvCxnSpPr>
        <p:spPr>
          <a:xfrm>
            <a:off x="7297180" y="1799869"/>
            <a:ext cx="0" cy="4432980"/>
          </a:xfrm>
          <a:prstGeom prst="line">
            <a:avLst/>
          </a:prstGeom>
          <a:ln w="12700">
            <a:gradFill flip="none" rotWithShape="1">
              <a:gsLst>
                <a:gs pos="0">
                  <a:schemeClr val="accent4">
                    <a:lumMod val="67000"/>
                  </a:schemeClr>
                </a:gs>
                <a:gs pos="100000">
                  <a:schemeClr val="accent4">
                    <a:lumMod val="60000"/>
                    <a:lumOff val="40000"/>
                    <a:alpha val="0"/>
                  </a:scheme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6E63B6-9383-5345-911C-AD82EF4940C0}"/>
              </a:ext>
            </a:extLst>
          </p:cNvPr>
          <p:cNvSpPr>
            <a:spLocks noGrp="1"/>
          </p:cNvSpPr>
          <p:nvPr>
            <p:ph type="body" sz="quarter" idx="10" hasCustomPrompt="1"/>
          </p:nvPr>
        </p:nvSpPr>
        <p:spPr>
          <a:xfrm>
            <a:off x="1567545" y="1582414"/>
            <a:ext cx="5509078" cy="3810680"/>
          </a:xfrm>
        </p:spPr>
        <p:txBody>
          <a:bodyPr/>
          <a:lstStyle>
            <a:lvl1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1pPr>
            <a:lvl2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2pPr>
            <a:lvl3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3pPr>
            <a:lvl4pPr marL="6350" indent="0"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4pPr>
            <a:lvl5pPr marL="239176" indent="0" algn="r" defTabSz="1219170" rtl="0" eaLnBrk="1" latinLnBrk="0" hangingPunct="1">
              <a:lnSpc>
                <a:spcPct val="100000"/>
              </a:lnSpc>
              <a:spcBef>
                <a:spcPct val="0"/>
              </a:spcBef>
              <a:buNone/>
              <a:defRPr lang="en-US" sz="4000" b="0" i="0" kern="1200" spc="0" dirty="0">
                <a:solidFill>
                  <a:schemeClr val="tx1"/>
                </a:solidFill>
                <a:latin typeface="Oswald Light" pitchFamily="2" charset="77"/>
                <a:ea typeface="+mj-ea"/>
                <a:cs typeface="Arial Narrow" panose="020B0604020202020204" pitchFamily="34" charset="0"/>
              </a:defRPr>
            </a:lvl5pPr>
          </a:lstStyle>
          <a:p>
            <a:r>
              <a:rPr lang="en-US" dirty="0"/>
              <a:t>Lorem Ipsum is simply dummy text of the printing and typesetting industry. Lorem Ipsum has been the industry's standard dummy text ever since the 1500s.</a:t>
            </a:r>
            <a:endParaRPr lang="en-GB" dirty="0"/>
          </a:p>
        </p:txBody>
      </p:sp>
      <p:sp>
        <p:nvSpPr>
          <p:cNvPr id="10" name="Text Placeholder 9">
            <a:extLst>
              <a:ext uri="{FF2B5EF4-FFF2-40B4-BE49-F238E27FC236}">
                <a16:creationId xmlns:a16="http://schemas.microsoft.com/office/drawing/2014/main" id="{0A5F1C21-A223-5F44-8950-33FDACDF081F}"/>
              </a:ext>
            </a:extLst>
          </p:cNvPr>
          <p:cNvSpPr>
            <a:spLocks noGrp="1"/>
          </p:cNvSpPr>
          <p:nvPr>
            <p:ph type="body" sz="quarter" idx="11" hasCustomPrompt="1"/>
          </p:nvPr>
        </p:nvSpPr>
        <p:spPr>
          <a:xfrm>
            <a:off x="7517738" y="1737665"/>
            <a:ext cx="2285620" cy="3499919"/>
          </a:xfrm>
        </p:spPr>
        <p:txBody>
          <a:bodyPr>
            <a:normAutofit/>
          </a:bodyPr>
          <a:lstStyle>
            <a:lvl1pPr marL="0" marR="0" indent="0" algn="l" defTabSz="1219170" rtl="0" eaLnBrk="1" fontAlgn="auto" latinLnBrk="0" hangingPunct="1">
              <a:lnSpc>
                <a:spcPct val="113000"/>
              </a:lnSpc>
              <a:spcBef>
                <a:spcPts val="1200"/>
              </a:spcBef>
              <a:spcAft>
                <a:spcPts val="0"/>
              </a:spcAft>
              <a:buClrTx/>
              <a:buSzTx/>
              <a:buFont typeface="Arial"/>
              <a:buNone/>
              <a:tabLst/>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defRPr lang="en-US" sz="1200" b="0" i="0" kern="1200" spc="0" dirty="0" smtClean="0">
                <a:solidFill>
                  <a:schemeClr val="tx1"/>
                </a:solidFill>
                <a:latin typeface="Arial" panose="020B0604020202020204" pitchFamily="34" charset="0"/>
                <a:ea typeface="+mj-ea"/>
                <a:cs typeface="Arial" panose="020B0604020202020204" pitchFamily="34" charset="0"/>
              </a:defRPr>
            </a:lvl2pPr>
            <a:lvl3pPr>
              <a:defRPr lang="en-US" sz="1200" b="0" i="0" kern="1200" spc="0" dirty="0" smtClean="0">
                <a:solidFill>
                  <a:schemeClr val="tx1"/>
                </a:solidFill>
                <a:latin typeface="Arial" panose="020B0604020202020204" pitchFamily="34" charset="0"/>
                <a:ea typeface="+mj-ea"/>
                <a:cs typeface="Arial" panose="020B0604020202020204" pitchFamily="34" charset="0"/>
              </a:defRPr>
            </a:lvl3pPr>
            <a:lvl4pPr>
              <a:defRPr lang="en-US" sz="1200" b="0" i="0" kern="1200" spc="0" dirty="0" smtClean="0">
                <a:solidFill>
                  <a:schemeClr val="tx1"/>
                </a:solidFill>
                <a:latin typeface="Arial" panose="020B0604020202020204" pitchFamily="34" charset="0"/>
                <a:ea typeface="+mj-ea"/>
                <a:cs typeface="Arial" panose="020B0604020202020204" pitchFamily="34" charset="0"/>
              </a:defRPr>
            </a:lvl4pPr>
            <a:lvl5pPr>
              <a:defRPr lang="en-US" sz="1200" b="0" i="0" kern="1200" spc="0" dirty="0">
                <a:solidFill>
                  <a:schemeClr val="tx1"/>
                </a:solidFill>
                <a:latin typeface="Arial" panose="020B0604020202020204" pitchFamily="34" charset="0"/>
                <a:ea typeface="+mj-ea"/>
                <a:cs typeface="Arial" panose="020B0604020202020204" pitchFamily="34" charset="0"/>
              </a:defRPr>
            </a:lvl5pPr>
          </a:lstStyle>
          <a:p>
            <a:pPr marL="0" marR="0" lvl="0" indent="0" algn="l" defTabSz="1219170" rtl="0" eaLnBrk="1" fontAlgn="auto" latinLnBrk="0" hangingPunct="1">
              <a:lnSpc>
                <a:spcPct val="113000"/>
              </a:lnSpc>
              <a:spcBef>
                <a:spcPts val="1200"/>
              </a:spcBef>
              <a:spcAft>
                <a:spcPts val="0"/>
              </a:spcAft>
              <a:buClrTx/>
              <a:buSzTx/>
              <a:buFont typeface="Arial"/>
              <a:buNone/>
              <a:tabLst/>
              <a:defRPr/>
            </a:pPr>
            <a:r>
              <a:rPr lang="en-US" dirty="0"/>
              <a:t>Lorem Ipsum is simply dummy text of the printing and typesetting industry. Lorem Ipsum has been the industry's standard dummy text ever since the 1500s, when an unknown printer took a galley of type and scrambled it to make a type specimen book. Lorem Ipsum is simply dummy text of the printing and typesetting industry. Lorem Ipsum has been the industry's standard dummy text ever since the 1500s, when an unknown printer took a galley of type and scrambled it to make a type specimen book.</a:t>
            </a:r>
            <a:endParaRPr lang="en-GB" dirty="0"/>
          </a:p>
        </p:txBody>
      </p:sp>
    </p:spTree>
    <p:extLst>
      <p:ext uri="{BB962C8B-B14F-4D97-AF65-F5344CB8AC3E}">
        <p14:creationId xmlns:p14="http://schemas.microsoft.com/office/powerpoint/2010/main" val="24665242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cxnSp>
        <p:nvCxnSpPr>
          <p:cNvPr id="32" name="Straight Connector 31">
            <a:extLst>
              <a:ext uri="{FF2B5EF4-FFF2-40B4-BE49-F238E27FC236}">
                <a16:creationId xmlns:a16="http://schemas.microsoft.com/office/drawing/2014/main" id="{D7030962-3989-1748-BD16-2974CC1E3452}"/>
              </a:ext>
            </a:extLst>
          </p:cNvPr>
          <p:cNvCxnSpPr>
            <a:cxnSpLocks/>
          </p:cNvCxnSpPr>
          <p:nvPr userDrawn="1"/>
        </p:nvCxnSpPr>
        <p:spPr>
          <a:xfrm>
            <a:off x="2085496" y="1774988"/>
            <a:ext cx="0" cy="3947789"/>
          </a:xfrm>
          <a:prstGeom prst="line">
            <a:avLst/>
          </a:prstGeom>
          <a:ln w="12700">
            <a:gradFill flip="none" rotWithShape="1">
              <a:gsLst>
                <a:gs pos="0">
                  <a:schemeClr val="accent4">
                    <a:lumMod val="67000"/>
                  </a:schemeClr>
                </a:gs>
                <a:gs pos="100000">
                  <a:schemeClr val="accent4">
                    <a:lumMod val="60000"/>
                    <a:lumOff val="40000"/>
                    <a:alpha val="0"/>
                  </a:scheme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6E63B6-9383-5345-911C-AD82EF4940C0}"/>
              </a:ext>
            </a:extLst>
          </p:cNvPr>
          <p:cNvSpPr>
            <a:spLocks noGrp="1"/>
          </p:cNvSpPr>
          <p:nvPr>
            <p:ph type="body" sz="quarter" idx="10" hasCustomPrompt="1"/>
          </p:nvPr>
        </p:nvSpPr>
        <p:spPr>
          <a:xfrm>
            <a:off x="2275001" y="1663280"/>
            <a:ext cx="8033302" cy="2460851"/>
          </a:xfrm>
        </p:spPr>
        <p:txBody>
          <a:bodyPr/>
          <a:lstStyle>
            <a:lvl1pPr algn="l"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1pPr>
            <a:lvl2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2pPr>
            <a:lvl3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3pPr>
            <a:lvl4pPr marL="6350" indent="0"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4pPr>
            <a:lvl5pPr marL="239176" indent="0" algn="r" defTabSz="1219170" rtl="0" eaLnBrk="1" latinLnBrk="0" hangingPunct="1">
              <a:lnSpc>
                <a:spcPct val="100000"/>
              </a:lnSpc>
              <a:spcBef>
                <a:spcPct val="0"/>
              </a:spcBef>
              <a:buNone/>
              <a:defRPr lang="en-US" sz="4000" b="0" i="0" kern="1200" spc="0" dirty="0">
                <a:solidFill>
                  <a:schemeClr val="tx1"/>
                </a:solidFill>
                <a:latin typeface="Oswald Light" pitchFamily="2" charset="77"/>
                <a:ea typeface="+mj-ea"/>
                <a:cs typeface="Arial Narrow" panose="020B0604020202020204" pitchFamily="34" charset="0"/>
              </a:defRPr>
            </a:lvl5pPr>
          </a:lstStyle>
          <a:p>
            <a:r>
              <a:rPr lang="en-US" dirty="0"/>
              <a:t>Lorem Ipsum has been the industry's standard dummy text ever since the 1500s, when an unknown printer took a galley of type and scrambled it to make a type specimen book. </a:t>
            </a:r>
            <a:endParaRPr lang="en-GB" dirty="0"/>
          </a:p>
        </p:txBody>
      </p:sp>
      <p:sp>
        <p:nvSpPr>
          <p:cNvPr id="10" name="Text Placeholder 9">
            <a:extLst>
              <a:ext uri="{FF2B5EF4-FFF2-40B4-BE49-F238E27FC236}">
                <a16:creationId xmlns:a16="http://schemas.microsoft.com/office/drawing/2014/main" id="{0A5F1C21-A223-5F44-8950-33FDACDF081F}"/>
              </a:ext>
            </a:extLst>
          </p:cNvPr>
          <p:cNvSpPr>
            <a:spLocks noGrp="1"/>
          </p:cNvSpPr>
          <p:nvPr>
            <p:ph type="body" sz="quarter" idx="11" hasCustomPrompt="1"/>
          </p:nvPr>
        </p:nvSpPr>
        <p:spPr>
          <a:xfrm>
            <a:off x="2274998" y="4319061"/>
            <a:ext cx="8073335" cy="825695"/>
          </a:xfrm>
        </p:spPr>
        <p:txBody>
          <a:bodyPr>
            <a:normAutofit/>
          </a:bodyPr>
          <a:lstStyle>
            <a:lvl1pPr>
              <a:spcBef>
                <a:spcPts val="1200"/>
              </a:spcBef>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defRPr lang="en-US" sz="1200" b="0" i="0" kern="1200" spc="0" dirty="0" smtClean="0">
                <a:solidFill>
                  <a:schemeClr val="tx1"/>
                </a:solidFill>
                <a:latin typeface="Arial" panose="020B0604020202020204" pitchFamily="34" charset="0"/>
                <a:ea typeface="+mj-ea"/>
                <a:cs typeface="Arial" panose="020B0604020202020204" pitchFamily="34" charset="0"/>
              </a:defRPr>
            </a:lvl2pPr>
            <a:lvl3pPr>
              <a:defRPr lang="en-US" sz="1200" b="0" i="0" kern="1200" spc="0" dirty="0" smtClean="0">
                <a:solidFill>
                  <a:schemeClr val="tx1"/>
                </a:solidFill>
                <a:latin typeface="Arial" panose="020B0604020202020204" pitchFamily="34" charset="0"/>
                <a:ea typeface="+mj-ea"/>
                <a:cs typeface="Arial" panose="020B0604020202020204" pitchFamily="34" charset="0"/>
              </a:defRPr>
            </a:lvl3pPr>
            <a:lvl4pPr>
              <a:defRPr lang="en-US" sz="1200" b="0" i="0" kern="1200" spc="0" dirty="0" smtClean="0">
                <a:solidFill>
                  <a:schemeClr val="tx1"/>
                </a:solidFill>
                <a:latin typeface="Arial" panose="020B0604020202020204" pitchFamily="34" charset="0"/>
                <a:ea typeface="+mj-ea"/>
                <a:cs typeface="Arial" panose="020B0604020202020204" pitchFamily="34" charset="0"/>
              </a:defRPr>
            </a:lvl4pPr>
            <a:lvl5pPr>
              <a:defRPr lang="en-US" sz="1200" b="0" i="0" kern="1200" spc="0" dirty="0">
                <a:solidFill>
                  <a:schemeClr val="tx1"/>
                </a:solidFill>
                <a:latin typeface="Arial" panose="020B0604020202020204" pitchFamily="34" charset="0"/>
                <a:ea typeface="+mj-ea"/>
                <a:cs typeface="Arial" panose="020B0604020202020204" pitchFamily="34" charset="0"/>
              </a:defRPr>
            </a:lvl5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Tree>
    <p:extLst>
      <p:ext uri="{BB962C8B-B14F-4D97-AF65-F5344CB8AC3E}">
        <p14:creationId xmlns:p14="http://schemas.microsoft.com/office/powerpoint/2010/main" val="42851148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x Imag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p:nvPr>
        </p:nvSpPr>
        <p:spPr>
          <a:xfrm>
            <a:off x="334435" y="1623820"/>
            <a:ext cx="5653616" cy="4555723"/>
          </a:xfrm>
        </p:spPr>
        <p:txBody>
          <a:bodyPr/>
          <a:lstStyle/>
          <a:p>
            <a:pPr lvl="0"/>
            <a:r>
              <a:rPr lang="en-US"/>
              <a:t>Click to edit Master text styles</a:t>
            </a:r>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5653208"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7532914" y="1839572"/>
            <a:ext cx="4197124" cy="4613616"/>
          </a:xfrm>
          <a:prstGeom prst="rect">
            <a:avLst/>
          </a:prstGeom>
          <a:gradFill flip="none" rotWithShape="1">
            <a:gsLst>
              <a:gs pos="0">
                <a:schemeClr val="accent2"/>
              </a:gs>
              <a:gs pos="87000">
                <a:schemeClr val="bg1"/>
              </a:gs>
              <a:gs pos="59000">
                <a:schemeClr val="bg2"/>
              </a:gs>
            </a:gsLst>
            <a:path path="circle">
              <a:fillToRect l="100000" t="100000"/>
            </a:path>
            <a:tileRect r="-100000" b="-100000"/>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1" name="Picture Placeholder 30"/>
          <p:cNvSpPr>
            <a:spLocks noGrp="1"/>
          </p:cNvSpPr>
          <p:nvPr>
            <p:ph type="pic" sz="quarter" idx="10" hasCustomPrompt="1"/>
          </p:nvPr>
        </p:nvSpPr>
        <p:spPr>
          <a:xfrm>
            <a:off x="6192079" y="485193"/>
            <a:ext cx="5426103" cy="5865844"/>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Tree>
    <p:extLst>
      <p:ext uri="{BB962C8B-B14F-4D97-AF65-F5344CB8AC3E}">
        <p14:creationId xmlns:p14="http://schemas.microsoft.com/office/powerpoint/2010/main" val="251494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0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3"/>
              </a:gs>
              <a:gs pos="0">
                <a:schemeClr val="accent1"/>
              </a:gs>
            </a:gsLst>
            <a:lin ang="27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marL="0" marR="0" indent="0" algn="l" defTabSz="1219170" rtl="0" eaLnBrk="1" fontAlgn="auto" latinLnBrk="0" hangingPunct="1">
              <a:lnSpc>
                <a:spcPct val="80000"/>
              </a:lnSpc>
              <a:spcBef>
                <a:spcPts val="0"/>
              </a:spcBef>
              <a:spcAft>
                <a:spcPts val="0"/>
              </a:spcAft>
              <a:buClrTx/>
              <a:buSzTx/>
              <a:buFont typeface="Arial"/>
              <a:buNone/>
              <a:tabLst/>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defRPr/>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3"/>
                </a:solidFill>
                <a:latin typeface="Oswald Light" pitchFamily="2" charset="77"/>
              </a:defRPr>
            </a:lvl1pPr>
          </a:lstStyle>
          <a:p>
            <a:pPr lvl="0"/>
            <a:r>
              <a:rPr lang="en-GB" dirty="0"/>
              <a:t>03</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28719936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5164" y="0"/>
            <a:ext cx="12192000" cy="6453188"/>
          </a:xfrm>
          <a:prstGeom prst="rect">
            <a:avLst/>
          </a:prstGeom>
          <a:gradFill flip="none" rotWithShape="1">
            <a:gsLst>
              <a:gs pos="100000">
                <a:schemeClr val="accent2"/>
              </a:gs>
              <a:gs pos="0">
                <a:schemeClr val="accent3"/>
              </a:gs>
            </a:gsLst>
            <a:lin ang="108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Picture Placeholder 30">
            <a:extLst>
              <a:ext uri="{FF2B5EF4-FFF2-40B4-BE49-F238E27FC236}">
                <a16:creationId xmlns:a16="http://schemas.microsoft.com/office/drawing/2014/main" id="{B54779E0-ED58-0E46-A81E-B01B3E126995}"/>
              </a:ext>
            </a:extLst>
          </p:cNvPr>
          <p:cNvSpPr>
            <a:spLocks noGrp="1"/>
          </p:cNvSpPr>
          <p:nvPr>
            <p:ph type="pic" sz="quarter" idx="16" hasCustomPrompt="1"/>
          </p:nvPr>
        </p:nvSpPr>
        <p:spPr>
          <a:xfrm>
            <a:off x="1169718" y="1032588"/>
            <a:ext cx="5959151" cy="4816615"/>
          </a:xfrm>
          <a:prstGeom prst="rect">
            <a:avLst/>
          </a:prstGeom>
          <a:solidFill>
            <a:schemeClr val="accent3"/>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hasCustomPrompt="1"/>
          </p:nvPr>
        </p:nvSpPr>
        <p:spPr>
          <a:xfrm>
            <a:off x="5001491" y="2674775"/>
            <a:ext cx="5106954" cy="2800511"/>
          </a:xfrm>
          <a:solidFill>
            <a:schemeClr val="bg1"/>
          </a:solidFill>
        </p:spPr>
        <p:txBody>
          <a:bodyPr lIns="2592000" tIns="144000" rIns="144000" bIns="144000">
            <a:normAutofit/>
          </a:bodyPr>
          <a:lstStyle>
            <a:lvl1pPr>
              <a:lnSpc>
                <a:spcPct val="113000"/>
              </a:lnSpc>
              <a:spcBef>
                <a:spcPts val="1200"/>
              </a:spcBef>
              <a:defRPr sz="1200"/>
            </a:lvl1pPr>
            <a:lvl2pPr>
              <a:defRPr sz="1200"/>
            </a:lvl2pPr>
            <a:lvl3pPr>
              <a:defRPr sz="1200"/>
            </a:lvl3pPr>
            <a:lvl4pPr>
              <a:defRPr sz="1200"/>
            </a:lvl4pPr>
            <a:lvl5pPr>
              <a:defRPr sz="1200"/>
            </a:lvl5pPr>
          </a:lstStyle>
          <a:p>
            <a:pPr lvl="0"/>
            <a:r>
              <a:rPr lang="en-US" dirty="0"/>
              <a:t>Edit Master text styles </a:t>
            </a:r>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1381213" y="765110"/>
            <a:ext cx="5959151" cy="4901682"/>
          </a:xfrm>
          <a:prstGeom prst="rect">
            <a:avLst/>
          </a:prstGeom>
          <a:solidFill>
            <a:schemeClr val="bg1">
              <a:lumMod val="85000"/>
            </a:schemeClr>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7" name="Title 2">
            <a:extLst>
              <a:ext uri="{FF2B5EF4-FFF2-40B4-BE49-F238E27FC236}">
                <a16:creationId xmlns:a16="http://schemas.microsoft.com/office/drawing/2014/main" id="{88A8023B-78B2-A14A-BB8E-77EB1DA946E0}"/>
              </a:ext>
            </a:extLst>
          </p:cNvPr>
          <p:cNvSpPr>
            <a:spLocks noGrp="1"/>
          </p:cNvSpPr>
          <p:nvPr>
            <p:ph type="title"/>
          </p:nvPr>
        </p:nvSpPr>
        <p:spPr>
          <a:xfrm>
            <a:off x="7477213" y="1351336"/>
            <a:ext cx="3342898" cy="1323439"/>
          </a:xfrm>
        </p:spPr>
        <p:txBody>
          <a:bodyPr wrap="square" anchor="b">
            <a:spAutoFit/>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06693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2000" cy="6453188"/>
          </a:xfrm>
          <a:prstGeom prst="rect">
            <a:avLst/>
          </a:prstGeom>
          <a:gradFill flip="none" rotWithShape="1">
            <a:gsLst>
              <a:gs pos="0">
                <a:schemeClr val="tx2"/>
              </a:gs>
              <a:gs pos="100000">
                <a:schemeClr val="bg1"/>
              </a:gs>
              <a:gs pos="49000">
                <a:schemeClr val="bg2"/>
              </a:gs>
            </a:gsLst>
            <a:lin ang="189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Picture Placeholder 30">
            <a:extLst>
              <a:ext uri="{FF2B5EF4-FFF2-40B4-BE49-F238E27FC236}">
                <a16:creationId xmlns:a16="http://schemas.microsoft.com/office/drawing/2014/main" id="{B54779E0-ED58-0E46-A81E-B01B3E126995}"/>
              </a:ext>
            </a:extLst>
          </p:cNvPr>
          <p:cNvSpPr>
            <a:spLocks noGrp="1"/>
          </p:cNvSpPr>
          <p:nvPr>
            <p:ph type="pic" sz="quarter" idx="16" hasCustomPrompt="1"/>
          </p:nvPr>
        </p:nvSpPr>
        <p:spPr>
          <a:xfrm>
            <a:off x="2012006" y="3693831"/>
            <a:ext cx="4415458" cy="2348123"/>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hasCustomPrompt="1"/>
          </p:nvPr>
        </p:nvSpPr>
        <p:spPr>
          <a:xfrm>
            <a:off x="1148771" y="3215951"/>
            <a:ext cx="5106954" cy="2643593"/>
          </a:xfrm>
          <a:solidFill>
            <a:schemeClr val="bg1"/>
          </a:solidFill>
        </p:spPr>
        <p:txBody>
          <a:bodyPr lIns="144000" tIns="108000" rIns="1908000" bIns="108000">
            <a:normAutofit/>
          </a:bodyPr>
          <a:lstStyle>
            <a:lvl1pPr>
              <a:lnSpc>
                <a:spcPct val="113000"/>
              </a:lnSpc>
              <a:spcBef>
                <a:spcPts val="1200"/>
              </a:spcBef>
              <a:defRPr sz="1200"/>
            </a:lvl1pPr>
            <a:lvl2pPr>
              <a:defRPr sz="1200"/>
            </a:lvl2pPr>
            <a:lvl3pPr>
              <a:defRPr sz="1200"/>
            </a:lvl3pPr>
            <a:lvl4pPr>
              <a:defRPr sz="1200"/>
            </a:lvl4pPr>
            <a:lvl5pPr>
              <a:defRPr sz="1200"/>
            </a:lvl5pPr>
          </a:lstStyle>
          <a:p>
            <a:r>
              <a:rPr lang="en-GB" dirty="0"/>
              <a:t>We’ve travelled extensively through the fertile valleys of Jordan, mountainous villages of Lebanon and vibrant cities of Beirut, Istanbul, Tel Aviv, and Jerusalem to procure the finest middle-eastern ingredients. </a:t>
            </a:r>
          </a:p>
          <a:p>
            <a:r>
              <a:rPr lang="en-GB" dirty="0"/>
              <a:t>We draw inspiration from a culinary kaleidoscope of delicacies discovered on our adventures, to recreate the deliciousness that epitomise the breadth of flavours, colours and textures of one of the world’s most exciting food cultures.</a:t>
            </a:r>
            <a:endParaRPr lang="en-US" dirty="0"/>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4522236" y="702906"/>
            <a:ext cx="6419461" cy="4988768"/>
          </a:xfrm>
          <a:prstGeom prst="rect">
            <a:avLst/>
          </a:prstGeom>
          <a:solidFill>
            <a:schemeClr val="bg1">
              <a:lumMod val="85000"/>
            </a:schemeClr>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7" name="Title 2">
            <a:extLst>
              <a:ext uri="{FF2B5EF4-FFF2-40B4-BE49-F238E27FC236}">
                <a16:creationId xmlns:a16="http://schemas.microsoft.com/office/drawing/2014/main" id="{88A8023B-78B2-A14A-BB8E-77EB1DA946E0}"/>
              </a:ext>
            </a:extLst>
          </p:cNvPr>
          <p:cNvSpPr>
            <a:spLocks noGrp="1"/>
          </p:cNvSpPr>
          <p:nvPr>
            <p:ph type="title"/>
          </p:nvPr>
        </p:nvSpPr>
        <p:spPr>
          <a:xfrm>
            <a:off x="1148771" y="1892512"/>
            <a:ext cx="3130902" cy="1323439"/>
          </a:xfrm>
        </p:spPr>
        <p:txBody>
          <a:bodyPr wrap="square" anchor="b">
            <a:spAutoFit/>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9559578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hird page image">
    <p:spTree>
      <p:nvGrpSpPr>
        <p:cNvPr id="1" name=""/>
        <p:cNvGrpSpPr/>
        <p:nvPr/>
      </p:nvGrpSpPr>
      <p:grpSpPr>
        <a:xfrm>
          <a:off x="0" y="0"/>
          <a:ext cx="0" cy="0"/>
          <a:chOff x="0" y="0"/>
          <a:chExt cx="0" cy="0"/>
        </a:xfrm>
      </p:grpSpPr>
      <p:sp>
        <p:nvSpPr>
          <p:cNvPr id="31" name="Picture Placeholder 30"/>
          <p:cNvSpPr>
            <a:spLocks noGrp="1"/>
          </p:cNvSpPr>
          <p:nvPr>
            <p:ph type="pic" sz="quarter" idx="10"/>
          </p:nvPr>
        </p:nvSpPr>
        <p:spPr>
          <a:xfrm>
            <a:off x="-1" y="0"/>
            <a:ext cx="3325813" cy="6858000"/>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US"/>
              <a:t>Click icon to add picture</a:t>
            </a:r>
            <a:endParaRPr lang="en-GB" dirty="0"/>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1" y="6110714"/>
            <a:ext cx="2648288" cy="653704"/>
          </a:xfrm>
        </p:spPr>
        <p:txBody>
          <a:bodyPr/>
          <a:lstStyle>
            <a:lvl1pPr>
              <a:defRPr>
                <a:solidFill>
                  <a:schemeClr val="bg1"/>
                </a:solidFill>
              </a:defRPr>
            </a:lvl1pPr>
          </a:lstStyle>
          <a:p>
            <a:r>
              <a:rPr lang="en-GB" dirty="0"/>
              <a:t>Footer</a:t>
            </a:r>
          </a:p>
        </p:txBody>
      </p:sp>
      <p:sp>
        <p:nvSpPr>
          <p:cNvPr id="25" name="Text Placeholder 6">
            <a:extLst>
              <a:ext uri="{FF2B5EF4-FFF2-40B4-BE49-F238E27FC236}">
                <a16:creationId xmlns:a16="http://schemas.microsoft.com/office/drawing/2014/main" id="{42CE160F-42C3-C046-9143-1DA4765A4195}"/>
              </a:ext>
            </a:extLst>
          </p:cNvPr>
          <p:cNvSpPr>
            <a:spLocks noGrp="1"/>
          </p:cNvSpPr>
          <p:nvPr>
            <p:ph type="body" sz="quarter" idx="13"/>
          </p:nvPr>
        </p:nvSpPr>
        <p:spPr>
          <a:xfrm>
            <a:off x="331789" y="3018836"/>
            <a:ext cx="2651339" cy="2528249"/>
          </a:xfrm>
        </p:spPr>
        <p:txBody>
          <a:bodyPr>
            <a:normAutofit/>
          </a:bodyPr>
          <a:lstStyle>
            <a:lvl1pPr>
              <a:defRPr sz="1200">
                <a:solidFill>
                  <a:schemeClr val="bg1"/>
                </a:solidFill>
              </a:defRPr>
            </a:lvl1pPr>
          </a:lstStyle>
          <a:p>
            <a:pPr lvl="0"/>
            <a:r>
              <a:rPr lang="en-US"/>
              <a:t>Click to edit Master text styles</a:t>
            </a:r>
          </a:p>
        </p:txBody>
      </p:sp>
      <p:sp>
        <p:nvSpPr>
          <p:cNvPr id="26" name="Title 2">
            <a:extLst>
              <a:ext uri="{FF2B5EF4-FFF2-40B4-BE49-F238E27FC236}">
                <a16:creationId xmlns:a16="http://schemas.microsoft.com/office/drawing/2014/main" id="{377F4246-3EFE-7844-8A93-FCBC49832F49}"/>
              </a:ext>
            </a:extLst>
          </p:cNvPr>
          <p:cNvSpPr>
            <a:spLocks noGrp="1"/>
          </p:cNvSpPr>
          <p:nvPr>
            <p:ph type="title" hasCustomPrompt="1"/>
          </p:nvPr>
        </p:nvSpPr>
        <p:spPr>
          <a:xfrm>
            <a:off x="337803" y="300381"/>
            <a:ext cx="2651339" cy="2554545"/>
          </a:xfrm>
        </p:spPr>
        <p:txBody>
          <a:bodyPr wrap="square">
            <a:spAutoFit/>
          </a:bodyPr>
          <a:lstStyle>
            <a:lvl1pPr>
              <a:defRPr b="0">
                <a:solidFill>
                  <a:schemeClr val="bg1"/>
                </a:solidFill>
              </a:defRPr>
            </a:lvl1pPr>
          </a:lstStyle>
          <a:p>
            <a:r>
              <a:rPr lang="en-US" dirty="0"/>
              <a:t>This layout is great for graphs or large images</a:t>
            </a:r>
            <a:endParaRPr lang="en-GB" dirty="0"/>
          </a:p>
        </p:txBody>
      </p:sp>
      <p:sp>
        <p:nvSpPr>
          <p:cNvPr id="4" name="Chart Placeholder 3">
            <a:extLst>
              <a:ext uri="{FF2B5EF4-FFF2-40B4-BE49-F238E27FC236}">
                <a16:creationId xmlns:a16="http://schemas.microsoft.com/office/drawing/2014/main" id="{137E4F68-EA45-8042-9872-FD8FCE8CDD8E}"/>
              </a:ext>
            </a:extLst>
          </p:cNvPr>
          <p:cNvSpPr>
            <a:spLocks noGrp="1"/>
          </p:cNvSpPr>
          <p:nvPr>
            <p:ph type="chart" sz="quarter" idx="15"/>
          </p:nvPr>
        </p:nvSpPr>
        <p:spPr>
          <a:xfrm>
            <a:off x="3657602" y="300038"/>
            <a:ext cx="8199436" cy="5934075"/>
          </a:xfrm>
        </p:spPr>
        <p:txBody>
          <a:bodyPr/>
          <a:lstStyle/>
          <a:p>
            <a:r>
              <a:rPr lang="en-US"/>
              <a:t>Click icon to add chart</a:t>
            </a:r>
          </a:p>
        </p:txBody>
      </p:sp>
    </p:spTree>
    <p:extLst>
      <p:ext uri="{BB962C8B-B14F-4D97-AF65-F5344CB8AC3E}">
        <p14:creationId xmlns:p14="http://schemas.microsoft.com/office/powerpoint/2010/main" val="28110479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ck Image/Colou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18F45A1D-F077-914D-8831-2CD7DF9B0C91}"/>
              </a:ext>
            </a:extLst>
          </p:cNvPr>
          <p:cNvSpPr>
            <a:spLocks noGrp="1"/>
          </p:cNvSpPr>
          <p:nvPr>
            <p:ph type="body" sz="quarter" idx="15" hasCustomPrompt="1"/>
          </p:nvPr>
        </p:nvSpPr>
        <p:spPr>
          <a:xfrm>
            <a:off x="1482590" y="1733611"/>
            <a:ext cx="2774950" cy="2774950"/>
          </a:xfrm>
          <a:gradFill>
            <a:gsLst>
              <a:gs pos="100000">
                <a:schemeClr val="tx2"/>
              </a:gs>
              <a:gs pos="0">
                <a:schemeClr val="bg1"/>
              </a:gs>
              <a:gs pos="44000">
                <a:schemeClr val="bg2"/>
              </a:gs>
            </a:gsLst>
            <a:lin ang="2700000" scaled="1"/>
          </a:gradFill>
        </p:spPr>
        <p:txBody>
          <a:bodyPr anchor="ctr"/>
          <a:lstStyle>
            <a:lvl1pPr algn="ctr" defTabSz="609585" rtl="0" fontAlgn="base">
              <a:spcBef>
                <a:spcPct val="0"/>
              </a:spcBef>
              <a:spcAft>
                <a:spcPct val="0"/>
              </a:spcAft>
              <a:defRPr lang="en-US" sz="8800" b="1" i="0" kern="1200" spc="-150" dirty="0" smtClean="0">
                <a:solidFill>
                  <a:schemeClr val="bg1"/>
                </a:solidFill>
                <a:latin typeface="Oswald" pitchFamily="2" charset="77"/>
                <a:ea typeface="Oswald" pitchFamily="2" charset="77"/>
                <a:cs typeface="Oswald" pitchFamily="2" charset="77"/>
              </a:defRPr>
            </a:lvl1pPr>
            <a:lvl2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88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7" name="Text Placeholder 6">
            <a:extLst>
              <a:ext uri="{FF2B5EF4-FFF2-40B4-BE49-F238E27FC236}">
                <a16:creationId xmlns:a16="http://schemas.microsoft.com/office/drawing/2014/main" id="{4B66D465-6887-8343-8ACB-F9375141826A}"/>
              </a:ext>
            </a:extLst>
          </p:cNvPr>
          <p:cNvSpPr>
            <a:spLocks noGrp="1"/>
          </p:cNvSpPr>
          <p:nvPr>
            <p:ph type="body" sz="quarter" idx="16" hasCustomPrompt="1"/>
          </p:nvPr>
        </p:nvSpPr>
        <p:spPr>
          <a:xfrm>
            <a:off x="4257675" y="1733550"/>
            <a:ext cx="6438900" cy="2774950"/>
          </a:xfrm>
          <a:solidFill>
            <a:srgbClr val="FFFFFF"/>
          </a:solidFill>
        </p:spPr>
        <p:txBody>
          <a:bodyPr lIns="324000" rIns="324000" anchor="ctr"/>
          <a:lstStyle>
            <a:lvl1pPr marL="0" marR="0" indent="0" algn="l" defTabSz="609585" rtl="0" eaLnBrk="1" fontAlgn="auto" latinLnBrk="0" hangingPunct="1">
              <a:lnSpc>
                <a:spcPct val="114000"/>
              </a:lnSpc>
              <a:spcBef>
                <a:spcPct val="0"/>
              </a:spcBef>
              <a:spcAft>
                <a:spcPts val="0"/>
              </a:spcAft>
              <a:buClrTx/>
              <a:buSzTx/>
              <a:buFont typeface="Arial"/>
              <a:buNone/>
              <a:tabLs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3pPr>
            <a:lvl4pPr marL="6350" indent="0" algn="l" defTabSz="609585" rtl="0" fontAlgn="auto">
              <a:lnSpc>
                <a:spcPct val="114000"/>
              </a:lnSpc>
              <a:spcBef>
                <a:spcPct val="0"/>
              </a:spcBef>
              <a:spcAft>
                <a:spcPts val="0"/>
              </a:spcAft>
              <a:buNone/>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4pPr>
            <a:lvl5pPr marL="239176" indent="0" algn="l" defTabSz="609585" rtl="0" fontAlgn="auto">
              <a:lnSpc>
                <a:spcPct val="114000"/>
              </a:lnSpc>
              <a:spcBef>
                <a:spcPct val="0"/>
              </a:spcBef>
              <a:spcAft>
                <a:spcPts val="0"/>
              </a:spcAft>
              <a:buNone/>
              <a:defRPr lang="en-US" sz="1600" kern="1200" dirty="0">
                <a:solidFill>
                  <a:schemeClr val="tx1"/>
                </a:solidFill>
                <a:latin typeface="Arial" panose="020B0604020202020204" pitchFamily="34" charset="0"/>
                <a:ea typeface="ＭＳ Ｐゴシック" charset="0"/>
                <a:cs typeface="Arial" panose="020B0604020202020204" pitchFamily="34" charset="0"/>
              </a:defRPr>
            </a:lvl5pPr>
          </a:lstStyle>
          <a:p>
            <a:pPr marL="0" marR="0" lvl="0" indent="0" algn="l" defTabSz="609585" rtl="0" eaLnBrk="1" fontAlgn="auto" latinLnBrk="0" hangingPunct="1">
              <a:lnSpc>
                <a:spcPct val="114000"/>
              </a:lnSpc>
              <a:spcBef>
                <a:spcPct val="0"/>
              </a:spcBef>
              <a:spcAft>
                <a:spcPts val="0"/>
              </a:spcAft>
              <a:buClrTx/>
              <a:buSzTx/>
              <a:buFont typeface="Arial"/>
              <a:buNone/>
              <a:tabLst/>
              <a:defRPr/>
            </a:pPr>
            <a:r>
              <a:rPr lang="en-US" dirty="0"/>
              <a:t>A large amount of copy can go here. </a:t>
            </a:r>
            <a:r>
              <a:rPr lang="en-GB" sz="1600" dirty="0">
                <a:latin typeface="Arial" panose="020B0604020202020204" pitchFamily="34" charset="0"/>
                <a:cs typeface="Arial" panose="020B0604020202020204" pitchFamily="34" charset="0"/>
              </a:rPr>
              <a:t>We’ve travelled extensively through the fertile valleys of Jordan, mountainous villages of Lebanon and vibrant cities of Beirut, Istanbul, Tel Aviv, and Jerusalem to procure the finest middle-eastern ingredients.</a:t>
            </a:r>
            <a:endParaRPr lang="en-US" dirty="0"/>
          </a:p>
        </p:txBody>
      </p:sp>
    </p:spTree>
    <p:extLst>
      <p:ext uri="{BB962C8B-B14F-4D97-AF65-F5344CB8AC3E}">
        <p14:creationId xmlns:p14="http://schemas.microsoft.com/office/powerpoint/2010/main" val="423019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oints over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312420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p:nvPr>
        </p:nvSpPr>
        <p:spPr>
          <a:xfrm>
            <a:off x="3326221" y="300381"/>
            <a:ext cx="8540523" cy="1603064"/>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60ACFCCF-136E-CE4E-85DB-A566BD9FE9EF}"/>
              </a:ext>
            </a:extLst>
          </p:cNvPr>
          <p:cNvSpPr>
            <a:spLocks noGrp="1"/>
          </p:cNvSpPr>
          <p:nvPr>
            <p:ph type="body" sz="quarter" idx="15" hasCustomPrompt="1"/>
          </p:nvPr>
        </p:nvSpPr>
        <p:spPr>
          <a:xfrm>
            <a:off x="2613025" y="2165947"/>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1" name="Text Placeholder 5">
            <a:extLst>
              <a:ext uri="{FF2B5EF4-FFF2-40B4-BE49-F238E27FC236}">
                <a16:creationId xmlns:a16="http://schemas.microsoft.com/office/drawing/2014/main" id="{58A35F01-8C91-A142-AED2-9595AB47591D}"/>
              </a:ext>
            </a:extLst>
          </p:cNvPr>
          <p:cNvSpPr>
            <a:spLocks noGrp="1"/>
          </p:cNvSpPr>
          <p:nvPr>
            <p:ph type="body" sz="quarter" idx="16" hasCustomPrompt="1"/>
          </p:nvPr>
        </p:nvSpPr>
        <p:spPr>
          <a:xfrm>
            <a:off x="2613025" y="3639830"/>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2" name="Text Placeholder 5">
            <a:extLst>
              <a:ext uri="{FF2B5EF4-FFF2-40B4-BE49-F238E27FC236}">
                <a16:creationId xmlns:a16="http://schemas.microsoft.com/office/drawing/2014/main" id="{5C0522EB-4735-4A43-BF48-302A60F6C6E4}"/>
              </a:ext>
            </a:extLst>
          </p:cNvPr>
          <p:cNvSpPr>
            <a:spLocks noGrp="1"/>
          </p:cNvSpPr>
          <p:nvPr>
            <p:ph type="body" sz="quarter" idx="17" hasCustomPrompt="1"/>
          </p:nvPr>
        </p:nvSpPr>
        <p:spPr>
          <a:xfrm>
            <a:off x="2613025" y="5113713"/>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8" name="Text Placeholder 7">
            <a:extLst>
              <a:ext uri="{FF2B5EF4-FFF2-40B4-BE49-F238E27FC236}">
                <a16:creationId xmlns:a16="http://schemas.microsoft.com/office/drawing/2014/main" id="{6A4EE5A7-AC03-3D40-9EE8-CDC327E172B8}"/>
              </a:ext>
            </a:extLst>
          </p:cNvPr>
          <p:cNvSpPr>
            <a:spLocks noGrp="1"/>
          </p:cNvSpPr>
          <p:nvPr>
            <p:ph type="body" sz="quarter" idx="18" hasCustomPrompt="1"/>
          </p:nvPr>
        </p:nvSpPr>
        <p:spPr>
          <a:xfrm>
            <a:off x="3862388" y="2165350"/>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3" name="Text Placeholder 7">
            <a:extLst>
              <a:ext uri="{FF2B5EF4-FFF2-40B4-BE49-F238E27FC236}">
                <a16:creationId xmlns:a16="http://schemas.microsoft.com/office/drawing/2014/main" id="{6871592E-73AF-AF42-99AE-B617891F53EC}"/>
              </a:ext>
            </a:extLst>
          </p:cNvPr>
          <p:cNvSpPr>
            <a:spLocks noGrp="1"/>
          </p:cNvSpPr>
          <p:nvPr>
            <p:ph type="body" sz="quarter" idx="19" hasCustomPrompt="1"/>
          </p:nvPr>
        </p:nvSpPr>
        <p:spPr>
          <a:xfrm>
            <a:off x="3862388" y="3639829"/>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4" name="Text Placeholder 7">
            <a:extLst>
              <a:ext uri="{FF2B5EF4-FFF2-40B4-BE49-F238E27FC236}">
                <a16:creationId xmlns:a16="http://schemas.microsoft.com/office/drawing/2014/main" id="{4FF16431-9E78-E44C-B213-009E7C8D82ED}"/>
              </a:ext>
            </a:extLst>
          </p:cNvPr>
          <p:cNvSpPr>
            <a:spLocks noGrp="1"/>
          </p:cNvSpPr>
          <p:nvPr>
            <p:ph type="body" sz="quarter" idx="20" hasCustomPrompt="1"/>
          </p:nvPr>
        </p:nvSpPr>
        <p:spPr>
          <a:xfrm>
            <a:off x="3862388" y="5113712"/>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Tree>
    <p:extLst>
      <p:ext uri="{BB962C8B-B14F-4D97-AF65-F5344CB8AC3E}">
        <p14:creationId xmlns:p14="http://schemas.microsoft.com/office/powerpoint/2010/main" val="2671879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oints over an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312420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p:nvPr>
        </p:nvSpPr>
        <p:spPr>
          <a:xfrm>
            <a:off x="3326221" y="300381"/>
            <a:ext cx="8540523" cy="1085553"/>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60ACFCCF-136E-CE4E-85DB-A566BD9FE9EF}"/>
              </a:ext>
            </a:extLst>
          </p:cNvPr>
          <p:cNvSpPr>
            <a:spLocks noGrp="1"/>
          </p:cNvSpPr>
          <p:nvPr>
            <p:ph type="body" sz="quarter" idx="15" hasCustomPrompt="1"/>
          </p:nvPr>
        </p:nvSpPr>
        <p:spPr>
          <a:xfrm>
            <a:off x="2613025" y="161855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1" name="Text Placeholder 5">
            <a:extLst>
              <a:ext uri="{FF2B5EF4-FFF2-40B4-BE49-F238E27FC236}">
                <a16:creationId xmlns:a16="http://schemas.microsoft.com/office/drawing/2014/main" id="{58A35F01-8C91-A142-AED2-9595AB47591D}"/>
              </a:ext>
            </a:extLst>
          </p:cNvPr>
          <p:cNvSpPr>
            <a:spLocks noGrp="1"/>
          </p:cNvSpPr>
          <p:nvPr>
            <p:ph type="body" sz="quarter" idx="16" hasCustomPrompt="1"/>
          </p:nvPr>
        </p:nvSpPr>
        <p:spPr>
          <a:xfrm>
            <a:off x="2613025" y="283077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2" name="Text Placeholder 5">
            <a:extLst>
              <a:ext uri="{FF2B5EF4-FFF2-40B4-BE49-F238E27FC236}">
                <a16:creationId xmlns:a16="http://schemas.microsoft.com/office/drawing/2014/main" id="{5C0522EB-4735-4A43-BF48-302A60F6C6E4}"/>
              </a:ext>
            </a:extLst>
          </p:cNvPr>
          <p:cNvSpPr>
            <a:spLocks noGrp="1"/>
          </p:cNvSpPr>
          <p:nvPr>
            <p:ph type="body" sz="quarter" idx="17" hasCustomPrompt="1"/>
          </p:nvPr>
        </p:nvSpPr>
        <p:spPr>
          <a:xfrm>
            <a:off x="2613025" y="404299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8" name="Text Placeholder 7">
            <a:extLst>
              <a:ext uri="{FF2B5EF4-FFF2-40B4-BE49-F238E27FC236}">
                <a16:creationId xmlns:a16="http://schemas.microsoft.com/office/drawing/2014/main" id="{6A4EE5A7-AC03-3D40-9EE8-CDC327E172B8}"/>
              </a:ext>
            </a:extLst>
          </p:cNvPr>
          <p:cNvSpPr>
            <a:spLocks noGrp="1"/>
          </p:cNvSpPr>
          <p:nvPr>
            <p:ph type="body" sz="quarter" idx="18" hasCustomPrompt="1"/>
          </p:nvPr>
        </p:nvSpPr>
        <p:spPr>
          <a:xfrm>
            <a:off x="3862388" y="1617954"/>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3" name="Text Placeholder 7">
            <a:extLst>
              <a:ext uri="{FF2B5EF4-FFF2-40B4-BE49-F238E27FC236}">
                <a16:creationId xmlns:a16="http://schemas.microsoft.com/office/drawing/2014/main" id="{6871592E-73AF-AF42-99AE-B617891F53EC}"/>
              </a:ext>
            </a:extLst>
          </p:cNvPr>
          <p:cNvSpPr>
            <a:spLocks noGrp="1"/>
          </p:cNvSpPr>
          <p:nvPr>
            <p:ph type="body" sz="quarter" idx="19" hasCustomPrompt="1"/>
          </p:nvPr>
        </p:nvSpPr>
        <p:spPr>
          <a:xfrm>
            <a:off x="3862388" y="2853568"/>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4" name="Text Placeholder 7">
            <a:extLst>
              <a:ext uri="{FF2B5EF4-FFF2-40B4-BE49-F238E27FC236}">
                <a16:creationId xmlns:a16="http://schemas.microsoft.com/office/drawing/2014/main" id="{4FF16431-9E78-E44C-B213-009E7C8D82ED}"/>
              </a:ext>
            </a:extLst>
          </p:cNvPr>
          <p:cNvSpPr>
            <a:spLocks noGrp="1"/>
          </p:cNvSpPr>
          <p:nvPr>
            <p:ph type="body" sz="quarter" idx="20" hasCustomPrompt="1"/>
          </p:nvPr>
        </p:nvSpPr>
        <p:spPr>
          <a:xfrm>
            <a:off x="3862388" y="4042991"/>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5" name="Text Placeholder 5">
            <a:extLst>
              <a:ext uri="{FF2B5EF4-FFF2-40B4-BE49-F238E27FC236}">
                <a16:creationId xmlns:a16="http://schemas.microsoft.com/office/drawing/2014/main" id="{521EC6AB-65F6-9449-B919-524222BEE39C}"/>
              </a:ext>
            </a:extLst>
          </p:cNvPr>
          <p:cNvSpPr>
            <a:spLocks noGrp="1"/>
          </p:cNvSpPr>
          <p:nvPr>
            <p:ph type="body" sz="quarter" idx="21" hasCustomPrompt="1"/>
          </p:nvPr>
        </p:nvSpPr>
        <p:spPr>
          <a:xfrm>
            <a:off x="2613025" y="5255212"/>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7" name="Text Placeholder 7">
            <a:extLst>
              <a:ext uri="{FF2B5EF4-FFF2-40B4-BE49-F238E27FC236}">
                <a16:creationId xmlns:a16="http://schemas.microsoft.com/office/drawing/2014/main" id="{854D149C-754F-1244-8B49-738C2B08F7CC}"/>
              </a:ext>
            </a:extLst>
          </p:cNvPr>
          <p:cNvSpPr>
            <a:spLocks noGrp="1"/>
          </p:cNvSpPr>
          <p:nvPr>
            <p:ph type="body" sz="quarter" idx="22" hasCustomPrompt="1"/>
          </p:nvPr>
        </p:nvSpPr>
        <p:spPr>
          <a:xfrm>
            <a:off x="3862388" y="5255211"/>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Tree>
    <p:extLst>
      <p:ext uri="{BB962C8B-B14F-4D97-AF65-F5344CB8AC3E}">
        <p14:creationId xmlns:p14="http://schemas.microsoft.com/office/powerpoint/2010/main" val="768946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8" name="Picture Placeholder 34">
            <a:extLst>
              <a:ext uri="{FF2B5EF4-FFF2-40B4-BE49-F238E27FC236}">
                <a16:creationId xmlns:a16="http://schemas.microsoft.com/office/drawing/2014/main" id="{967B348E-547D-A542-810D-E6E0AC186F80}"/>
              </a:ext>
            </a:extLst>
          </p:cNvPr>
          <p:cNvSpPr>
            <a:spLocks noGrp="1"/>
          </p:cNvSpPr>
          <p:nvPr>
            <p:ph type="pic" sz="quarter" idx="17" hasCustomPrompt="1"/>
          </p:nvPr>
        </p:nvSpPr>
        <p:spPr>
          <a:xfrm>
            <a:off x="-4181" y="3"/>
            <a:ext cx="12196181" cy="6857998"/>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 name="Rectangle 2">
            <a:extLst>
              <a:ext uri="{FF2B5EF4-FFF2-40B4-BE49-F238E27FC236}">
                <a16:creationId xmlns:a16="http://schemas.microsoft.com/office/drawing/2014/main" id="{108E300B-A62A-2A47-97ED-B5B97E10C24E}"/>
              </a:ext>
            </a:extLst>
          </p:cNvPr>
          <p:cNvSpPr/>
          <p:nvPr userDrawn="1"/>
        </p:nvSpPr>
        <p:spPr>
          <a:xfrm>
            <a:off x="3294001" y="0"/>
            <a:ext cx="55998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11" name="Freeform 10"/>
          <p:cNvSpPr>
            <a:spLocks noChangeArrowheads="1"/>
          </p:cNvSpPr>
          <p:nvPr userDrawn="1"/>
        </p:nvSpPr>
        <p:spPr bwMode="auto">
          <a:xfrm>
            <a:off x="5817460" y="1605137"/>
            <a:ext cx="552899" cy="457736"/>
          </a:xfrm>
          <a:custGeom>
            <a:avLst/>
            <a:gdLst>
              <a:gd name="T0" fmla="*/ 75 w 25365"/>
              <a:gd name="T1" fmla="*/ 12869 h 21000"/>
              <a:gd name="T2" fmla="*/ 75 w 25365"/>
              <a:gd name="T3" fmla="*/ 12869 h 21000"/>
              <a:gd name="T4" fmla="*/ 2184 w 25365"/>
              <a:gd name="T5" fmla="*/ 3161 h 21000"/>
              <a:gd name="T6" fmla="*/ 8882 w 25365"/>
              <a:gd name="T7" fmla="*/ 0 h 21000"/>
              <a:gd name="T8" fmla="*/ 9859 w 25365"/>
              <a:gd name="T9" fmla="*/ 3613 h 21000"/>
              <a:gd name="T10" fmla="*/ 6359 w 25365"/>
              <a:gd name="T11" fmla="*/ 5455 h 21000"/>
              <a:gd name="T12" fmla="*/ 5419 w 25365"/>
              <a:gd name="T13" fmla="*/ 10762 h 21000"/>
              <a:gd name="T14" fmla="*/ 10388 w 25365"/>
              <a:gd name="T15" fmla="*/ 10762 h 21000"/>
              <a:gd name="T16" fmla="*/ 10388 w 25365"/>
              <a:gd name="T17" fmla="*/ 20999 h 21000"/>
              <a:gd name="T18" fmla="*/ 0 w 25365"/>
              <a:gd name="T19" fmla="*/ 20999 h 21000"/>
              <a:gd name="T20" fmla="*/ 75 w 25365"/>
              <a:gd name="T21" fmla="*/ 12869 h 21000"/>
              <a:gd name="T22" fmla="*/ 15053 w 25365"/>
              <a:gd name="T23" fmla="*/ 12869 h 21000"/>
              <a:gd name="T24" fmla="*/ 15053 w 25365"/>
              <a:gd name="T25" fmla="*/ 12869 h 21000"/>
              <a:gd name="T26" fmla="*/ 17160 w 25365"/>
              <a:gd name="T27" fmla="*/ 3161 h 21000"/>
              <a:gd name="T28" fmla="*/ 23858 w 25365"/>
              <a:gd name="T29" fmla="*/ 0 h 21000"/>
              <a:gd name="T30" fmla="*/ 24837 w 25365"/>
              <a:gd name="T31" fmla="*/ 3613 h 21000"/>
              <a:gd name="T32" fmla="*/ 21338 w 25365"/>
              <a:gd name="T33" fmla="*/ 5455 h 21000"/>
              <a:gd name="T34" fmla="*/ 20397 w 25365"/>
              <a:gd name="T35" fmla="*/ 10762 h 21000"/>
              <a:gd name="T36" fmla="*/ 25364 w 25365"/>
              <a:gd name="T37" fmla="*/ 10762 h 21000"/>
              <a:gd name="T38" fmla="*/ 25364 w 25365"/>
              <a:gd name="T39" fmla="*/ 20999 h 21000"/>
              <a:gd name="T40" fmla="*/ 14978 w 25365"/>
              <a:gd name="T41" fmla="*/ 20999 h 21000"/>
              <a:gd name="T42" fmla="*/ 15053 w 25365"/>
              <a:gd name="T43" fmla="*/ 12869 h 2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365" h="21000">
                <a:moveTo>
                  <a:pt x="75" y="12869"/>
                </a:moveTo>
                <a:lnTo>
                  <a:pt x="75" y="12869"/>
                </a:lnTo>
                <a:cubicBezTo>
                  <a:pt x="175" y="8456"/>
                  <a:pt x="877" y="5219"/>
                  <a:pt x="2184" y="3161"/>
                </a:cubicBezTo>
                <a:cubicBezTo>
                  <a:pt x="3487" y="1103"/>
                  <a:pt x="5720" y="49"/>
                  <a:pt x="8882" y="0"/>
                </a:cubicBezTo>
                <a:cubicBezTo>
                  <a:pt x="9859" y="3613"/>
                  <a:pt x="9859" y="3613"/>
                  <a:pt x="9859" y="3613"/>
                </a:cubicBezTo>
                <a:cubicBezTo>
                  <a:pt x="8153" y="3662"/>
                  <a:pt x="6987" y="4278"/>
                  <a:pt x="6359" y="5455"/>
                </a:cubicBezTo>
                <a:cubicBezTo>
                  <a:pt x="5732" y="6635"/>
                  <a:pt x="5419" y="8405"/>
                  <a:pt x="5419" y="10762"/>
                </a:cubicBezTo>
                <a:cubicBezTo>
                  <a:pt x="10388" y="10762"/>
                  <a:pt x="10388" y="10762"/>
                  <a:pt x="10388" y="10762"/>
                </a:cubicBezTo>
                <a:cubicBezTo>
                  <a:pt x="10388" y="20999"/>
                  <a:pt x="10388" y="20999"/>
                  <a:pt x="10388" y="20999"/>
                </a:cubicBezTo>
                <a:cubicBezTo>
                  <a:pt x="0" y="20999"/>
                  <a:pt x="0" y="20999"/>
                  <a:pt x="0" y="20999"/>
                </a:cubicBezTo>
                <a:lnTo>
                  <a:pt x="75" y="12869"/>
                </a:lnTo>
                <a:close/>
                <a:moveTo>
                  <a:pt x="15053" y="12869"/>
                </a:moveTo>
                <a:lnTo>
                  <a:pt x="15053" y="12869"/>
                </a:lnTo>
                <a:cubicBezTo>
                  <a:pt x="15153" y="8456"/>
                  <a:pt x="15855" y="5219"/>
                  <a:pt x="17160" y="3161"/>
                </a:cubicBezTo>
                <a:cubicBezTo>
                  <a:pt x="18465" y="1103"/>
                  <a:pt x="20698" y="49"/>
                  <a:pt x="23858" y="0"/>
                </a:cubicBezTo>
                <a:cubicBezTo>
                  <a:pt x="24837" y="3613"/>
                  <a:pt x="24837" y="3613"/>
                  <a:pt x="24837" y="3613"/>
                </a:cubicBezTo>
                <a:cubicBezTo>
                  <a:pt x="23131" y="3662"/>
                  <a:pt x="21965" y="4278"/>
                  <a:pt x="21338" y="5455"/>
                </a:cubicBezTo>
                <a:cubicBezTo>
                  <a:pt x="20709" y="6635"/>
                  <a:pt x="20397" y="8405"/>
                  <a:pt x="20397" y="10762"/>
                </a:cubicBezTo>
                <a:cubicBezTo>
                  <a:pt x="25364" y="10762"/>
                  <a:pt x="25364" y="10762"/>
                  <a:pt x="25364" y="10762"/>
                </a:cubicBezTo>
                <a:cubicBezTo>
                  <a:pt x="25364" y="20999"/>
                  <a:pt x="25364" y="20999"/>
                  <a:pt x="25364" y="20999"/>
                </a:cubicBezTo>
                <a:cubicBezTo>
                  <a:pt x="14978" y="20999"/>
                  <a:pt x="14978" y="20999"/>
                  <a:pt x="14978" y="20999"/>
                </a:cubicBezTo>
                <a:lnTo>
                  <a:pt x="15053" y="12869"/>
                </a:lnTo>
                <a:close/>
              </a:path>
            </a:pathLst>
          </a:custGeom>
          <a:solidFill>
            <a:schemeClr val="tx1"/>
          </a:solidFill>
          <a:ln>
            <a:noFill/>
          </a:ln>
          <a:effectLst/>
        </p:spPr>
        <p:txBody>
          <a:bodyPr wrap="none" anchor="ctr"/>
          <a:lstStyle/>
          <a:p>
            <a:endParaRPr lang="en-GB" b="0" i="0" dirty="0">
              <a:latin typeface="Arial Narrow Regular" panose="020B0606020202030204" pitchFamily="34" charset="0"/>
            </a:endParaRPr>
          </a:p>
        </p:txBody>
      </p:sp>
      <p:sp>
        <p:nvSpPr>
          <p:cNvPr id="12" name="Text Placeholder 6"/>
          <p:cNvSpPr>
            <a:spLocks noGrp="1"/>
          </p:cNvSpPr>
          <p:nvPr>
            <p:ph type="body" sz="quarter" idx="14"/>
          </p:nvPr>
        </p:nvSpPr>
        <p:spPr>
          <a:xfrm>
            <a:off x="3646306" y="2279989"/>
            <a:ext cx="4895207" cy="3502899"/>
          </a:xfrm>
        </p:spPr>
        <p:txBody>
          <a:bodyPr>
            <a:normAutofit/>
          </a:bodyPr>
          <a:lstStyle>
            <a:lvl1pPr algn="ctr">
              <a:defRPr sz="3200" b="0" i="0">
                <a:latin typeface="Oswald Light" pitchFamily="2" charset="77"/>
              </a:defRPr>
            </a:lvl1pPr>
            <a:lvl2pPr algn="ctr">
              <a:defRPr b="0" i="0">
                <a:latin typeface="Oswald Light" pitchFamily="2" charset="77"/>
              </a:defRPr>
            </a:lvl2pPr>
            <a:lvl3pPr algn="ctr">
              <a:defRPr b="0" i="0">
                <a:latin typeface="Oswald Light" pitchFamily="2" charset="77"/>
              </a:defRPr>
            </a:lvl3pPr>
            <a:lvl4pPr algn="ctr">
              <a:defRPr b="0" i="0">
                <a:latin typeface="Oswald Light" pitchFamily="2" charset="77"/>
              </a:defRPr>
            </a:lvl4pPr>
            <a:lvl5pPr algn="ctr">
              <a:defRPr b="0" i="0">
                <a:latin typeface="Oswald Light" pitchFamily="2" charset="77"/>
              </a:defRPr>
            </a:lvl5pPr>
          </a:lstStyle>
          <a:p>
            <a:pPr lvl="0"/>
            <a:r>
              <a:rPr lang="en-US"/>
              <a:t>Click to edit Master text styles</a:t>
            </a:r>
          </a:p>
        </p:txBody>
      </p:sp>
      <p:sp>
        <p:nvSpPr>
          <p:cNvPr id="13" name="Text Placeholder 6">
            <a:extLst>
              <a:ext uri="{FF2B5EF4-FFF2-40B4-BE49-F238E27FC236}">
                <a16:creationId xmlns:a16="http://schemas.microsoft.com/office/drawing/2014/main" id="{322544E0-3AFF-AF4A-8E16-C921A3BE1C8C}"/>
              </a:ext>
            </a:extLst>
          </p:cNvPr>
          <p:cNvSpPr>
            <a:spLocks noGrp="1"/>
          </p:cNvSpPr>
          <p:nvPr>
            <p:ph type="body" sz="quarter" idx="16" hasCustomPrompt="1"/>
          </p:nvPr>
        </p:nvSpPr>
        <p:spPr>
          <a:xfrm>
            <a:off x="3646306" y="5782890"/>
            <a:ext cx="4895207" cy="425005"/>
          </a:xfrm>
        </p:spPr>
        <p:txBody>
          <a:bodyPr>
            <a:normAutofit/>
          </a:bodyPr>
          <a:lstStyle>
            <a:lvl1pPr algn="ctr">
              <a:defRPr sz="1333"/>
            </a:lvl1pPr>
            <a:lvl2pPr algn="ctr">
              <a:defRPr/>
            </a:lvl2pPr>
            <a:lvl3pPr algn="ctr">
              <a:defRPr/>
            </a:lvl3pPr>
            <a:lvl4pPr algn="ctr">
              <a:defRPr/>
            </a:lvl4pPr>
            <a:lvl5pPr algn="ctr">
              <a:defRPr/>
            </a:lvl5pPr>
          </a:lstStyle>
          <a:p>
            <a:pPr lvl="0"/>
            <a:r>
              <a:rPr lang="en-US" dirty="0"/>
              <a:t>First name surname</a:t>
            </a:r>
            <a:endParaRPr lang="en-GB" dirty="0"/>
          </a:p>
        </p:txBody>
      </p:sp>
      <p:sp>
        <p:nvSpPr>
          <p:cNvPr id="39" name="Slide Number Placeholder 1">
            <a:extLst>
              <a:ext uri="{FF2B5EF4-FFF2-40B4-BE49-F238E27FC236}">
                <a16:creationId xmlns:a16="http://schemas.microsoft.com/office/drawing/2014/main" id="{95020CC9-131E-F24D-9F03-5D07C5C524E2}"/>
              </a:ext>
            </a:extLst>
          </p:cNvPr>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bg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58" name="Footer Placeholder 1">
            <a:extLst>
              <a:ext uri="{FF2B5EF4-FFF2-40B4-BE49-F238E27FC236}">
                <a16:creationId xmlns:a16="http://schemas.microsoft.com/office/drawing/2014/main" id="{002D4892-E8BB-2B43-AC58-5B42F6B08DC2}"/>
              </a:ext>
            </a:extLst>
          </p:cNvPr>
          <p:cNvSpPr>
            <a:spLocks noGrp="1"/>
          </p:cNvSpPr>
          <p:nvPr>
            <p:ph type="ftr" sz="quarter" idx="18"/>
          </p:nvPr>
        </p:nvSpPr>
        <p:spPr>
          <a:xfrm>
            <a:off x="334840" y="6537084"/>
            <a:ext cx="4025949" cy="227333"/>
          </a:xfrm>
        </p:spPr>
        <p:txBody>
          <a:bodyPr/>
          <a:lstStyle/>
          <a:p>
            <a:endParaRPr lang="en-GB"/>
          </a:p>
        </p:txBody>
      </p:sp>
      <p:pic>
        <p:nvPicPr>
          <p:cNvPr id="27" name="Picture 26" descr="Logo&#10;&#10;Description automatically generated">
            <a:extLst>
              <a:ext uri="{FF2B5EF4-FFF2-40B4-BE49-F238E27FC236}">
                <a16:creationId xmlns:a16="http://schemas.microsoft.com/office/drawing/2014/main" id="{14E9EFEE-5CFE-2C47-B8E1-47C3380EB82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862284" y="6557619"/>
            <a:ext cx="467432" cy="201524"/>
          </a:xfrm>
          <a:prstGeom prst="rect">
            <a:avLst/>
          </a:prstGeom>
        </p:spPr>
      </p:pic>
    </p:spTree>
    <p:extLst>
      <p:ext uri="{BB962C8B-B14F-4D97-AF65-F5344CB8AC3E}">
        <p14:creationId xmlns:p14="http://schemas.microsoft.com/office/powerpoint/2010/main" val="16930208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point">
    <p:spTree>
      <p:nvGrpSpPr>
        <p:cNvPr id="1" name=""/>
        <p:cNvGrpSpPr/>
        <p:nvPr/>
      </p:nvGrpSpPr>
      <p:grpSpPr>
        <a:xfrm>
          <a:off x="0" y="0"/>
          <a:ext cx="0" cy="0"/>
          <a:chOff x="0" y="0"/>
          <a:chExt cx="0" cy="0"/>
        </a:xfrm>
      </p:grpSpPr>
      <p:cxnSp>
        <p:nvCxnSpPr>
          <p:cNvPr id="5" name="Straight Connector 4"/>
          <p:cNvCxnSpPr/>
          <p:nvPr userDrawn="1"/>
        </p:nvCxnSpPr>
        <p:spPr>
          <a:xfrm>
            <a:off x="196850" y="2537728"/>
            <a:ext cx="29132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9087400" y="2537728"/>
            <a:ext cx="29132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Placeholder 6"/>
          <p:cNvSpPr>
            <a:spLocks noGrp="1"/>
          </p:cNvSpPr>
          <p:nvPr>
            <p:ph type="body" sz="quarter" idx="14"/>
          </p:nvPr>
        </p:nvSpPr>
        <p:spPr>
          <a:xfrm>
            <a:off x="3128706" y="3010916"/>
            <a:ext cx="5934591" cy="2636195"/>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p:txBody>
      </p:sp>
      <p:sp>
        <p:nvSpPr>
          <p:cNvPr id="3" name="Title 2"/>
          <p:cNvSpPr>
            <a:spLocks noGrp="1"/>
          </p:cNvSpPr>
          <p:nvPr>
            <p:ph type="title"/>
          </p:nvPr>
        </p:nvSpPr>
        <p:spPr>
          <a:xfrm>
            <a:off x="3125015" y="2240047"/>
            <a:ext cx="5936436" cy="681565"/>
          </a:xfrm>
        </p:spPr>
        <p:txBody>
          <a:bodyPr/>
          <a:lstStyle>
            <a:lvl1pPr algn="ctr">
              <a:defRPr/>
            </a:lvl1pPr>
          </a:lstStyle>
          <a:p>
            <a:r>
              <a:rPr lang="en-US"/>
              <a:t>Click to edit Master title style</a:t>
            </a:r>
            <a:endParaRPr lang="en-GB" dirty="0"/>
          </a:p>
        </p:txBody>
      </p:sp>
      <p:sp>
        <p:nvSpPr>
          <p:cNvPr id="53" name="Slide Number Placeholder 1">
            <a:extLst>
              <a:ext uri="{FF2B5EF4-FFF2-40B4-BE49-F238E27FC236}">
                <a16:creationId xmlns:a16="http://schemas.microsoft.com/office/drawing/2014/main" id="{927C7F7A-0FAB-6B4B-B648-3DF9C15097C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54" name="Footer Placeholder 1">
            <a:extLst>
              <a:ext uri="{FF2B5EF4-FFF2-40B4-BE49-F238E27FC236}">
                <a16:creationId xmlns:a16="http://schemas.microsoft.com/office/drawing/2014/main" id="{1BAFEA5A-7B21-DB41-BFC9-9F26157B6B23}"/>
              </a:ext>
            </a:extLst>
          </p:cNvPr>
          <p:cNvSpPr>
            <a:spLocks noGrp="1"/>
          </p:cNvSpPr>
          <p:nvPr>
            <p:ph type="ftr" sz="quarter" idx="15"/>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42287877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52" name="Picture Placeholder 33"/>
          <p:cNvSpPr>
            <a:spLocks noGrp="1"/>
          </p:cNvSpPr>
          <p:nvPr>
            <p:ph type="pic" sz="quarter" idx="29" hasCustomPrompt="1"/>
          </p:nvPr>
        </p:nvSpPr>
        <p:spPr>
          <a:xfrm>
            <a:off x="2650939"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5" name="Picture Placeholder 33"/>
          <p:cNvSpPr>
            <a:spLocks noGrp="1"/>
          </p:cNvSpPr>
          <p:nvPr>
            <p:ph type="pic" sz="quarter" idx="32" hasCustomPrompt="1"/>
          </p:nvPr>
        </p:nvSpPr>
        <p:spPr>
          <a:xfrm>
            <a:off x="5490815"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8" name="Picture Placeholder 33"/>
          <p:cNvSpPr>
            <a:spLocks noGrp="1"/>
          </p:cNvSpPr>
          <p:nvPr>
            <p:ph type="pic" sz="quarter" idx="35" hasCustomPrompt="1"/>
          </p:nvPr>
        </p:nvSpPr>
        <p:spPr>
          <a:xfrm>
            <a:off x="8289969"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9" name="Text Placeholder 29"/>
          <p:cNvSpPr>
            <a:spLocks noGrp="1"/>
          </p:cNvSpPr>
          <p:nvPr>
            <p:ph type="body" sz="quarter" idx="36" hasCustomPrompt="1"/>
          </p:nvPr>
        </p:nvSpPr>
        <p:spPr>
          <a:xfrm>
            <a:off x="8122073"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60" name="Text Placeholder 29"/>
          <p:cNvSpPr>
            <a:spLocks noGrp="1"/>
          </p:cNvSpPr>
          <p:nvPr>
            <p:ph type="body" sz="quarter" idx="37" hasCustomPrompt="1"/>
          </p:nvPr>
        </p:nvSpPr>
        <p:spPr>
          <a:xfrm>
            <a:off x="8122073"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9" name="Picture Placeholder 33"/>
          <p:cNvSpPr>
            <a:spLocks noGrp="1"/>
          </p:cNvSpPr>
          <p:nvPr>
            <p:ph type="pic" sz="quarter" idx="26" hasCustomPrompt="1"/>
          </p:nvPr>
        </p:nvSpPr>
        <p:spPr>
          <a:xfrm>
            <a:off x="6899496"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0" name="Text Placeholder 29"/>
          <p:cNvSpPr>
            <a:spLocks noGrp="1"/>
          </p:cNvSpPr>
          <p:nvPr>
            <p:ph type="body" sz="quarter" idx="27" hasCustomPrompt="1"/>
          </p:nvPr>
        </p:nvSpPr>
        <p:spPr>
          <a:xfrm>
            <a:off x="6731600"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1" name="Text Placeholder 29"/>
          <p:cNvSpPr>
            <a:spLocks noGrp="1"/>
          </p:cNvSpPr>
          <p:nvPr>
            <p:ph type="body" sz="quarter" idx="28" hasCustomPrompt="1"/>
          </p:nvPr>
        </p:nvSpPr>
        <p:spPr>
          <a:xfrm>
            <a:off x="6731600"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32" name="Picture Placeholder 33"/>
          <p:cNvSpPr>
            <a:spLocks noGrp="1"/>
          </p:cNvSpPr>
          <p:nvPr>
            <p:ph type="pic" sz="quarter" idx="12" hasCustomPrompt="1"/>
          </p:nvPr>
        </p:nvSpPr>
        <p:spPr>
          <a:xfrm>
            <a:off x="1237507" y="2015085"/>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4" name="Text Placeholder 29"/>
          <p:cNvSpPr>
            <a:spLocks noGrp="1"/>
          </p:cNvSpPr>
          <p:nvPr>
            <p:ph type="body" sz="quarter" idx="18" hasCustomPrompt="1"/>
          </p:nvPr>
        </p:nvSpPr>
        <p:spPr>
          <a:xfrm>
            <a:off x="1069611"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35" name="Text Placeholder 29"/>
          <p:cNvSpPr>
            <a:spLocks noGrp="1"/>
          </p:cNvSpPr>
          <p:nvPr>
            <p:ph type="body" sz="quarter" idx="19" hasCustomPrompt="1"/>
          </p:nvPr>
        </p:nvSpPr>
        <p:spPr>
          <a:xfrm>
            <a:off x="1069611"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36" name="Picture Placeholder 33"/>
          <p:cNvSpPr>
            <a:spLocks noGrp="1"/>
          </p:cNvSpPr>
          <p:nvPr>
            <p:ph type="pic" sz="quarter" idx="20" hasCustomPrompt="1"/>
          </p:nvPr>
        </p:nvSpPr>
        <p:spPr>
          <a:xfrm>
            <a:off x="4062459"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7" name="Text Placeholder 29"/>
          <p:cNvSpPr>
            <a:spLocks noGrp="1"/>
          </p:cNvSpPr>
          <p:nvPr>
            <p:ph type="body" sz="quarter" idx="21" hasCustomPrompt="1"/>
          </p:nvPr>
        </p:nvSpPr>
        <p:spPr>
          <a:xfrm>
            <a:off x="3894563"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38" name="Text Placeholder 29"/>
          <p:cNvSpPr>
            <a:spLocks noGrp="1"/>
          </p:cNvSpPr>
          <p:nvPr>
            <p:ph type="body" sz="quarter" idx="22" hasCustomPrompt="1"/>
          </p:nvPr>
        </p:nvSpPr>
        <p:spPr>
          <a:xfrm>
            <a:off x="3894563"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0" name="Picture Placeholder 33"/>
          <p:cNvSpPr>
            <a:spLocks noGrp="1"/>
          </p:cNvSpPr>
          <p:nvPr>
            <p:ph type="pic" sz="quarter" idx="23" hasCustomPrompt="1"/>
          </p:nvPr>
        </p:nvSpPr>
        <p:spPr>
          <a:xfrm>
            <a:off x="9700141"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41" name="Text Placeholder 29"/>
          <p:cNvSpPr>
            <a:spLocks noGrp="1"/>
          </p:cNvSpPr>
          <p:nvPr>
            <p:ph type="body" sz="quarter" idx="24" hasCustomPrompt="1"/>
          </p:nvPr>
        </p:nvSpPr>
        <p:spPr>
          <a:xfrm>
            <a:off x="9532245"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2" name="Text Placeholder 29"/>
          <p:cNvSpPr>
            <a:spLocks noGrp="1"/>
          </p:cNvSpPr>
          <p:nvPr>
            <p:ph type="body" sz="quarter" idx="25" hasCustomPrompt="1"/>
          </p:nvPr>
        </p:nvSpPr>
        <p:spPr>
          <a:xfrm>
            <a:off x="9532245"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3" name="Text Placeholder 29"/>
          <p:cNvSpPr>
            <a:spLocks noGrp="1"/>
          </p:cNvSpPr>
          <p:nvPr>
            <p:ph type="body" sz="quarter" idx="30" hasCustomPrompt="1"/>
          </p:nvPr>
        </p:nvSpPr>
        <p:spPr>
          <a:xfrm>
            <a:off x="2483043"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4" name="Text Placeholder 29"/>
          <p:cNvSpPr>
            <a:spLocks noGrp="1"/>
          </p:cNvSpPr>
          <p:nvPr>
            <p:ph type="body" sz="quarter" idx="31" hasCustomPrompt="1"/>
          </p:nvPr>
        </p:nvSpPr>
        <p:spPr>
          <a:xfrm>
            <a:off x="2483043"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6" name="Text Placeholder 29"/>
          <p:cNvSpPr>
            <a:spLocks noGrp="1"/>
          </p:cNvSpPr>
          <p:nvPr>
            <p:ph type="body" sz="quarter" idx="33" hasCustomPrompt="1"/>
          </p:nvPr>
        </p:nvSpPr>
        <p:spPr>
          <a:xfrm>
            <a:off x="5322919"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7" name="Text Placeholder 29"/>
          <p:cNvSpPr>
            <a:spLocks noGrp="1"/>
          </p:cNvSpPr>
          <p:nvPr>
            <p:ph type="body" sz="quarter" idx="34" hasCustomPrompt="1"/>
          </p:nvPr>
        </p:nvSpPr>
        <p:spPr>
          <a:xfrm>
            <a:off x="5322919"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62" name="Slide Number Placeholder 1">
            <a:extLst>
              <a:ext uri="{FF2B5EF4-FFF2-40B4-BE49-F238E27FC236}">
                <a16:creationId xmlns:a16="http://schemas.microsoft.com/office/drawing/2014/main" id="{55CDC411-F957-C148-A7D3-700AFB26CCBC}"/>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63" name="Footer Placeholder 1">
            <a:extLst>
              <a:ext uri="{FF2B5EF4-FFF2-40B4-BE49-F238E27FC236}">
                <a16:creationId xmlns:a16="http://schemas.microsoft.com/office/drawing/2014/main" id="{D9944F91-93AC-9146-9498-E4B7CBAD27ED}"/>
              </a:ext>
            </a:extLst>
          </p:cNvPr>
          <p:cNvSpPr>
            <a:spLocks noGrp="1"/>
          </p:cNvSpPr>
          <p:nvPr>
            <p:ph type="ftr" sz="quarter" idx="14"/>
          </p:nvPr>
        </p:nvSpPr>
        <p:spPr>
          <a:xfrm>
            <a:off x="334840" y="6537084"/>
            <a:ext cx="4025949" cy="227333"/>
          </a:xfrm>
        </p:spPr>
        <p:txBody>
          <a:bodyPr/>
          <a:lstStyle/>
          <a:p>
            <a:endParaRPr lang="en-GB"/>
          </a:p>
        </p:txBody>
      </p:sp>
      <p:sp>
        <p:nvSpPr>
          <p:cNvPr id="44" name="Title 2">
            <a:extLst>
              <a:ext uri="{FF2B5EF4-FFF2-40B4-BE49-F238E27FC236}">
                <a16:creationId xmlns:a16="http://schemas.microsoft.com/office/drawing/2014/main" id="{A44DB753-41DB-9842-86D8-14B0E6135453}"/>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875104237"/>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slide 2">
    <p:spTree>
      <p:nvGrpSpPr>
        <p:cNvPr id="1" name=""/>
        <p:cNvGrpSpPr/>
        <p:nvPr/>
      </p:nvGrpSpPr>
      <p:grpSpPr>
        <a:xfrm>
          <a:off x="0" y="0"/>
          <a:ext cx="0" cy="0"/>
          <a:chOff x="0" y="0"/>
          <a:chExt cx="0" cy="0"/>
        </a:xfrm>
      </p:grpSpPr>
      <p:sp>
        <p:nvSpPr>
          <p:cNvPr id="34" name="Picture Placeholder 33"/>
          <p:cNvSpPr>
            <a:spLocks noGrp="1"/>
          </p:cNvSpPr>
          <p:nvPr>
            <p:ph type="pic" sz="quarter" idx="12" hasCustomPrompt="1"/>
          </p:nvPr>
        </p:nvSpPr>
        <p:spPr>
          <a:xfrm>
            <a:off x="1172684"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5" name="Picture Placeholder 33"/>
          <p:cNvSpPr>
            <a:spLocks noGrp="1"/>
          </p:cNvSpPr>
          <p:nvPr>
            <p:ph type="pic" sz="quarter" idx="13" hasCustomPrompt="1"/>
          </p:nvPr>
        </p:nvSpPr>
        <p:spPr>
          <a:xfrm>
            <a:off x="2889088"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6" name="Picture Placeholder 33"/>
          <p:cNvSpPr>
            <a:spLocks noGrp="1"/>
          </p:cNvSpPr>
          <p:nvPr>
            <p:ph type="pic" sz="quarter" idx="14" hasCustomPrompt="1"/>
          </p:nvPr>
        </p:nvSpPr>
        <p:spPr>
          <a:xfrm>
            <a:off x="4605492"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7" name="Picture Placeholder 33"/>
          <p:cNvSpPr>
            <a:spLocks noGrp="1"/>
          </p:cNvSpPr>
          <p:nvPr>
            <p:ph type="pic" sz="quarter" idx="15" hasCustomPrompt="1"/>
          </p:nvPr>
        </p:nvSpPr>
        <p:spPr>
          <a:xfrm>
            <a:off x="6321896"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8" name="Picture Placeholder 33"/>
          <p:cNvSpPr>
            <a:spLocks noGrp="1"/>
          </p:cNvSpPr>
          <p:nvPr>
            <p:ph type="pic" sz="quarter" idx="16" hasCustomPrompt="1"/>
          </p:nvPr>
        </p:nvSpPr>
        <p:spPr>
          <a:xfrm>
            <a:off x="8038300"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9" name="Picture Placeholder 33"/>
          <p:cNvSpPr>
            <a:spLocks noGrp="1"/>
          </p:cNvSpPr>
          <p:nvPr>
            <p:ph type="pic" sz="quarter" idx="17" hasCustomPrompt="1"/>
          </p:nvPr>
        </p:nvSpPr>
        <p:spPr>
          <a:xfrm>
            <a:off x="9754701"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41" name="Text Placeholder 29"/>
          <p:cNvSpPr>
            <a:spLocks noGrp="1"/>
          </p:cNvSpPr>
          <p:nvPr>
            <p:ph type="body" sz="quarter" idx="18" hasCustomPrompt="1"/>
          </p:nvPr>
        </p:nvSpPr>
        <p:spPr>
          <a:xfrm>
            <a:off x="100895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4" name="Text Placeholder 29"/>
          <p:cNvSpPr>
            <a:spLocks noGrp="1"/>
          </p:cNvSpPr>
          <p:nvPr>
            <p:ph type="body" sz="quarter" idx="19" hasCustomPrompt="1"/>
          </p:nvPr>
        </p:nvSpPr>
        <p:spPr>
          <a:xfrm>
            <a:off x="100895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5" name="Text Placeholder 29"/>
          <p:cNvSpPr>
            <a:spLocks noGrp="1"/>
          </p:cNvSpPr>
          <p:nvPr>
            <p:ph type="body" sz="quarter" idx="20" hasCustomPrompt="1"/>
          </p:nvPr>
        </p:nvSpPr>
        <p:spPr>
          <a:xfrm>
            <a:off x="272701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6" name="Text Placeholder 29"/>
          <p:cNvSpPr>
            <a:spLocks noGrp="1"/>
          </p:cNvSpPr>
          <p:nvPr>
            <p:ph type="body" sz="quarter" idx="21" hasCustomPrompt="1"/>
          </p:nvPr>
        </p:nvSpPr>
        <p:spPr>
          <a:xfrm>
            <a:off x="272701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7" name="Text Placeholder 29"/>
          <p:cNvSpPr>
            <a:spLocks noGrp="1"/>
          </p:cNvSpPr>
          <p:nvPr>
            <p:ph type="body" sz="quarter" idx="22" hasCustomPrompt="1"/>
          </p:nvPr>
        </p:nvSpPr>
        <p:spPr>
          <a:xfrm>
            <a:off x="444507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8" name="Text Placeholder 29"/>
          <p:cNvSpPr>
            <a:spLocks noGrp="1"/>
          </p:cNvSpPr>
          <p:nvPr>
            <p:ph type="body" sz="quarter" idx="23" hasCustomPrompt="1"/>
          </p:nvPr>
        </p:nvSpPr>
        <p:spPr>
          <a:xfrm>
            <a:off x="444507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9" name="Text Placeholder 29"/>
          <p:cNvSpPr>
            <a:spLocks noGrp="1"/>
          </p:cNvSpPr>
          <p:nvPr>
            <p:ph type="body" sz="quarter" idx="24" hasCustomPrompt="1"/>
          </p:nvPr>
        </p:nvSpPr>
        <p:spPr>
          <a:xfrm>
            <a:off x="616313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0" name="Text Placeholder 29"/>
          <p:cNvSpPr>
            <a:spLocks noGrp="1"/>
          </p:cNvSpPr>
          <p:nvPr>
            <p:ph type="body" sz="quarter" idx="25" hasCustomPrompt="1"/>
          </p:nvPr>
        </p:nvSpPr>
        <p:spPr>
          <a:xfrm>
            <a:off x="616313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1" name="Text Placeholder 29"/>
          <p:cNvSpPr>
            <a:spLocks noGrp="1"/>
          </p:cNvSpPr>
          <p:nvPr>
            <p:ph type="body" sz="quarter" idx="26" hasCustomPrompt="1"/>
          </p:nvPr>
        </p:nvSpPr>
        <p:spPr>
          <a:xfrm>
            <a:off x="788119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2" name="Text Placeholder 29"/>
          <p:cNvSpPr>
            <a:spLocks noGrp="1"/>
          </p:cNvSpPr>
          <p:nvPr>
            <p:ph type="body" sz="quarter" idx="27" hasCustomPrompt="1"/>
          </p:nvPr>
        </p:nvSpPr>
        <p:spPr>
          <a:xfrm>
            <a:off x="788119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3" name="Text Placeholder 29"/>
          <p:cNvSpPr>
            <a:spLocks noGrp="1"/>
          </p:cNvSpPr>
          <p:nvPr>
            <p:ph type="body" sz="quarter" idx="28" hasCustomPrompt="1"/>
          </p:nvPr>
        </p:nvSpPr>
        <p:spPr>
          <a:xfrm>
            <a:off x="959925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4" name="Text Placeholder 29"/>
          <p:cNvSpPr>
            <a:spLocks noGrp="1"/>
          </p:cNvSpPr>
          <p:nvPr>
            <p:ph type="body" sz="quarter" idx="29" hasCustomPrompt="1"/>
          </p:nvPr>
        </p:nvSpPr>
        <p:spPr>
          <a:xfrm>
            <a:off x="959925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2" name="Title 2">
            <a:extLst>
              <a:ext uri="{FF2B5EF4-FFF2-40B4-BE49-F238E27FC236}">
                <a16:creationId xmlns:a16="http://schemas.microsoft.com/office/drawing/2014/main" id="{43A3BD9C-2C3A-6148-B91E-20F260DAC060}"/>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4356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0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63000">
                <a:schemeClr val="accent2"/>
              </a:gs>
              <a:gs pos="100000">
                <a:schemeClr val="accent2"/>
              </a:gs>
              <a:gs pos="0">
                <a:schemeClr val="accent3"/>
              </a:gs>
            </a:gsLst>
            <a:lin ang="135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3"/>
                </a:solidFill>
                <a:latin typeface="Oswald Light" pitchFamily="2" charset="77"/>
              </a:defRPr>
            </a:lvl1pPr>
          </a:lstStyle>
          <a:p>
            <a:pPr lvl="0"/>
            <a:r>
              <a:rPr lang="en-GB" dirty="0"/>
              <a:t>04</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3236043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Big numbers slide">
    <p:spTree>
      <p:nvGrpSpPr>
        <p:cNvPr id="1" name=""/>
        <p:cNvGrpSpPr/>
        <p:nvPr/>
      </p:nvGrpSpPr>
      <p:grpSpPr>
        <a:xfrm>
          <a:off x="0" y="0"/>
          <a:ext cx="0" cy="0"/>
          <a:chOff x="0" y="0"/>
          <a:chExt cx="0" cy="0"/>
        </a:xfrm>
      </p:grpSpPr>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 name="Text Placeholder 3">
            <a:extLst>
              <a:ext uri="{FF2B5EF4-FFF2-40B4-BE49-F238E27FC236}">
                <a16:creationId xmlns:a16="http://schemas.microsoft.com/office/drawing/2014/main" id="{E1782CE8-08EE-3347-9CFF-E79FD05B4D3C}"/>
              </a:ext>
            </a:extLst>
          </p:cNvPr>
          <p:cNvSpPr>
            <a:spLocks noGrp="1"/>
          </p:cNvSpPr>
          <p:nvPr>
            <p:ph type="body" sz="quarter" idx="31" hasCustomPrompt="1"/>
          </p:nvPr>
        </p:nvSpPr>
        <p:spPr>
          <a:xfrm>
            <a:off x="3653809"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6" name="Text Placeholder 5">
            <a:extLst>
              <a:ext uri="{FF2B5EF4-FFF2-40B4-BE49-F238E27FC236}">
                <a16:creationId xmlns:a16="http://schemas.microsoft.com/office/drawing/2014/main" id="{477EDE35-B04F-5D4E-B726-76DFB7595D0D}"/>
              </a:ext>
            </a:extLst>
          </p:cNvPr>
          <p:cNvSpPr>
            <a:spLocks noGrp="1"/>
          </p:cNvSpPr>
          <p:nvPr>
            <p:ph type="body" sz="quarter" idx="32" hasCustomPrompt="1"/>
          </p:nvPr>
        </p:nvSpPr>
        <p:spPr>
          <a:xfrm>
            <a:off x="3657340"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79" name="Text Placeholder 3">
            <a:extLst>
              <a:ext uri="{FF2B5EF4-FFF2-40B4-BE49-F238E27FC236}">
                <a16:creationId xmlns:a16="http://schemas.microsoft.com/office/drawing/2014/main" id="{9F682D56-36FF-8D42-9772-D86834C8B426}"/>
              </a:ext>
            </a:extLst>
          </p:cNvPr>
          <p:cNvSpPr>
            <a:spLocks noGrp="1"/>
          </p:cNvSpPr>
          <p:nvPr>
            <p:ph type="body" sz="quarter" idx="33" hasCustomPrompt="1"/>
          </p:nvPr>
        </p:nvSpPr>
        <p:spPr>
          <a:xfrm>
            <a:off x="946167"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0" name="Text Placeholder 5">
            <a:extLst>
              <a:ext uri="{FF2B5EF4-FFF2-40B4-BE49-F238E27FC236}">
                <a16:creationId xmlns:a16="http://schemas.microsoft.com/office/drawing/2014/main" id="{15AE5C34-EC97-B345-A893-A8ED1A8829C1}"/>
              </a:ext>
            </a:extLst>
          </p:cNvPr>
          <p:cNvSpPr>
            <a:spLocks noGrp="1"/>
          </p:cNvSpPr>
          <p:nvPr>
            <p:ph type="body" sz="quarter" idx="34" hasCustomPrompt="1"/>
          </p:nvPr>
        </p:nvSpPr>
        <p:spPr>
          <a:xfrm>
            <a:off x="951462"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1" name="Text Placeholder 3">
            <a:extLst>
              <a:ext uri="{FF2B5EF4-FFF2-40B4-BE49-F238E27FC236}">
                <a16:creationId xmlns:a16="http://schemas.microsoft.com/office/drawing/2014/main" id="{F91DFF10-81E8-E942-B9AC-B2995047EED8}"/>
              </a:ext>
            </a:extLst>
          </p:cNvPr>
          <p:cNvSpPr>
            <a:spLocks noGrp="1"/>
          </p:cNvSpPr>
          <p:nvPr>
            <p:ph type="body" sz="quarter" idx="35" hasCustomPrompt="1"/>
          </p:nvPr>
        </p:nvSpPr>
        <p:spPr>
          <a:xfrm>
            <a:off x="6361452"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2" name="Text Placeholder 5">
            <a:extLst>
              <a:ext uri="{FF2B5EF4-FFF2-40B4-BE49-F238E27FC236}">
                <a16:creationId xmlns:a16="http://schemas.microsoft.com/office/drawing/2014/main" id="{EDC3013F-AF4F-DD4A-968C-8222CF42CBA8}"/>
              </a:ext>
            </a:extLst>
          </p:cNvPr>
          <p:cNvSpPr>
            <a:spLocks noGrp="1"/>
          </p:cNvSpPr>
          <p:nvPr>
            <p:ph type="body" sz="quarter" idx="36" hasCustomPrompt="1"/>
          </p:nvPr>
        </p:nvSpPr>
        <p:spPr>
          <a:xfrm>
            <a:off x="6361455"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3" name="Text Placeholder 3">
            <a:extLst>
              <a:ext uri="{FF2B5EF4-FFF2-40B4-BE49-F238E27FC236}">
                <a16:creationId xmlns:a16="http://schemas.microsoft.com/office/drawing/2014/main" id="{518B65C1-FFC4-2C48-B039-21A052D3F188}"/>
              </a:ext>
            </a:extLst>
          </p:cNvPr>
          <p:cNvSpPr>
            <a:spLocks noGrp="1"/>
          </p:cNvSpPr>
          <p:nvPr>
            <p:ph type="body" sz="quarter" idx="37" hasCustomPrompt="1"/>
          </p:nvPr>
        </p:nvSpPr>
        <p:spPr>
          <a:xfrm>
            <a:off x="9069096"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4" name="Text Placeholder 5">
            <a:extLst>
              <a:ext uri="{FF2B5EF4-FFF2-40B4-BE49-F238E27FC236}">
                <a16:creationId xmlns:a16="http://schemas.microsoft.com/office/drawing/2014/main" id="{E12DD0FA-7F13-5444-BDEB-5779C8BEAE87}"/>
              </a:ext>
            </a:extLst>
          </p:cNvPr>
          <p:cNvSpPr>
            <a:spLocks noGrp="1"/>
          </p:cNvSpPr>
          <p:nvPr>
            <p:ph type="body" sz="quarter" idx="38" hasCustomPrompt="1"/>
          </p:nvPr>
        </p:nvSpPr>
        <p:spPr>
          <a:xfrm>
            <a:off x="9069096" y="3852204"/>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35" name="Title 2">
            <a:extLst>
              <a:ext uri="{FF2B5EF4-FFF2-40B4-BE49-F238E27FC236}">
                <a16:creationId xmlns:a16="http://schemas.microsoft.com/office/drawing/2014/main" id="{3D869E8F-E2C7-6248-821E-B107C5A83651}"/>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 name="Text Placeholder 2">
            <a:extLst>
              <a:ext uri="{FF2B5EF4-FFF2-40B4-BE49-F238E27FC236}">
                <a16:creationId xmlns:a16="http://schemas.microsoft.com/office/drawing/2014/main" id="{C392BFFE-9658-5443-A84D-E4312257D6DE}"/>
              </a:ext>
            </a:extLst>
          </p:cNvPr>
          <p:cNvSpPr>
            <a:spLocks noGrp="1"/>
          </p:cNvSpPr>
          <p:nvPr>
            <p:ph type="body" sz="quarter" idx="39" hasCustomPrompt="1"/>
          </p:nvPr>
        </p:nvSpPr>
        <p:spPr>
          <a:xfrm>
            <a:off x="8912618"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7" name="Text Placeholder 2">
            <a:extLst>
              <a:ext uri="{FF2B5EF4-FFF2-40B4-BE49-F238E27FC236}">
                <a16:creationId xmlns:a16="http://schemas.microsoft.com/office/drawing/2014/main" id="{4620135C-CAF0-014B-863D-FB6EFB0C2F1B}"/>
              </a:ext>
            </a:extLst>
          </p:cNvPr>
          <p:cNvSpPr>
            <a:spLocks noGrp="1"/>
          </p:cNvSpPr>
          <p:nvPr>
            <p:ph type="body" sz="quarter" idx="40" hasCustomPrompt="1"/>
          </p:nvPr>
        </p:nvSpPr>
        <p:spPr>
          <a:xfrm>
            <a:off x="6204975"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8" name="Text Placeholder 2">
            <a:extLst>
              <a:ext uri="{FF2B5EF4-FFF2-40B4-BE49-F238E27FC236}">
                <a16:creationId xmlns:a16="http://schemas.microsoft.com/office/drawing/2014/main" id="{D82DBB0E-7E1B-0B45-8833-E2E512079E7A}"/>
              </a:ext>
            </a:extLst>
          </p:cNvPr>
          <p:cNvSpPr>
            <a:spLocks noGrp="1"/>
          </p:cNvSpPr>
          <p:nvPr>
            <p:ph type="body" sz="quarter" idx="41" hasCustomPrompt="1"/>
          </p:nvPr>
        </p:nvSpPr>
        <p:spPr>
          <a:xfrm>
            <a:off x="3497332"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Tree>
    <p:extLst>
      <p:ext uri="{BB962C8B-B14F-4D97-AF65-F5344CB8AC3E}">
        <p14:creationId xmlns:p14="http://schemas.microsoft.com/office/powerpoint/2010/main" val="26894431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ig numbers slide">
    <p:spTree>
      <p:nvGrpSpPr>
        <p:cNvPr id="1" name=""/>
        <p:cNvGrpSpPr/>
        <p:nvPr/>
      </p:nvGrpSpPr>
      <p:grpSpPr>
        <a:xfrm>
          <a:off x="0" y="0"/>
          <a:ext cx="0" cy="0"/>
          <a:chOff x="0" y="0"/>
          <a:chExt cx="0" cy="0"/>
        </a:xfrm>
      </p:grpSpPr>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 name="Text Placeholder 3">
            <a:extLst>
              <a:ext uri="{FF2B5EF4-FFF2-40B4-BE49-F238E27FC236}">
                <a16:creationId xmlns:a16="http://schemas.microsoft.com/office/drawing/2014/main" id="{E1782CE8-08EE-3347-9CFF-E79FD05B4D3C}"/>
              </a:ext>
            </a:extLst>
          </p:cNvPr>
          <p:cNvSpPr>
            <a:spLocks noGrp="1"/>
          </p:cNvSpPr>
          <p:nvPr>
            <p:ph type="body" sz="quarter" idx="31" hasCustomPrompt="1"/>
          </p:nvPr>
        </p:nvSpPr>
        <p:spPr>
          <a:xfrm>
            <a:off x="3511853"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6" name="Text Placeholder 5">
            <a:extLst>
              <a:ext uri="{FF2B5EF4-FFF2-40B4-BE49-F238E27FC236}">
                <a16:creationId xmlns:a16="http://schemas.microsoft.com/office/drawing/2014/main" id="{477EDE35-B04F-5D4E-B726-76DFB7595D0D}"/>
              </a:ext>
            </a:extLst>
          </p:cNvPr>
          <p:cNvSpPr>
            <a:spLocks noGrp="1"/>
          </p:cNvSpPr>
          <p:nvPr>
            <p:ph type="body" sz="quarter" idx="32" hasCustomPrompt="1"/>
          </p:nvPr>
        </p:nvSpPr>
        <p:spPr>
          <a:xfrm>
            <a:off x="3515382"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79" name="Text Placeholder 3">
            <a:extLst>
              <a:ext uri="{FF2B5EF4-FFF2-40B4-BE49-F238E27FC236}">
                <a16:creationId xmlns:a16="http://schemas.microsoft.com/office/drawing/2014/main" id="{9F682D56-36FF-8D42-9772-D86834C8B426}"/>
              </a:ext>
            </a:extLst>
          </p:cNvPr>
          <p:cNvSpPr>
            <a:spLocks noGrp="1"/>
          </p:cNvSpPr>
          <p:nvPr>
            <p:ph type="body" sz="quarter" idx="33" hasCustomPrompt="1"/>
          </p:nvPr>
        </p:nvSpPr>
        <p:spPr>
          <a:xfrm>
            <a:off x="804209"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0" name="Text Placeholder 5">
            <a:extLst>
              <a:ext uri="{FF2B5EF4-FFF2-40B4-BE49-F238E27FC236}">
                <a16:creationId xmlns:a16="http://schemas.microsoft.com/office/drawing/2014/main" id="{15AE5C34-EC97-B345-A893-A8ED1A8829C1}"/>
              </a:ext>
            </a:extLst>
          </p:cNvPr>
          <p:cNvSpPr>
            <a:spLocks noGrp="1"/>
          </p:cNvSpPr>
          <p:nvPr>
            <p:ph type="body" sz="quarter" idx="34" hasCustomPrompt="1"/>
          </p:nvPr>
        </p:nvSpPr>
        <p:spPr>
          <a:xfrm>
            <a:off x="800681"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1" name="Text Placeholder 3">
            <a:extLst>
              <a:ext uri="{FF2B5EF4-FFF2-40B4-BE49-F238E27FC236}">
                <a16:creationId xmlns:a16="http://schemas.microsoft.com/office/drawing/2014/main" id="{F91DFF10-81E8-E942-B9AC-B2995047EED8}"/>
              </a:ext>
            </a:extLst>
          </p:cNvPr>
          <p:cNvSpPr>
            <a:spLocks noGrp="1"/>
          </p:cNvSpPr>
          <p:nvPr>
            <p:ph type="body" sz="quarter" idx="35" hasCustomPrompt="1"/>
          </p:nvPr>
        </p:nvSpPr>
        <p:spPr>
          <a:xfrm>
            <a:off x="6219497"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2" name="Text Placeholder 5">
            <a:extLst>
              <a:ext uri="{FF2B5EF4-FFF2-40B4-BE49-F238E27FC236}">
                <a16:creationId xmlns:a16="http://schemas.microsoft.com/office/drawing/2014/main" id="{EDC3013F-AF4F-DD4A-968C-8222CF42CBA8}"/>
              </a:ext>
            </a:extLst>
          </p:cNvPr>
          <p:cNvSpPr>
            <a:spLocks noGrp="1"/>
          </p:cNvSpPr>
          <p:nvPr>
            <p:ph type="body" sz="quarter" idx="36" hasCustomPrompt="1"/>
          </p:nvPr>
        </p:nvSpPr>
        <p:spPr>
          <a:xfrm>
            <a:off x="6219497"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3" name="Text Placeholder 3">
            <a:extLst>
              <a:ext uri="{FF2B5EF4-FFF2-40B4-BE49-F238E27FC236}">
                <a16:creationId xmlns:a16="http://schemas.microsoft.com/office/drawing/2014/main" id="{518B65C1-FFC4-2C48-B039-21A052D3F188}"/>
              </a:ext>
            </a:extLst>
          </p:cNvPr>
          <p:cNvSpPr>
            <a:spLocks noGrp="1"/>
          </p:cNvSpPr>
          <p:nvPr>
            <p:ph type="body" sz="quarter" idx="37" hasCustomPrompt="1"/>
          </p:nvPr>
        </p:nvSpPr>
        <p:spPr>
          <a:xfrm>
            <a:off x="8927138"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4" name="Text Placeholder 5">
            <a:extLst>
              <a:ext uri="{FF2B5EF4-FFF2-40B4-BE49-F238E27FC236}">
                <a16:creationId xmlns:a16="http://schemas.microsoft.com/office/drawing/2014/main" id="{E12DD0FA-7F13-5444-BDEB-5779C8BEAE87}"/>
              </a:ext>
            </a:extLst>
          </p:cNvPr>
          <p:cNvSpPr>
            <a:spLocks noGrp="1"/>
          </p:cNvSpPr>
          <p:nvPr>
            <p:ph type="body" sz="quarter" idx="38" hasCustomPrompt="1"/>
          </p:nvPr>
        </p:nvSpPr>
        <p:spPr>
          <a:xfrm>
            <a:off x="8927138"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36" name="Title 2">
            <a:extLst>
              <a:ext uri="{FF2B5EF4-FFF2-40B4-BE49-F238E27FC236}">
                <a16:creationId xmlns:a16="http://schemas.microsoft.com/office/drawing/2014/main" id="{402EFD93-493B-6946-B69B-8809263B3213}"/>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5" name="Text Placeholder 2">
            <a:extLst>
              <a:ext uri="{FF2B5EF4-FFF2-40B4-BE49-F238E27FC236}">
                <a16:creationId xmlns:a16="http://schemas.microsoft.com/office/drawing/2014/main" id="{8232C0BD-3BFE-8A4C-81EC-B061BD65AB24}"/>
              </a:ext>
            </a:extLst>
          </p:cNvPr>
          <p:cNvSpPr>
            <a:spLocks noGrp="1"/>
          </p:cNvSpPr>
          <p:nvPr>
            <p:ph type="body" sz="quarter" idx="39" hasCustomPrompt="1"/>
          </p:nvPr>
        </p:nvSpPr>
        <p:spPr>
          <a:xfrm>
            <a:off x="8770662"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7" name="Text Placeholder 2">
            <a:extLst>
              <a:ext uri="{FF2B5EF4-FFF2-40B4-BE49-F238E27FC236}">
                <a16:creationId xmlns:a16="http://schemas.microsoft.com/office/drawing/2014/main" id="{13FF1CBC-3F65-1149-B1E4-BD6E74265660}"/>
              </a:ext>
            </a:extLst>
          </p:cNvPr>
          <p:cNvSpPr>
            <a:spLocks noGrp="1"/>
          </p:cNvSpPr>
          <p:nvPr>
            <p:ph type="body" sz="quarter" idx="40" hasCustomPrompt="1"/>
          </p:nvPr>
        </p:nvSpPr>
        <p:spPr>
          <a:xfrm>
            <a:off x="6063019"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8" name="Text Placeholder 2">
            <a:extLst>
              <a:ext uri="{FF2B5EF4-FFF2-40B4-BE49-F238E27FC236}">
                <a16:creationId xmlns:a16="http://schemas.microsoft.com/office/drawing/2014/main" id="{5F84643A-9163-EC4F-BB47-B8DD4926413E}"/>
              </a:ext>
            </a:extLst>
          </p:cNvPr>
          <p:cNvSpPr>
            <a:spLocks noGrp="1"/>
          </p:cNvSpPr>
          <p:nvPr>
            <p:ph type="body" sz="quarter" idx="41" hasCustomPrompt="1"/>
          </p:nvPr>
        </p:nvSpPr>
        <p:spPr>
          <a:xfrm>
            <a:off x="3355376"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Tree>
    <p:extLst>
      <p:ext uri="{BB962C8B-B14F-4D97-AF65-F5344CB8AC3E}">
        <p14:creationId xmlns:p14="http://schemas.microsoft.com/office/powerpoint/2010/main" val="1850820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big poin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E39FA9-E932-3849-8B98-8113E4DDDD5C}"/>
              </a:ext>
            </a:extLst>
          </p:cNvPr>
          <p:cNvSpPr/>
          <p:nvPr userDrawn="1"/>
        </p:nvSpPr>
        <p:spPr>
          <a:xfrm>
            <a:off x="0" y="0"/>
            <a:ext cx="12192000" cy="645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6" name="Text Placeholder 5">
            <a:extLst>
              <a:ext uri="{FF2B5EF4-FFF2-40B4-BE49-F238E27FC236}">
                <a16:creationId xmlns:a16="http://schemas.microsoft.com/office/drawing/2014/main" id="{9868E1F1-158B-DE48-ADBD-CD21049AD5F5}"/>
              </a:ext>
            </a:extLst>
          </p:cNvPr>
          <p:cNvSpPr>
            <a:spLocks noGrp="1"/>
          </p:cNvSpPr>
          <p:nvPr>
            <p:ph type="body" sz="quarter" idx="15" hasCustomPrompt="1"/>
          </p:nvPr>
        </p:nvSpPr>
        <p:spPr>
          <a:xfrm>
            <a:off x="894902" y="2110384"/>
            <a:ext cx="1619250" cy="1620837"/>
          </a:xfrm>
          <a:solidFill>
            <a:schemeClr val="bg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9" name="Text Placeholder 8">
            <a:extLst>
              <a:ext uri="{FF2B5EF4-FFF2-40B4-BE49-F238E27FC236}">
                <a16:creationId xmlns:a16="http://schemas.microsoft.com/office/drawing/2014/main" id="{D7B05700-6A59-CE4A-B6A1-3F4CA605A9BC}"/>
              </a:ext>
            </a:extLst>
          </p:cNvPr>
          <p:cNvSpPr>
            <a:spLocks noGrp="1"/>
          </p:cNvSpPr>
          <p:nvPr>
            <p:ph type="body" sz="quarter" idx="16"/>
          </p:nvPr>
        </p:nvSpPr>
        <p:spPr>
          <a:xfrm>
            <a:off x="2514152" y="2110384"/>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0" name="Text Placeholder 5">
            <a:extLst>
              <a:ext uri="{FF2B5EF4-FFF2-40B4-BE49-F238E27FC236}">
                <a16:creationId xmlns:a16="http://schemas.microsoft.com/office/drawing/2014/main" id="{E0D9B316-E3CD-0347-92B0-CF0FFA5F1F90}"/>
              </a:ext>
            </a:extLst>
          </p:cNvPr>
          <p:cNvSpPr>
            <a:spLocks noGrp="1"/>
          </p:cNvSpPr>
          <p:nvPr>
            <p:ph type="body" sz="quarter" idx="17" hasCustomPrompt="1"/>
          </p:nvPr>
        </p:nvSpPr>
        <p:spPr>
          <a:xfrm>
            <a:off x="6418359" y="2110384"/>
            <a:ext cx="1619250" cy="1620837"/>
          </a:xfrm>
          <a:solidFill>
            <a:schemeClr val="accent1"/>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1" name="Text Placeholder 8">
            <a:extLst>
              <a:ext uri="{FF2B5EF4-FFF2-40B4-BE49-F238E27FC236}">
                <a16:creationId xmlns:a16="http://schemas.microsoft.com/office/drawing/2014/main" id="{F67F1713-128D-654F-A6BB-0D30764C4AE9}"/>
              </a:ext>
            </a:extLst>
          </p:cNvPr>
          <p:cNvSpPr>
            <a:spLocks noGrp="1"/>
          </p:cNvSpPr>
          <p:nvPr>
            <p:ph type="body" sz="quarter" idx="18"/>
          </p:nvPr>
        </p:nvSpPr>
        <p:spPr>
          <a:xfrm>
            <a:off x="8037609" y="2110384"/>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2" name="Text Placeholder 5">
            <a:extLst>
              <a:ext uri="{FF2B5EF4-FFF2-40B4-BE49-F238E27FC236}">
                <a16:creationId xmlns:a16="http://schemas.microsoft.com/office/drawing/2014/main" id="{AAA9FFF3-34DD-7F47-AEFC-C3FDC6B55B75}"/>
              </a:ext>
            </a:extLst>
          </p:cNvPr>
          <p:cNvSpPr>
            <a:spLocks noGrp="1"/>
          </p:cNvSpPr>
          <p:nvPr>
            <p:ph type="body" sz="quarter" idx="19" hasCustomPrompt="1"/>
          </p:nvPr>
        </p:nvSpPr>
        <p:spPr>
          <a:xfrm>
            <a:off x="894902" y="4228899"/>
            <a:ext cx="1619250" cy="1620837"/>
          </a:xfrm>
          <a:solidFill>
            <a:schemeClr val="accent3"/>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3" name="Text Placeholder 8">
            <a:extLst>
              <a:ext uri="{FF2B5EF4-FFF2-40B4-BE49-F238E27FC236}">
                <a16:creationId xmlns:a16="http://schemas.microsoft.com/office/drawing/2014/main" id="{58637F3E-D3A2-5843-8C13-7A19B6547B2F}"/>
              </a:ext>
            </a:extLst>
          </p:cNvPr>
          <p:cNvSpPr>
            <a:spLocks noGrp="1"/>
          </p:cNvSpPr>
          <p:nvPr>
            <p:ph type="body" sz="quarter" idx="20"/>
          </p:nvPr>
        </p:nvSpPr>
        <p:spPr>
          <a:xfrm>
            <a:off x="2514152" y="4228899"/>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4" name="Text Placeholder 5">
            <a:extLst>
              <a:ext uri="{FF2B5EF4-FFF2-40B4-BE49-F238E27FC236}">
                <a16:creationId xmlns:a16="http://schemas.microsoft.com/office/drawing/2014/main" id="{E4598565-8C42-B044-AD08-83142014992C}"/>
              </a:ext>
            </a:extLst>
          </p:cNvPr>
          <p:cNvSpPr>
            <a:spLocks noGrp="1"/>
          </p:cNvSpPr>
          <p:nvPr>
            <p:ph type="body" sz="quarter" idx="21" hasCustomPrompt="1"/>
          </p:nvPr>
        </p:nvSpPr>
        <p:spPr>
          <a:xfrm>
            <a:off x="6418359" y="4228899"/>
            <a:ext cx="1619250" cy="1620837"/>
          </a:xfrm>
          <a:solidFill>
            <a:schemeClr val="accent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5" name="Text Placeholder 8">
            <a:extLst>
              <a:ext uri="{FF2B5EF4-FFF2-40B4-BE49-F238E27FC236}">
                <a16:creationId xmlns:a16="http://schemas.microsoft.com/office/drawing/2014/main" id="{51A94D39-B1DF-A242-804B-B3A21AEBBB12}"/>
              </a:ext>
            </a:extLst>
          </p:cNvPr>
          <p:cNvSpPr>
            <a:spLocks noGrp="1"/>
          </p:cNvSpPr>
          <p:nvPr>
            <p:ph type="body" sz="quarter" idx="22"/>
          </p:nvPr>
        </p:nvSpPr>
        <p:spPr>
          <a:xfrm>
            <a:off x="8037609" y="4228899"/>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6" name="Title 2">
            <a:extLst>
              <a:ext uri="{FF2B5EF4-FFF2-40B4-BE49-F238E27FC236}">
                <a16:creationId xmlns:a16="http://schemas.microsoft.com/office/drawing/2014/main" id="{C91086CA-3C0F-0A4D-A0B9-810F5AE62379}"/>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8668640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ive poin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E39FA9-E932-3849-8B98-8113E4DDDD5C}"/>
              </a:ext>
            </a:extLst>
          </p:cNvPr>
          <p:cNvSpPr/>
          <p:nvPr userDrawn="1"/>
        </p:nvSpPr>
        <p:spPr>
          <a:xfrm>
            <a:off x="0" y="0"/>
            <a:ext cx="12192000" cy="645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6" name="Text Placeholder 5">
            <a:extLst>
              <a:ext uri="{FF2B5EF4-FFF2-40B4-BE49-F238E27FC236}">
                <a16:creationId xmlns:a16="http://schemas.microsoft.com/office/drawing/2014/main" id="{9868E1F1-158B-DE48-ADBD-CD21049AD5F5}"/>
              </a:ext>
            </a:extLst>
          </p:cNvPr>
          <p:cNvSpPr>
            <a:spLocks noGrp="1"/>
          </p:cNvSpPr>
          <p:nvPr>
            <p:ph type="body" sz="quarter" idx="15" hasCustomPrompt="1"/>
          </p:nvPr>
        </p:nvSpPr>
        <p:spPr>
          <a:xfrm>
            <a:off x="670560" y="1965953"/>
            <a:ext cx="1869427" cy="1871259"/>
          </a:xfrm>
          <a:solidFill>
            <a:schemeClr val="bg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9" name="Text Placeholder 8">
            <a:extLst>
              <a:ext uri="{FF2B5EF4-FFF2-40B4-BE49-F238E27FC236}">
                <a16:creationId xmlns:a16="http://schemas.microsoft.com/office/drawing/2014/main" id="{D7B05700-6A59-CE4A-B6A1-3F4CA605A9BC}"/>
              </a:ext>
            </a:extLst>
          </p:cNvPr>
          <p:cNvSpPr>
            <a:spLocks noGrp="1"/>
          </p:cNvSpPr>
          <p:nvPr>
            <p:ph type="body" sz="quarter" idx="16"/>
          </p:nvPr>
        </p:nvSpPr>
        <p:spPr>
          <a:xfrm>
            <a:off x="670560" y="3828845"/>
            <a:ext cx="1869420"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6" name="Text Placeholder 5">
            <a:extLst>
              <a:ext uri="{FF2B5EF4-FFF2-40B4-BE49-F238E27FC236}">
                <a16:creationId xmlns:a16="http://schemas.microsoft.com/office/drawing/2014/main" id="{5255BF60-1996-984A-9500-560D1D48329E}"/>
              </a:ext>
            </a:extLst>
          </p:cNvPr>
          <p:cNvSpPr>
            <a:spLocks noGrp="1"/>
          </p:cNvSpPr>
          <p:nvPr>
            <p:ph type="body" sz="quarter" idx="17" hasCustomPrompt="1"/>
          </p:nvPr>
        </p:nvSpPr>
        <p:spPr>
          <a:xfrm>
            <a:off x="2915923" y="1965953"/>
            <a:ext cx="1869427" cy="1871259"/>
          </a:xfrm>
          <a:solidFill>
            <a:schemeClr val="tx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7" name="Text Placeholder 8">
            <a:extLst>
              <a:ext uri="{FF2B5EF4-FFF2-40B4-BE49-F238E27FC236}">
                <a16:creationId xmlns:a16="http://schemas.microsoft.com/office/drawing/2014/main" id="{0BE6B7A5-9F71-BE45-A099-23E8E6AF838A}"/>
              </a:ext>
            </a:extLst>
          </p:cNvPr>
          <p:cNvSpPr>
            <a:spLocks noGrp="1"/>
          </p:cNvSpPr>
          <p:nvPr>
            <p:ph type="body" sz="quarter" idx="18"/>
          </p:nvPr>
        </p:nvSpPr>
        <p:spPr>
          <a:xfrm>
            <a:off x="2915917"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8" name="Text Placeholder 5">
            <a:extLst>
              <a:ext uri="{FF2B5EF4-FFF2-40B4-BE49-F238E27FC236}">
                <a16:creationId xmlns:a16="http://schemas.microsoft.com/office/drawing/2014/main" id="{A36786A9-C7CD-544E-83C6-E769CB107E05}"/>
              </a:ext>
            </a:extLst>
          </p:cNvPr>
          <p:cNvSpPr>
            <a:spLocks noGrp="1"/>
          </p:cNvSpPr>
          <p:nvPr>
            <p:ph type="body" sz="quarter" idx="19" hasCustomPrompt="1"/>
          </p:nvPr>
        </p:nvSpPr>
        <p:spPr>
          <a:xfrm>
            <a:off x="5161286" y="1965953"/>
            <a:ext cx="1869427" cy="1871259"/>
          </a:xfrm>
          <a:solidFill>
            <a:schemeClr val="accent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9" name="Text Placeholder 8">
            <a:extLst>
              <a:ext uri="{FF2B5EF4-FFF2-40B4-BE49-F238E27FC236}">
                <a16:creationId xmlns:a16="http://schemas.microsoft.com/office/drawing/2014/main" id="{8B1D4BAB-DF5A-284C-AF87-2FED736817E8}"/>
              </a:ext>
            </a:extLst>
          </p:cNvPr>
          <p:cNvSpPr>
            <a:spLocks noGrp="1"/>
          </p:cNvSpPr>
          <p:nvPr>
            <p:ph type="body" sz="quarter" idx="20"/>
          </p:nvPr>
        </p:nvSpPr>
        <p:spPr>
          <a:xfrm>
            <a:off x="5161282"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40" name="Text Placeholder 5">
            <a:extLst>
              <a:ext uri="{FF2B5EF4-FFF2-40B4-BE49-F238E27FC236}">
                <a16:creationId xmlns:a16="http://schemas.microsoft.com/office/drawing/2014/main" id="{6EE053C5-E75F-2747-AB36-A416D5BBF69E}"/>
              </a:ext>
            </a:extLst>
          </p:cNvPr>
          <p:cNvSpPr>
            <a:spLocks noGrp="1"/>
          </p:cNvSpPr>
          <p:nvPr>
            <p:ph type="body" sz="quarter" idx="21" hasCustomPrompt="1"/>
          </p:nvPr>
        </p:nvSpPr>
        <p:spPr>
          <a:xfrm>
            <a:off x="7406649" y="1965953"/>
            <a:ext cx="1869427" cy="1871259"/>
          </a:xfrm>
          <a:solidFill>
            <a:schemeClr val="accent3"/>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41" name="Text Placeholder 8">
            <a:extLst>
              <a:ext uri="{FF2B5EF4-FFF2-40B4-BE49-F238E27FC236}">
                <a16:creationId xmlns:a16="http://schemas.microsoft.com/office/drawing/2014/main" id="{6F7FAD5F-DC12-974D-95AB-7732469BE907}"/>
              </a:ext>
            </a:extLst>
          </p:cNvPr>
          <p:cNvSpPr>
            <a:spLocks noGrp="1"/>
          </p:cNvSpPr>
          <p:nvPr>
            <p:ph type="body" sz="quarter" idx="22"/>
          </p:nvPr>
        </p:nvSpPr>
        <p:spPr>
          <a:xfrm>
            <a:off x="7406647"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42" name="Text Placeholder 5">
            <a:extLst>
              <a:ext uri="{FF2B5EF4-FFF2-40B4-BE49-F238E27FC236}">
                <a16:creationId xmlns:a16="http://schemas.microsoft.com/office/drawing/2014/main" id="{AEB7BABA-DA05-574D-809C-2F8F74D65943}"/>
              </a:ext>
            </a:extLst>
          </p:cNvPr>
          <p:cNvSpPr>
            <a:spLocks noGrp="1"/>
          </p:cNvSpPr>
          <p:nvPr>
            <p:ph type="body" sz="quarter" idx="23" hasCustomPrompt="1"/>
          </p:nvPr>
        </p:nvSpPr>
        <p:spPr>
          <a:xfrm>
            <a:off x="9652013" y="1965953"/>
            <a:ext cx="1869427" cy="1871259"/>
          </a:xfrm>
          <a:solidFill>
            <a:schemeClr val="accent1"/>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43" name="Text Placeholder 8">
            <a:extLst>
              <a:ext uri="{FF2B5EF4-FFF2-40B4-BE49-F238E27FC236}">
                <a16:creationId xmlns:a16="http://schemas.microsoft.com/office/drawing/2014/main" id="{16E36A08-9B23-3B4E-AA69-EF3A86344E1A}"/>
              </a:ext>
            </a:extLst>
          </p:cNvPr>
          <p:cNvSpPr>
            <a:spLocks noGrp="1"/>
          </p:cNvSpPr>
          <p:nvPr>
            <p:ph type="body" sz="quarter" idx="24"/>
          </p:nvPr>
        </p:nvSpPr>
        <p:spPr>
          <a:xfrm>
            <a:off x="9652012" y="3828845"/>
            <a:ext cx="1869426"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4" name="Title 2">
            <a:extLst>
              <a:ext uri="{FF2B5EF4-FFF2-40B4-BE49-F238E27FC236}">
                <a16:creationId xmlns:a16="http://schemas.microsoft.com/office/drawing/2014/main" id="{D3DE849D-5FB3-B74F-84C1-8AFB30A2A8EB}"/>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4068883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Front Cove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7A970589-A288-D94E-9439-0C2AF5DCBDD4}"/>
              </a:ext>
            </a:extLst>
          </p:cNvPr>
          <p:cNvSpPr>
            <a:spLocks noGrp="1"/>
          </p:cNvSpPr>
          <p:nvPr>
            <p:ph type="body" sz="quarter" idx="15" hasCustomPrompt="1"/>
          </p:nvPr>
        </p:nvSpPr>
        <p:spPr>
          <a:xfrm>
            <a:off x="334840" y="2097025"/>
            <a:ext cx="11522320" cy="1962784"/>
          </a:xfrm>
        </p:spPr>
        <p:txBody>
          <a:bodyPr anchor="ctr">
            <a:normAutofit/>
          </a:bodyPr>
          <a:lstStyle>
            <a:lvl1pPr algn="ctr">
              <a:defRPr sz="10000" b="1" i="0" spc="-150">
                <a:solidFill>
                  <a:schemeClr val="bg1"/>
                </a:solidFill>
                <a:latin typeface="Oswald" pitchFamily="2" charset="77"/>
              </a:defRPr>
            </a:lvl1pPr>
          </a:lstStyle>
          <a:p>
            <a:pPr lvl="0"/>
            <a:r>
              <a:rPr lang="en-US" dirty="0"/>
              <a:t>THANK YOU</a:t>
            </a:r>
          </a:p>
        </p:txBody>
      </p:sp>
      <p:sp>
        <p:nvSpPr>
          <p:cNvPr id="32" name="Text Placeholder 4">
            <a:extLst>
              <a:ext uri="{FF2B5EF4-FFF2-40B4-BE49-F238E27FC236}">
                <a16:creationId xmlns:a16="http://schemas.microsoft.com/office/drawing/2014/main" id="{75CAAF07-9B83-7A4D-8B8D-8BAA0BA0E8A5}"/>
              </a:ext>
            </a:extLst>
          </p:cNvPr>
          <p:cNvSpPr>
            <a:spLocks noGrp="1"/>
          </p:cNvSpPr>
          <p:nvPr>
            <p:ph type="body" sz="quarter" idx="16" hasCustomPrompt="1"/>
          </p:nvPr>
        </p:nvSpPr>
        <p:spPr>
          <a:xfrm>
            <a:off x="987552" y="3736784"/>
            <a:ext cx="10241280" cy="646050"/>
          </a:xfrm>
        </p:spPr>
        <p:txBody>
          <a:bodyPr anchor="ctr">
            <a:normAutofit/>
          </a:bodyPr>
          <a:lstStyle>
            <a:lvl1pPr algn="ctr">
              <a:defRPr sz="2200" b="0" i="0">
                <a:solidFill>
                  <a:schemeClr val="bg1"/>
                </a:solidFill>
                <a:latin typeface="Arial" panose="020B0604020202020204" pitchFamily="34" charset="0"/>
                <a:cs typeface="Arial" panose="020B0604020202020204" pitchFamily="34" charset="0"/>
              </a:defRPr>
            </a:lvl1pPr>
          </a:lstStyle>
          <a:p>
            <a:pPr lvl="0"/>
            <a:r>
              <a:rPr lang="en-US" dirty="0"/>
              <a:t>Any questions?</a:t>
            </a:r>
          </a:p>
        </p:txBody>
      </p:sp>
    </p:spTree>
    <p:extLst>
      <p:ext uri="{BB962C8B-B14F-4D97-AF65-F5344CB8AC3E}">
        <p14:creationId xmlns:p14="http://schemas.microsoft.com/office/powerpoint/2010/main" val="40261433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Image and Title_01_White">
    <p:spTree>
      <p:nvGrpSpPr>
        <p:cNvPr id="1" name=""/>
        <p:cNvGrpSpPr/>
        <p:nvPr/>
      </p:nvGrpSpPr>
      <p:grpSpPr>
        <a:xfrm>
          <a:off x="0" y="0"/>
          <a:ext cx="0" cy="0"/>
          <a:chOff x="0" y="0"/>
          <a:chExt cx="0" cy="0"/>
        </a:xfrm>
      </p:grpSpPr>
      <p:sp>
        <p:nvSpPr>
          <p:cNvPr id="4" name="Rectangle 3"/>
          <p:cNvSpPr/>
          <p:nvPr userDrawn="1"/>
        </p:nvSpPr>
        <p:spPr>
          <a:xfrm>
            <a:off x="0" y="0"/>
            <a:ext cx="4260851" cy="6858000"/>
          </a:xfrm>
          <a:prstGeom prst="rect">
            <a:avLst/>
          </a:prstGeom>
          <a:solidFill>
            <a:schemeClr val="tx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Content Placeholder 2"/>
          <p:cNvSpPr>
            <a:spLocks noGrp="1"/>
          </p:cNvSpPr>
          <p:nvPr>
            <p:ph idx="1"/>
          </p:nvPr>
        </p:nvSpPr>
        <p:spPr>
          <a:xfrm>
            <a:off x="4785000" y="3070304"/>
            <a:ext cx="5833611" cy="2825337"/>
          </a:xfrm>
          <a:prstGeom prst="rect">
            <a:avLst/>
          </a:prstGeom>
        </p:spPr>
        <p:txBody>
          <a:bodyPr>
            <a:normAutofit/>
          </a:bodyPr>
          <a:lstStyle>
            <a:lvl1pPr>
              <a:defRPr lang="en-US" sz="1333" dirty="0">
                <a:solidFill>
                  <a:schemeClr val="tx1"/>
                </a:solidFill>
              </a:defRPr>
            </a:lvl1pPr>
          </a:lstStyle>
          <a:p>
            <a:pPr marL="0" lvl="0" indent="0">
              <a:lnSpc>
                <a:spcPct val="120000"/>
              </a:lnSpc>
              <a:buNone/>
            </a:pPr>
            <a:r>
              <a:rPr lang="en-US" dirty="0"/>
              <a:t>Click to edit Master text styles</a:t>
            </a:r>
          </a:p>
        </p:txBody>
      </p:sp>
      <p:grpSp>
        <p:nvGrpSpPr>
          <p:cNvPr id="25" name="Group 24"/>
          <p:cNvGrpSpPr>
            <a:grpSpLocks/>
          </p:cNvGrpSpPr>
          <p:nvPr userDrawn="1"/>
        </p:nvGrpSpPr>
        <p:grpSpPr bwMode="auto">
          <a:xfrm>
            <a:off x="10447601" y="6542561"/>
            <a:ext cx="1610784" cy="201084"/>
            <a:chOff x="20638" y="3136900"/>
            <a:chExt cx="10080625" cy="1268413"/>
          </a:xfrm>
        </p:grpSpPr>
        <p:sp>
          <p:nvSpPr>
            <p:cNvPr id="26"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5001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8"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9"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0"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1"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2"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3"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4"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5"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6"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7"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8"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9"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0"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1"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2"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3"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grpSp>
      <p:sp>
        <p:nvSpPr>
          <p:cNvPr id="44" name="Title 1"/>
          <p:cNvSpPr>
            <a:spLocks noGrp="1"/>
          </p:cNvSpPr>
          <p:nvPr>
            <p:ph type="title" hasCustomPrompt="1"/>
          </p:nvPr>
        </p:nvSpPr>
        <p:spPr>
          <a:xfrm>
            <a:off x="4783942" y="684759"/>
            <a:ext cx="5834669" cy="2100544"/>
          </a:xfrm>
          <a:prstGeom prst="rect">
            <a:avLst/>
          </a:prstGeom>
        </p:spPr>
        <p:txBody>
          <a:bodyPr tIns="0" bIns="0" anchor="b" anchorCtr="0">
            <a:noAutofit/>
          </a:bodyPr>
          <a:lstStyle>
            <a:lvl1pPr algn="l" defTabSz="609585" rtl="0" eaLnBrk="1" fontAlgn="base" latinLnBrk="0" hangingPunct="1">
              <a:lnSpc>
                <a:spcPct val="90000"/>
              </a:lnSpc>
              <a:spcBef>
                <a:spcPct val="0"/>
              </a:spcBef>
              <a:spcAft>
                <a:spcPct val="0"/>
              </a:spcAft>
              <a:buNone/>
              <a:defRPr lang="en-US" sz="4000" b="1" kern="1200" cap="all" dirty="0">
                <a:solidFill>
                  <a:schemeClr val="tx1"/>
                </a:solidFill>
                <a:latin typeface="Century Gothic" charset="0"/>
                <a:ea typeface="Century Gothic" charset="0"/>
                <a:cs typeface="Century Gothic" charset="0"/>
              </a:defRPr>
            </a:lvl1pPr>
          </a:lstStyle>
          <a:p>
            <a:r>
              <a:rPr lang="en-US" dirty="0"/>
              <a:t>Main title goes here </a:t>
            </a:r>
            <a:r>
              <a:rPr lang="mr-IN" dirty="0"/>
              <a:t>–</a:t>
            </a:r>
            <a:r>
              <a:rPr lang="en-US" dirty="0"/>
              <a:t> keep it short</a:t>
            </a:r>
          </a:p>
        </p:txBody>
      </p:sp>
      <p:sp>
        <p:nvSpPr>
          <p:cNvPr id="45" name="Rectangle 44"/>
          <p:cNvSpPr/>
          <p:nvPr userDrawn="1"/>
        </p:nvSpPr>
        <p:spPr>
          <a:xfrm>
            <a:off x="4783942" y="2837341"/>
            <a:ext cx="5834669" cy="180923"/>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83095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9176" y="-3175"/>
            <a:ext cx="609282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603" y="274639"/>
            <a:ext cx="5124893"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603" y="1540437"/>
            <a:ext cx="5124895" cy="4633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09603" y="6356355"/>
            <a:ext cx="5124895" cy="365125"/>
          </a:xfrm>
        </p:spPr>
        <p:txBody>
          <a:bodyPr/>
          <a:lstStyle/>
          <a:p>
            <a:r>
              <a:rPr lang="en-US"/>
              <a:t>annalect.com</a:t>
            </a:r>
          </a:p>
        </p:txBody>
      </p:sp>
      <p:sp>
        <p:nvSpPr>
          <p:cNvPr id="10" name="Oval 9"/>
          <p:cNvSpPr/>
          <p:nvPr userDrawn="1"/>
        </p:nvSpPr>
        <p:spPr>
          <a:xfrm>
            <a:off x="11582401" y="273465"/>
            <a:ext cx="347563"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solidFill>
              <a:latin typeface="Arial"/>
            </a:endParaRPr>
          </a:p>
        </p:txBody>
      </p:sp>
      <p:sp>
        <p:nvSpPr>
          <p:cNvPr id="14" name="Slide Number Placeholder 5"/>
          <p:cNvSpPr>
            <a:spLocks noGrp="1"/>
          </p:cNvSpPr>
          <p:nvPr>
            <p:ph type="sldNum" sz="quarter" idx="4"/>
          </p:nvPr>
        </p:nvSpPr>
        <p:spPr>
          <a:xfrm>
            <a:off x="11582401" y="274640"/>
            <a:ext cx="347563" cy="346299"/>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2"/>
          <p:cNvSpPr>
            <a:spLocks noGrp="1"/>
          </p:cNvSpPr>
          <p:nvPr>
            <p:ph idx="12"/>
          </p:nvPr>
        </p:nvSpPr>
        <p:spPr>
          <a:xfrm>
            <a:off x="6457507" y="1540437"/>
            <a:ext cx="5124895" cy="4633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6457505" y="273051"/>
            <a:ext cx="5124896" cy="1144588"/>
          </a:xfrm>
        </p:spPr>
        <p:txBody>
          <a:bodyPr anchor="ctr">
            <a:normAutofit/>
          </a:bodyPr>
          <a:lstStyle>
            <a:lvl1pPr algn="l" defTabSz="457178" rtl="0" eaLnBrk="1" latinLnBrk="0" hangingPunct="1">
              <a:lnSpc>
                <a:spcPct val="80000"/>
              </a:lnSpc>
              <a:spcBef>
                <a:spcPct val="0"/>
              </a:spcBef>
              <a:buNone/>
              <a:defRPr lang="en-US" sz="4000" b="1" i="0" kern="1200" spc="-131" baseline="0" dirty="0">
                <a:solidFill>
                  <a:schemeClr val="accent3"/>
                </a:solidFill>
                <a:latin typeface="Arial"/>
                <a:ea typeface="+mj-ea"/>
                <a:cs typeface="Arial"/>
              </a:defRPr>
            </a:lvl1pPr>
          </a:lstStyle>
          <a:p>
            <a:pPr lvl="0"/>
            <a:r>
              <a:rPr lang="en-US" dirty="0"/>
              <a:t>Split Slide – 2 Heads</a:t>
            </a:r>
          </a:p>
        </p:txBody>
      </p:sp>
      <p:grpSp>
        <p:nvGrpSpPr>
          <p:cNvPr id="12" name="Group 9"/>
          <p:cNvGrpSpPr>
            <a:grpSpLocks/>
          </p:cNvGrpSpPr>
          <p:nvPr userDrawn="1"/>
        </p:nvGrpSpPr>
        <p:grpSpPr bwMode="auto">
          <a:xfrm>
            <a:off x="9968025" y="6523567"/>
            <a:ext cx="1610784" cy="201084"/>
            <a:chOff x="20638" y="3136900"/>
            <a:chExt cx="10080625" cy="1268413"/>
          </a:xfrm>
        </p:grpSpPr>
        <p:sp>
          <p:nvSpPr>
            <p:cNvPr id="13"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E312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5"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6"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7"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8"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9"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0"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1"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2"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3"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4"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5"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6"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7"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8"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9"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0"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Tree>
    <p:extLst>
      <p:ext uri="{BB962C8B-B14F-4D97-AF65-F5344CB8AC3E}">
        <p14:creationId xmlns:p14="http://schemas.microsoft.com/office/powerpoint/2010/main" val="87293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White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a:t>
            </a:r>
          </a:p>
        </p:txBody>
      </p:sp>
      <p:sp>
        <p:nvSpPr>
          <p:cNvPr id="7" name="Title 6"/>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3" name="Footer Placeholder 4"/>
          <p:cNvSpPr>
            <a:spLocks noGrp="1"/>
          </p:cNvSpPr>
          <p:nvPr>
            <p:ph type="ftr" sz="quarter" idx="10"/>
          </p:nvPr>
        </p:nvSpPr>
        <p:spPr/>
        <p:txBody>
          <a:bodyPr/>
          <a:lstStyle>
            <a:lvl1pPr>
              <a:defRPr dirty="0">
                <a:solidFill>
                  <a:schemeClr val="tx1"/>
                </a:solidFill>
              </a:defRPr>
            </a:lvl1pPr>
          </a:lstStyle>
          <a:p>
            <a:pPr>
              <a:defRPr/>
            </a:pPr>
            <a:endParaRPr lang="en-US" dirty="0"/>
          </a:p>
        </p:txBody>
      </p:sp>
      <p:grpSp>
        <p:nvGrpSpPr>
          <p:cNvPr id="35" name="Group 34"/>
          <p:cNvGrpSpPr/>
          <p:nvPr userDrawn="1"/>
        </p:nvGrpSpPr>
        <p:grpSpPr>
          <a:xfrm>
            <a:off x="9973136" y="6523092"/>
            <a:ext cx="1610056" cy="202589"/>
            <a:chOff x="20638" y="3136900"/>
            <a:chExt cx="10080625" cy="1268413"/>
          </a:xfrm>
          <a:solidFill>
            <a:schemeClr val="bg1"/>
          </a:solidFill>
        </p:grpSpPr>
        <p:sp>
          <p:nvSpPr>
            <p:cNvPr id="36" name="Freeform 1"/>
            <p:cNvSpPr>
              <a:spLocks noChangeArrowheads="1"/>
            </p:cNvSpPr>
            <p:nvPr/>
          </p:nvSpPr>
          <p:spPr bwMode="auto">
            <a:xfrm>
              <a:off x="8088313" y="3136900"/>
              <a:ext cx="2012950" cy="1247775"/>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7" name="Freeform 2"/>
            <p:cNvSpPr>
              <a:spLocks noChangeArrowheads="1"/>
            </p:cNvSpPr>
            <p:nvPr/>
          </p:nvSpPr>
          <p:spPr bwMode="auto">
            <a:xfrm>
              <a:off x="20638" y="3433763"/>
              <a:ext cx="677862" cy="649287"/>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8" name="Freeform 3"/>
            <p:cNvSpPr>
              <a:spLocks noChangeArrowheads="1"/>
            </p:cNvSpPr>
            <p:nvPr/>
          </p:nvSpPr>
          <p:spPr bwMode="auto">
            <a:xfrm>
              <a:off x="833438" y="3614738"/>
              <a:ext cx="368300" cy="477837"/>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9" name="Freeform 4"/>
            <p:cNvSpPr>
              <a:spLocks noChangeArrowheads="1"/>
            </p:cNvSpPr>
            <p:nvPr/>
          </p:nvSpPr>
          <p:spPr bwMode="auto">
            <a:xfrm>
              <a:off x="1350963" y="3614738"/>
              <a:ext cx="371475" cy="469900"/>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0" name="Freeform 5"/>
            <p:cNvSpPr>
              <a:spLocks noChangeArrowheads="1"/>
            </p:cNvSpPr>
            <p:nvPr/>
          </p:nvSpPr>
          <p:spPr bwMode="auto">
            <a:xfrm>
              <a:off x="1885950" y="3614738"/>
              <a:ext cx="368300" cy="469900"/>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1" name="Freeform 6"/>
            <p:cNvSpPr>
              <a:spLocks noChangeArrowheads="1"/>
            </p:cNvSpPr>
            <p:nvPr/>
          </p:nvSpPr>
          <p:spPr bwMode="auto">
            <a:xfrm>
              <a:off x="2413000" y="3454400"/>
              <a:ext cx="80963" cy="628650"/>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2" name="Freeform 7"/>
            <p:cNvSpPr>
              <a:spLocks noChangeArrowheads="1"/>
            </p:cNvSpPr>
            <p:nvPr/>
          </p:nvSpPr>
          <p:spPr bwMode="auto">
            <a:xfrm>
              <a:off x="2654300" y="3614738"/>
              <a:ext cx="371475" cy="469900"/>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3" name="Freeform 8"/>
            <p:cNvSpPr>
              <a:spLocks noChangeArrowheads="1"/>
            </p:cNvSpPr>
            <p:nvPr/>
          </p:nvSpPr>
          <p:spPr bwMode="auto">
            <a:xfrm>
              <a:off x="3135313" y="3614738"/>
              <a:ext cx="477837" cy="669925"/>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4" name="Freeform 9"/>
            <p:cNvSpPr>
              <a:spLocks noChangeArrowheads="1"/>
            </p:cNvSpPr>
            <p:nvPr/>
          </p:nvSpPr>
          <p:spPr bwMode="auto">
            <a:xfrm>
              <a:off x="3930650" y="3425825"/>
              <a:ext cx="481013" cy="665163"/>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5" name="Freeform 10"/>
            <p:cNvSpPr>
              <a:spLocks noChangeArrowheads="1"/>
            </p:cNvSpPr>
            <p:nvPr/>
          </p:nvSpPr>
          <p:spPr bwMode="auto">
            <a:xfrm>
              <a:off x="4551363" y="3614738"/>
              <a:ext cx="407987" cy="477837"/>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6" name="Freeform 11"/>
            <p:cNvSpPr>
              <a:spLocks noChangeArrowheads="1"/>
            </p:cNvSpPr>
            <p:nvPr/>
          </p:nvSpPr>
          <p:spPr bwMode="auto">
            <a:xfrm>
              <a:off x="5048250" y="3471863"/>
              <a:ext cx="277813" cy="615950"/>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7" name="Freeform 12"/>
            <p:cNvSpPr>
              <a:spLocks noChangeArrowheads="1"/>
            </p:cNvSpPr>
            <p:nvPr/>
          </p:nvSpPr>
          <p:spPr bwMode="auto">
            <a:xfrm>
              <a:off x="5407025" y="3471863"/>
              <a:ext cx="277813" cy="615950"/>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8" name="Freeform 13"/>
            <p:cNvSpPr>
              <a:spLocks noChangeArrowheads="1"/>
            </p:cNvSpPr>
            <p:nvPr/>
          </p:nvSpPr>
          <p:spPr bwMode="auto">
            <a:xfrm>
              <a:off x="5819775" y="3433763"/>
              <a:ext cx="65088" cy="649287"/>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9" name="Freeform 14"/>
            <p:cNvSpPr>
              <a:spLocks noChangeArrowheads="1"/>
            </p:cNvSpPr>
            <p:nvPr/>
          </p:nvSpPr>
          <p:spPr bwMode="auto">
            <a:xfrm>
              <a:off x="6048375" y="3454400"/>
              <a:ext cx="85725" cy="628650"/>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0" name="Freeform 15"/>
            <p:cNvSpPr>
              <a:spLocks noChangeArrowheads="1"/>
            </p:cNvSpPr>
            <p:nvPr/>
          </p:nvSpPr>
          <p:spPr bwMode="auto">
            <a:xfrm>
              <a:off x="6269038" y="3614738"/>
              <a:ext cx="387350" cy="477837"/>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1" name="Freeform 16"/>
            <p:cNvSpPr>
              <a:spLocks noChangeArrowheads="1"/>
            </p:cNvSpPr>
            <p:nvPr/>
          </p:nvSpPr>
          <p:spPr bwMode="auto">
            <a:xfrm>
              <a:off x="6799263" y="3433763"/>
              <a:ext cx="395287" cy="657225"/>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2" name="Freeform 17"/>
            <p:cNvSpPr>
              <a:spLocks noChangeArrowheads="1"/>
            </p:cNvSpPr>
            <p:nvPr/>
          </p:nvSpPr>
          <p:spPr bwMode="auto">
            <a:xfrm>
              <a:off x="7599363" y="3157538"/>
              <a:ext cx="57150" cy="1247775"/>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
        <p:nvSpPr>
          <p:cNvPr id="53" name="Rectangle 52"/>
          <p:cNvSpPr/>
          <p:nvPr userDrawn="1"/>
        </p:nvSpPr>
        <p:spPr>
          <a:xfrm>
            <a:off x="600410" y="1315365"/>
            <a:ext cx="10977759" cy="6095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grpSp>
        <p:nvGrpSpPr>
          <p:cNvPr id="54" name="Group 9"/>
          <p:cNvGrpSpPr>
            <a:grpSpLocks/>
          </p:cNvGrpSpPr>
          <p:nvPr userDrawn="1"/>
        </p:nvGrpSpPr>
        <p:grpSpPr bwMode="auto">
          <a:xfrm>
            <a:off x="9968025" y="6523567"/>
            <a:ext cx="1610784" cy="201084"/>
            <a:chOff x="20638" y="3136900"/>
            <a:chExt cx="10080625" cy="1268413"/>
          </a:xfrm>
        </p:grpSpPr>
        <p:sp>
          <p:nvSpPr>
            <p:cNvPr id="55"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E312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6"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7"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8"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9"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0"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1"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2"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3"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4"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5"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6"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7"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8"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9"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70"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71"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Tree>
    <p:extLst>
      <p:ext uri="{BB962C8B-B14F-4D97-AF65-F5344CB8AC3E}">
        <p14:creationId xmlns:p14="http://schemas.microsoft.com/office/powerpoint/2010/main" val="16897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05">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2"/>
              </a:gs>
              <a:gs pos="0">
                <a:schemeClr val="accent1"/>
              </a:gs>
              <a:gs pos="50000">
                <a:schemeClr val="accent3"/>
              </a:gs>
            </a:gsLst>
            <a:lin ang="27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2"/>
                </a:solidFill>
                <a:latin typeface="Oswald Light" pitchFamily="2" charset="77"/>
              </a:defRPr>
            </a:lvl1pPr>
          </a:lstStyle>
          <a:p>
            <a:pPr lvl="0"/>
            <a:r>
              <a:rPr lang="en-GB" dirty="0"/>
              <a:t>05</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424167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2" name="Picture Placeholder 30">
            <a:extLst>
              <a:ext uri="{FF2B5EF4-FFF2-40B4-BE49-F238E27FC236}">
                <a16:creationId xmlns:a16="http://schemas.microsoft.com/office/drawing/2014/main" id="{E1E35307-E372-0144-8FAC-AC80A8DA13B3}"/>
              </a:ext>
            </a:extLst>
          </p:cNvPr>
          <p:cNvSpPr>
            <a:spLocks noGrp="1"/>
          </p:cNvSpPr>
          <p:nvPr>
            <p:ph type="pic" sz="quarter" idx="10"/>
          </p:nvPr>
        </p:nvSpPr>
        <p:spPr>
          <a:xfrm>
            <a:off x="0" y="-1015"/>
            <a:ext cx="3130552" cy="6859011"/>
          </a:xfrm>
          <a:prstGeom prst="rect">
            <a:avLst/>
          </a:prstGeom>
          <a:solidFill>
            <a:schemeClr val="tx2"/>
          </a:solidFill>
        </p:spPr>
        <p:txBody>
          <a:bodyPr wrap="square" anchor="t">
            <a:no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endParaRPr lang="en-GB" dirty="0"/>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1" y="6537084"/>
            <a:ext cx="2698460" cy="227333"/>
          </a:xfrm>
        </p:spPr>
        <p:txBody>
          <a:bodyPr/>
          <a:lstStyle>
            <a:lvl1pPr>
              <a:defRPr>
                <a:solidFill>
                  <a:schemeClr val="bg1"/>
                </a:solidFill>
              </a:defRPr>
            </a:lvl1p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hasCustomPrompt="1"/>
          </p:nvPr>
        </p:nvSpPr>
        <p:spPr>
          <a:xfrm>
            <a:off x="9061450" y="1773238"/>
            <a:ext cx="2668588"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03</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2" y="1773238"/>
            <a:ext cx="2795709" cy="1015663"/>
          </a:xfrm>
        </p:spPr>
        <p:txBody>
          <a:bodyPr wrap="square" anchor="t">
            <a:spAutoFit/>
          </a:bodyPr>
          <a:lstStyle>
            <a:lvl1pPr>
              <a:defRPr sz="6000">
                <a:solidFill>
                  <a:schemeClr val="bg1"/>
                </a:solidFill>
              </a:defRPr>
            </a:lvl1pPr>
          </a:lstStyle>
          <a:p>
            <a:r>
              <a:rPr lang="en-US" dirty="0"/>
              <a:t>Agenda</a:t>
            </a:r>
            <a:endParaRPr lang="en-GB" dirty="0"/>
          </a:p>
        </p:txBody>
      </p:sp>
      <p:sp>
        <p:nvSpPr>
          <p:cNvPr id="33" name="Text Placeholder 6">
            <a:extLst>
              <a:ext uri="{FF2B5EF4-FFF2-40B4-BE49-F238E27FC236}">
                <a16:creationId xmlns:a16="http://schemas.microsoft.com/office/drawing/2014/main" id="{4C949887-2168-D64E-B346-014869D45503}"/>
              </a:ext>
            </a:extLst>
          </p:cNvPr>
          <p:cNvSpPr>
            <a:spLocks noGrp="1"/>
          </p:cNvSpPr>
          <p:nvPr>
            <p:ph type="body" sz="quarter" idx="15" hasCustomPrompt="1"/>
          </p:nvPr>
        </p:nvSpPr>
        <p:spPr>
          <a:xfrm>
            <a:off x="6209396" y="1773238"/>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02</a:t>
            </a:r>
          </a:p>
        </p:txBody>
      </p:sp>
      <p:sp>
        <p:nvSpPr>
          <p:cNvPr id="36" name="Text Placeholder 6">
            <a:extLst>
              <a:ext uri="{FF2B5EF4-FFF2-40B4-BE49-F238E27FC236}">
                <a16:creationId xmlns:a16="http://schemas.microsoft.com/office/drawing/2014/main" id="{CBDB2630-987F-8241-8C06-D6985BC2E2A2}"/>
              </a:ext>
            </a:extLst>
          </p:cNvPr>
          <p:cNvSpPr>
            <a:spLocks noGrp="1"/>
          </p:cNvSpPr>
          <p:nvPr>
            <p:ph type="body" sz="quarter" idx="18" hasCustomPrompt="1"/>
          </p:nvPr>
        </p:nvSpPr>
        <p:spPr>
          <a:xfrm>
            <a:off x="3331024" y="1773238"/>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01</a:t>
            </a:r>
          </a:p>
        </p:txBody>
      </p:sp>
      <p:sp>
        <p:nvSpPr>
          <p:cNvPr id="38" name="Text Placeholder 6">
            <a:extLst>
              <a:ext uri="{FF2B5EF4-FFF2-40B4-BE49-F238E27FC236}">
                <a16:creationId xmlns:a16="http://schemas.microsoft.com/office/drawing/2014/main" id="{D294F2AD-01B7-1B45-858D-BE110263D7C9}"/>
              </a:ext>
            </a:extLst>
          </p:cNvPr>
          <p:cNvSpPr>
            <a:spLocks noGrp="1"/>
          </p:cNvSpPr>
          <p:nvPr>
            <p:ph type="body" sz="quarter" idx="20"/>
          </p:nvPr>
        </p:nvSpPr>
        <p:spPr>
          <a:xfrm>
            <a:off x="9061450" y="2788901"/>
            <a:ext cx="2668588" cy="544975"/>
          </a:xfrm>
        </p:spPr>
        <p:txBody>
          <a:bodyPr/>
          <a:lstStyle/>
          <a:p>
            <a:pPr lvl="0"/>
            <a:r>
              <a:rPr lang="en-US"/>
              <a:t>Click to edit Master text styles</a:t>
            </a:r>
          </a:p>
        </p:txBody>
      </p:sp>
      <p:sp>
        <p:nvSpPr>
          <p:cNvPr id="39" name="Text Placeholder 6">
            <a:extLst>
              <a:ext uri="{FF2B5EF4-FFF2-40B4-BE49-F238E27FC236}">
                <a16:creationId xmlns:a16="http://schemas.microsoft.com/office/drawing/2014/main" id="{F8901A88-A705-BB49-93E6-EF4828CC6F5E}"/>
              </a:ext>
            </a:extLst>
          </p:cNvPr>
          <p:cNvSpPr>
            <a:spLocks noGrp="1"/>
          </p:cNvSpPr>
          <p:nvPr>
            <p:ph type="body" sz="quarter" idx="21"/>
          </p:nvPr>
        </p:nvSpPr>
        <p:spPr>
          <a:xfrm>
            <a:off x="6209396" y="2788901"/>
            <a:ext cx="2648854" cy="544975"/>
          </a:xfrm>
        </p:spPr>
        <p:txBody>
          <a:bodyPr/>
          <a:lstStyle/>
          <a:p>
            <a:pPr lvl="0"/>
            <a:r>
              <a:rPr lang="en-US"/>
              <a:t>Click to edit Master text styles</a:t>
            </a:r>
          </a:p>
        </p:txBody>
      </p:sp>
      <p:sp>
        <p:nvSpPr>
          <p:cNvPr id="40" name="Text Placeholder 6">
            <a:extLst>
              <a:ext uri="{FF2B5EF4-FFF2-40B4-BE49-F238E27FC236}">
                <a16:creationId xmlns:a16="http://schemas.microsoft.com/office/drawing/2014/main" id="{555FCCF9-0683-BC49-88BD-DC79A9A4BDF7}"/>
              </a:ext>
            </a:extLst>
          </p:cNvPr>
          <p:cNvSpPr>
            <a:spLocks noGrp="1"/>
          </p:cNvSpPr>
          <p:nvPr>
            <p:ph type="body" sz="quarter" idx="22"/>
          </p:nvPr>
        </p:nvSpPr>
        <p:spPr>
          <a:xfrm>
            <a:off x="3331024" y="2788901"/>
            <a:ext cx="2648854" cy="544975"/>
          </a:xfrm>
        </p:spPr>
        <p:txBody>
          <a:bodyPr/>
          <a:lstStyle/>
          <a:p>
            <a:pPr lvl="0"/>
            <a:r>
              <a:rPr lang="en-US"/>
              <a:t>Click to edit Master text styles</a:t>
            </a:r>
          </a:p>
        </p:txBody>
      </p:sp>
      <p:sp>
        <p:nvSpPr>
          <p:cNvPr id="41" name="Text Placeholder 6">
            <a:extLst>
              <a:ext uri="{FF2B5EF4-FFF2-40B4-BE49-F238E27FC236}">
                <a16:creationId xmlns:a16="http://schemas.microsoft.com/office/drawing/2014/main" id="{9A004C55-955C-2D4A-A69F-8BA4C1AF3AB8}"/>
              </a:ext>
            </a:extLst>
          </p:cNvPr>
          <p:cNvSpPr>
            <a:spLocks noGrp="1"/>
          </p:cNvSpPr>
          <p:nvPr>
            <p:ph type="body" sz="quarter" idx="23" hasCustomPrompt="1"/>
          </p:nvPr>
        </p:nvSpPr>
        <p:spPr>
          <a:xfrm>
            <a:off x="9061450" y="4069100"/>
            <a:ext cx="2668588"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06</a:t>
            </a:r>
          </a:p>
        </p:txBody>
      </p:sp>
      <p:sp>
        <p:nvSpPr>
          <p:cNvPr id="42" name="Text Placeholder 6">
            <a:extLst>
              <a:ext uri="{FF2B5EF4-FFF2-40B4-BE49-F238E27FC236}">
                <a16:creationId xmlns:a16="http://schemas.microsoft.com/office/drawing/2014/main" id="{45D8FEBE-61EC-7247-98E5-EA1C81713BBD}"/>
              </a:ext>
            </a:extLst>
          </p:cNvPr>
          <p:cNvSpPr>
            <a:spLocks noGrp="1"/>
          </p:cNvSpPr>
          <p:nvPr>
            <p:ph type="body" sz="quarter" idx="24" hasCustomPrompt="1"/>
          </p:nvPr>
        </p:nvSpPr>
        <p:spPr>
          <a:xfrm>
            <a:off x="6209396" y="4069100"/>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05</a:t>
            </a:r>
          </a:p>
        </p:txBody>
      </p:sp>
      <p:sp>
        <p:nvSpPr>
          <p:cNvPr id="43" name="Text Placeholder 6">
            <a:extLst>
              <a:ext uri="{FF2B5EF4-FFF2-40B4-BE49-F238E27FC236}">
                <a16:creationId xmlns:a16="http://schemas.microsoft.com/office/drawing/2014/main" id="{FA239652-9550-0D4E-95E5-4FF77C047328}"/>
              </a:ext>
            </a:extLst>
          </p:cNvPr>
          <p:cNvSpPr>
            <a:spLocks noGrp="1"/>
          </p:cNvSpPr>
          <p:nvPr>
            <p:ph type="body" sz="quarter" idx="25" hasCustomPrompt="1"/>
          </p:nvPr>
        </p:nvSpPr>
        <p:spPr>
          <a:xfrm>
            <a:off x="3331024" y="4069100"/>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04</a:t>
            </a:r>
          </a:p>
        </p:txBody>
      </p:sp>
      <p:sp>
        <p:nvSpPr>
          <p:cNvPr id="44" name="Text Placeholder 6">
            <a:extLst>
              <a:ext uri="{FF2B5EF4-FFF2-40B4-BE49-F238E27FC236}">
                <a16:creationId xmlns:a16="http://schemas.microsoft.com/office/drawing/2014/main" id="{893F75B0-DEA6-264E-A8AD-3E12C9C25789}"/>
              </a:ext>
            </a:extLst>
          </p:cNvPr>
          <p:cNvSpPr>
            <a:spLocks noGrp="1"/>
          </p:cNvSpPr>
          <p:nvPr>
            <p:ph type="body" sz="quarter" idx="26"/>
          </p:nvPr>
        </p:nvSpPr>
        <p:spPr>
          <a:xfrm>
            <a:off x="9061450" y="5084763"/>
            <a:ext cx="2668588" cy="544975"/>
          </a:xfrm>
        </p:spPr>
        <p:txBody>
          <a:bodyPr/>
          <a:lstStyle/>
          <a:p>
            <a:pPr lvl="0"/>
            <a:r>
              <a:rPr lang="en-US"/>
              <a:t>Click to edit Master text styles</a:t>
            </a:r>
          </a:p>
        </p:txBody>
      </p:sp>
      <p:sp>
        <p:nvSpPr>
          <p:cNvPr id="45" name="Text Placeholder 6">
            <a:extLst>
              <a:ext uri="{FF2B5EF4-FFF2-40B4-BE49-F238E27FC236}">
                <a16:creationId xmlns:a16="http://schemas.microsoft.com/office/drawing/2014/main" id="{9A2989BD-B662-C642-A8CA-C72751B67E1D}"/>
              </a:ext>
            </a:extLst>
          </p:cNvPr>
          <p:cNvSpPr>
            <a:spLocks noGrp="1"/>
          </p:cNvSpPr>
          <p:nvPr>
            <p:ph type="body" sz="quarter" idx="27"/>
          </p:nvPr>
        </p:nvSpPr>
        <p:spPr>
          <a:xfrm>
            <a:off x="6209396" y="5084763"/>
            <a:ext cx="2648854" cy="544975"/>
          </a:xfrm>
        </p:spPr>
        <p:txBody>
          <a:bodyPr/>
          <a:lstStyle/>
          <a:p>
            <a:pPr lvl="0"/>
            <a:r>
              <a:rPr lang="en-US"/>
              <a:t>Click to edit Master text styles</a:t>
            </a:r>
          </a:p>
        </p:txBody>
      </p:sp>
      <p:sp>
        <p:nvSpPr>
          <p:cNvPr id="46" name="Text Placeholder 6">
            <a:extLst>
              <a:ext uri="{FF2B5EF4-FFF2-40B4-BE49-F238E27FC236}">
                <a16:creationId xmlns:a16="http://schemas.microsoft.com/office/drawing/2014/main" id="{E2E6F023-70A1-2E45-A43E-6DA45B0049D8}"/>
              </a:ext>
            </a:extLst>
          </p:cNvPr>
          <p:cNvSpPr>
            <a:spLocks noGrp="1"/>
          </p:cNvSpPr>
          <p:nvPr>
            <p:ph type="body" sz="quarter" idx="28"/>
          </p:nvPr>
        </p:nvSpPr>
        <p:spPr>
          <a:xfrm>
            <a:off x="3331024" y="5084763"/>
            <a:ext cx="2648854" cy="544975"/>
          </a:xfrm>
        </p:spPr>
        <p:txBody>
          <a:bodyPr/>
          <a:lstStyle/>
          <a:p>
            <a:pPr lvl="0"/>
            <a:r>
              <a:rPr lang="en-US"/>
              <a:t>Click to edit Master text styles</a:t>
            </a:r>
          </a:p>
        </p:txBody>
      </p:sp>
      <p:sp>
        <p:nvSpPr>
          <p:cNvPr id="6" name="Content Placeholder 5">
            <a:extLst>
              <a:ext uri="{FF2B5EF4-FFF2-40B4-BE49-F238E27FC236}">
                <a16:creationId xmlns:a16="http://schemas.microsoft.com/office/drawing/2014/main" id="{FE9AFCEA-C209-B445-BB82-06BC1DB272EA}"/>
              </a:ext>
            </a:extLst>
          </p:cNvPr>
          <p:cNvSpPr>
            <a:spLocks noGrp="1"/>
          </p:cNvSpPr>
          <p:nvPr>
            <p:ph sz="quarter" idx="29" hasCustomPrompt="1"/>
          </p:nvPr>
        </p:nvSpPr>
        <p:spPr>
          <a:xfrm>
            <a:off x="3413274" y="2740720"/>
            <a:ext cx="2653200" cy="7200"/>
          </a:xfrm>
          <a:solidFill>
            <a:schemeClr val="accent3"/>
          </a:solidFill>
        </p:spPr>
        <p:txBody>
          <a:bodyPr/>
          <a:lstStyle/>
          <a:p>
            <a:pPr lvl="0"/>
            <a:r>
              <a:rPr lang="en-GB" dirty="0"/>
              <a:t> </a:t>
            </a:r>
            <a:endParaRPr lang="en-US" dirty="0"/>
          </a:p>
        </p:txBody>
      </p:sp>
      <p:sp>
        <p:nvSpPr>
          <p:cNvPr id="55" name="Content Placeholder 5">
            <a:extLst>
              <a:ext uri="{FF2B5EF4-FFF2-40B4-BE49-F238E27FC236}">
                <a16:creationId xmlns:a16="http://schemas.microsoft.com/office/drawing/2014/main" id="{F64E45CC-339A-2144-8C55-3776433D7014}"/>
              </a:ext>
            </a:extLst>
          </p:cNvPr>
          <p:cNvSpPr>
            <a:spLocks noGrp="1"/>
          </p:cNvSpPr>
          <p:nvPr>
            <p:ph sz="quarter" idx="30" hasCustomPrompt="1"/>
          </p:nvPr>
        </p:nvSpPr>
        <p:spPr>
          <a:xfrm>
            <a:off x="6330645" y="2740720"/>
            <a:ext cx="2653200" cy="7200"/>
          </a:xfrm>
          <a:solidFill>
            <a:schemeClr val="accent3"/>
          </a:solidFill>
        </p:spPr>
        <p:txBody>
          <a:bodyPr/>
          <a:lstStyle/>
          <a:p>
            <a:pPr lvl="0"/>
            <a:r>
              <a:rPr lang="en-GB" dirty="0"/>
              <a:t> </a:t>
            </a:r>
            <a:endParaRPr lang="en-US" dirty="0"/>
          </a:p>
        </p:txBody>
      </p:sp>
      <p:sp>
        <p:nvSpPr>
          <p:cNvPr id="57" name="Content Placeholder 5">
            <a:extLst>
              <a:ext uri="{FF2B5EF4-FFF2-40B4-BE49-F238E27FC236}">
                <a16:creationId xmlns:a16="http://schemas.microsoft.com/office/drawing/2014/main" id="{DDBDDFA4-F6FE-A74D-AB34-2330FE591B82}"/>
              </a:ext>
            </a:extLst>
          </p:cNvPr>
          <p:cNvSpPr>
            <a:spLocks noGrp="1"/>
          </p:cNvSpPr>
          <p:nvPr>
            <p:ph sz="quarter" idx="31" hasCustomPrompt="1"/>
          </p:nvPr>
        </p:nvSpPr>
        <p:spPr>
          <a:xfrm>
            <a:off x="9139159" y="2740720"/>
            <a:ext cx="2653200" cy="7200"/>
          </a:xfrm>
          <a:solidFill>
            <a:schemeClr val="accent3"/>
          </a:solidFill>
        </p:spPr>
        <p:txBody>
          <a:bodyPr/>
          <a:lstStyle/>
          <a:p>
            <a:pPr lvl="0"/>
            <a:r>
              <a:rPr lang="en-GB" dirty="0"/>
              <a:t> </a:t>
            </a:r>
            <a:endParaRPr lang="en-US" dirty="0"/>
          </a:p>
        </p:txBody>
      </p:sp>
      <p:sp>
        <p:nvSpPr>
          <p:cNvPr id="58" name="Content Placeholder 5">
            <a:extLst>
              <a:ext uri="{FF2B5EF4-FFF2-40B4-BE49-F238E27FC236}">
                <a16:creationId xmlns:a16="http://schemas.microsoft.com/office/drawing/2014/main" id="{39F857DD-B6C6-CE47-BB8D-89FD02C1CA03}"/>
              </a:ext>
            </a:extLst>
          </p:cNvPr>
          <p:cNvSpPr>
            <a:spLocks noGrp="1"/>
          </p:cNvSpPr>
          <p:nvPr>
            <p:ph sz="quarter" idx="32" hasCustomPrompt="1"/>
          </p:nvPr>
        </p:nvSpPr>
        <p:spPr>
          <a:xfrm>
            <a:off x="3413274" y="5037609"/>
            <a:ext cx="2653200" cy="7200"/>
          </a:xfrm>
          <a:solidFill>
            <a:schemeClr val="accent3"/>
          </a:solidFill>
        </p:spPr>
        <p:txBody>
          <a:bodyPr/>
          <a:lstStyle/>
          <a:p>
            <a:pPr lvl="0"/>
            <a:r>
              <a:rPr lang="en-GB" dirty="0"/>
              <a:t> </a:t>
            </a:r>
            <a:endParaRPr lang="en-US" dirty="0"/>
          </a:p>
        </p:txBody>
      </p:sp>
      <p:sp>
        <p:nvSpPr>
          <p:cNvPr id="59" name="Content Placeholder 5">
            <a:extLst>
              <a:ext uri="{FF2B5EF4-FFF2-40B4-BE49-F238E27FC236}">
                <a16:creationId xmlns:a16="http://schemas.microsoft.com/office/drawing/2014/main" id="{7EFC4B91-1B55-0541-83BB-DB181A11475D}"/>
              </a:ext>
            </a:extLst>
          </p:cNvPr>
          <p:cNvSpPr>
            <a:spLocks noGrp="1"/>
          </p:cNvSpPr>
          <p:nvPr>
            <p:ph sz="quarter" idx="33" hasCustomPrompt="1"/>
          </p:nvPr>
        </p:nvSpPr>
        <p:spPr>
          <a:xfrm>
            <a:off x="6330645" y="5037609"/>
            <a:ext cx="2653200" cy="7200"/>
          </a:xfrm>
          <a:solidFill>
            <a:schemeClr val="accent3"/>
          </a:solidFill>
        </p:spPr>
        <p:txBody>
          <a:bodyPr/>
          <a:lstStyle/>
          <a:p>
            <a:pPr lvl="0"/>
            <a:r>
              <a:rPr lang="en-GB" dirty="0"/>
              <a:t> </a:t>
            </a:r>
            <a:endParaRPr lang="en-US" dirty="0"/>
          </a:p>
        </p:txBody>
      </p:sp>
      <p:sp>
        <p:nvSpPr>
          <p:cNvPr id="60" name="Content Placeholder 5">
            <a:extLst>
              <a:ext uri="{FF2B5EF4-FFF2-40B4-BE49-F238E27FC236}">
                <a16:creationId xmlns:a16="http://schemas.microsoft.com/office/drawing/2014/main" id="{ED530B62-13D5-374A-B11F-991484320103}"/>
              </a:ext>
            </a:extLst>
          </p:cNvPr>
          <p:cNvSpPr>
            <a:spLocks noGrp="1"/>
          </p:cNvSpPr>
          <p:nvPr>
            <p:ph sz="quarter" idx="34" hasCustomPrompt="1"/>
          </p:nvPr>
        </p:nvSpPr>
        <p:spPr>
          <a:xfrm>
            <a:off x="9139159" y="5037609"/>
            <a:ext cx="2653200" cy="7200"/>
          </a:xfrm>
          <a:solidFill>
            <a:schemeClr val="accent3"/>
          </a:solidFill>
        </p:spPr>
        <p:txBody>
          <a:bodyPr/>
          <a:lstStyle/>
          <a:p>
            <a:pPr lvl="0"/>
            <a:r>
              <a:rPr lang="en-GB" dirty="0"/>
              <a:t> </a:t>
            </a:r>
            <a:endParaRPr lang="en-US" dirty="0"/>
          </a:p>
        </p:txBody>
      </p:sp>
    </p:spTree>
    <p:extLst>
      <p:ext uri="{BB962C8B-B14F-4D97-AF65-F5344CB8AC3E}">
        <p14:creationId xmlns:p14="http://schemas.microsoft.com/office/powerpoint/2010/main" val="274172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1623820"/>
            <a:ext cx="11522726" cy="4555723"/>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300381"/>
            <a:ext cx="11522319" cy="1323439"/>
          </a:xfrm>
        </p:spPr>
        <p:txBody>
          <a:bodyPr anchor="t">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84580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 – Titl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3" name="Title 2">
            <a:extLst>
              <a:ext uri="{FF2B5EF4-FFF2-40B4-BE49-F238E27FC236}">
                <a16:creationId xmlns:a16="http://schemas.microsoft.com/office/drawing/2014/main" id="{CF2CD0E5-F646-A744-B332-C9AD879E140E}"/>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1405704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34840" y="1387711"/>
            <a:ext cx="11521160" cy="4854680"/>
          </a:xfrm>
          <a:prstGeom prst="rect">
            <a:avLst/>
          </a:prstGeom>
        </p:spPr>
        <p:txBody>
          <a:bodyPr vert="horz" lIns="91440" tIns="45720" rIns="91440" bIns="45720" rtlCol="0">
            <a:normAutofit/>
          </a:bodyPr>
          <a:lstStyle/>
          <a:p>
            <a:pPr lvl="0"/>
            <a:r>
              <a:rPr lang="en-US" dirty="0"/>
              <a:t>Edit Master text styles</a:t>
            </a:r>
          </a:p>
        </p:txBody>
      </p:sp>
      <p:sp>
        <p:nvSpPr>
          <p:cNvPr id="2" name="Title Placeholder 1"/>
          <p:cNvSpPr>
            <a:spLocks noGrp="1"/>
          </p:cNvSpPr>
          <p:nvPr>
            <p:ph type="title"/>
          </p:nvPr>
        </p:nvSpPr>
        <p:spPr>
          <a:xfrm>
            <a:off x="334841" y="300381"/>
            <a:ext cx="11521159" cy="1085553"/>
          </a:xfrm>
          <a:prstGeom prst="rect">
            <a:avLst/>
          </a:prstGeom>
        </p:spPr>
        <p:txBody>
          <a:bodyPr vert="horz" lIns="91440" tIns="45720" rIns="91440" bIns="45720" rtlCol="0" anchor="t">
            <a:normAutofit/>
          </a:bodyPr>
          <a:lstStyle/>
          <a:p>
            <a:r>
              <a:rPr lang="en-US"/>
              <a:t>Click to edit Master title style</a:t>
            </a:r>
            <a:endParaRPr lang="en-GB" dirty="0"/>
          </a:p>
        </p:txBody>
      </p:sp>
      <p:sp>
        <p:nvSpPr>
          <p:cNvPr id="6" name="Footer Placeholder 5"/>
          <p:cNvSpPr>
            <a:spLocks noGrp="1"/>
          </p:cNvSpPr>
          <p:nvPr>
            <p:ph type="ftr" sz="quarter" idx="3"/>
          </p:nvPr>
        </p:nvSpPr>
        <p:spPr>
          <a:xfrm>
            <a:off x="334840" y="6244168"/>
            <a:ext cx="5653211" cy="431801"/>
          </a:xfrm>
          <a:prstGeom prst="rect">
            <a:avLst/>
          </a:prstGeom>
        </p:spPr>
        <p:txBody>
          <a:bodyPr vert="horz" lIns="91440" tIns="45720" rIns="91440" bIns="45720" rtlCol="0" anchor="b"/>
          <a:lstStyle>
            <a:lvl1pPr algn="l">
              <a:defRPr sz="800" b="0" i="0">
                <a:solidFill>
                  <a:schemeClr val="tx1"/>
                </a:solidFill>
                <a:latin typeface="+mn-lt"/>
                <a:ea typeface="Arial Narrow" panose="020B0604020202020204" pitchFamily="34" charset="0"/>
                <a:cs typeface="Arial Narrow" panose="020B0604020202020204" pitchFamily="34" charset="0"/>
              </a:defRPr>
            </a:lvl1pPr>
          </a:lstStyle>
          <a:p>
            <a:endParaRPr lang="en-GB" dirty="0"/>
          </a:p>
        </p:txBody>
      </p:sp>
      <p:grpSp>
        <p:nvGrpSpPr>
          <p:cNvPr id="16" name="Graphic 7">
            <a:extLst>
              <a:ext uri="{FF2B5EF4-FFF2-40B4-BE49-F238E27FC236}">
                <a16:creationId xmlns:a16="http://schemas.microsoft.com/office/drawing/2014/main" id="{5E4D6BDD-7751-EA48-BA2D-9C4012045E8B}"/>
              </a:ext>
            </a:extLst>
          </p:cNvPr>
          <p:cNvGrpSpPr/>
          <p:nvPr userDrawn="1"/>
        </p:nvGrpSpPr>
        <p:grpSpPr>
          <a:xfrm>
            <a:off x="6193214" y="6534050"/>
            <a:ext cx="425190" cy="173142"/>
            <a:chOff x="3536950" y="2387600"/>
            <a:chExt cx="5122476" cy="2085938"/>
          </a:xfrm>
        </p:grpSpPr>
        <p:sp>
          <p:nvSpPr>
            <p:cNvPr id="17" name="Freeform 16">
              <a:extLst>
                <a:ext uri="{FF2B5EF4-FFF2-40B4-BE49-F238E27FC236}">
                  <a16:creationId xmlns:a16="http://schemas.microsoft.com/office/drawing/2014/main" id="{CEAB3D10-88BC-1949-8B76-2BE787B52690}"/>
                </a:ext>
              </a:extLst>
            </p:cNvPr>
            <p:cNvSpPr/>
            <p:nvPr/>
          </p:nvSpPr>
          <p:spPr>
            <a:xfrm>
              <a:off x="3536950" y="2387695"/>
              <a:ext cx="1519733" cy="2085843"/>
            </a:xfrm>
            <a:custGeom>
              <a:avLst/>
              <a:gdLst>
                <a:gd name="connsiteX0" fmla="*/ 1043122 w 1519733"/>
                <a:gd name="connsiteY0" fmla="*/ 0 h 2085843"/>
                <a:gd name="connsiteX1" fmla="*/ 759914 w 1519733"/>
                <a:gd name="connsiteY1" fmla="*/ 1185199 h 2085843"/>
                <a:gd name="connsiteX2" fmla="*/ 494496 w 1519733"/>
                <a:gd name="connsiteY2" fmla="*/ 0 h 2085843"/>
                <a:gd name="connsiteX3" fmla="*/ 0 w 1519733"/>
                <a:gd name="connsiteY3" fmla="*/ 0 h 2085843"/>
                <a:gd name="connsiteX4" fmla="*/ 0 w 1519733"/>
                <a:gd name="connsiteY4" fmla="*/ 2085843 h 2085843"/>
                <a:gd name="connsiteX5" fmla="*/ 332201 w 1519733"/>
                <a:gd name="connsiteY5" fmla="*/ 2085843 h 2085843"/>
                <a:gd name="connsiteX6" fmla="*/ 327064 w 1519733"/>
                <a:gd name="connsiteY6" fmla="*/ 772443 h 2085843"/>
                <a:gd name="connsiteX7" fmla="*/ 663165 w 1519733"/>
                <a:gd name="connsiteY7" fmla="*/ 2085843 h 2085843"/>
                <a:gd name="connsiteX8" fmla="*/ 869411 w 1519733"/>
                <a:gd name="connsiteY8" fmla="*/ 2085843 h 2085843"/>
                <a:gd name="connsiteX9" fmla="*/ 1190006 w 1519733"/>
                <a:gd name="connsiteY9" fmla="*/ 782809 h 2085843"/>
                <a:gd name="connsiteX10" fmla="*/ 1192574 w 1519733"/>
                <a:gd name="connsiteY10" fmla="*/ 2085843 h 2085843"/>
                <a:gd name="connsiteX11" fmla="*/ 1519733 w 1519733"/>
                <a:gd name="connsiteY11" fmla="*/ 2085843 h 2085843"/>
                <a:gd name="connsiteX12" fmla="*/ 1519733 w 1519733"/>
                <a:gd name="connsiteY12" fmla="*/ 0 h 2085843"/>
                <a:gd name="connsiteX13" fmla="*/ 1043122 w 1519733"/>
                <a:gd name="connsiteY13" fmla="*/ 0 h 208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9733" h="2085843">
                  <a:moveTo>
                    <a:pt x="1043122" y="0"/>
                  </a:moveTo>
                  <a:lnTo>
                    <a:pt x="759914" y="1185199"/>
                  </a:lnTo>
                  <a:lnTo>
                    <a:pt x="494496" y="0"/>
                  </a:lnTo>
                  <a:lnTo>
                    <a:pt x="0" y="0"/>
                  </a:lnTo>
                  <a:lnTo>
                    <a:pt x="0" y="2085843"/>
                  </a:lnTo>
                  <a:lnTo>
                    <a:pt x="332201" y="2085843"/>
                  </a:lnTo>
                  <a:lnTo>
                    <a:pt x="327064" y="772443"/>
                  </a:lnTo>
                  <a:lnTo>
                    <a:pt x="663165" y="2085843"/>
                  </a:lnTo>
                  <a:lnTo>
                    <a:pt x="869411" y="2085843"/>
                  </a:lnTo>
                  <a:lnTo>
                    <a:pt x="1190006" y="782809"/>
                  </a:lnTo>
                  <a:lnTo>
                    <a:pt x="1192574" y="2085843"/>
                  </a:lnTo>
                  <a:lnTo>
                    <a:pt x="1519733" y="2085843"/>
                  </a:lnTo>
                  <a:lnTo>
                    <a:pt x="1519733" y="0"/>
                  </a:lnTo>
                  <a:lnTo>
                    <a:pt x="1043122" y="0"/>
                  </a:lnTo>
                  <a:close/>
                </a:path>
              </a:pathLst>
            </a:custGeom>
            <a:solidFill>
              <a:srgbClr val="504F4F"/>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58B1095-6594-B544-A482-22CF507FB3F3}"/>
                </a:ext>
              </a:extLst>
            </p:cNvPr>
            <p:cNvSpPr/>
            <p:nvPr/>
          </p:nvSpPr>
          <p:spPr>
            <a:xfrm>
              <a:off x="5211748" y="2387600"/>
              <a:ext cx="1205797" cy="2085938"/>
            </a:xfrm>
            <a:custGeom>
              <a:avLst/>
              <a:gdLst>
                <a:gd name="connsiteX0" fmla="*/ 619214 w 1205797"/>
                <a:gd name="connsiteY0" fmla="*/ 1268226 h 2085938"/>
                <a:gd name="connsiteX1" fmla="*/ 802248 w 1205797"/>
                <a:gd name="connsiteY1" fmla="*/ 1268226 h 2085938"/>
                <a:gd name="connsiteX2" fmla="*/ 802248 w 1205797"/>
                <a:gd name="connsiteY2" fmla="*/ 1505988 h 2085938"/>
                <a:gd name="connsiteX3" fmla="*/ 626729 w 1205797"/>
                <a:gd name="connsiteY3" fmla="*/ 1769239 h 2085938"/>
                <a:gd name="connsiteX4" fmla="*/ 495162 w 1205797"/>
                <a:gd name="connsiteY4" fmla="*/ 1700288 h 2085938"/>
                <a:gd name="connsiteX5" fmla="*/ 458821 w 1205797"/>
                <a:gd name="connsiteY5" fmla="*/ 1511029 h 2085938"/>
                <a:gd name="connsiteX6" fmla="*/ 458821 w 1205797"/>
                <a:gd name="connsiteY6" fmla="*/ 571391 h 2085938"/>
                <a:gd name="connsiteX7" fmla="*/ 487361 w 1205797"/>
                <a:gd name="connsiteY7" fmla="*/ 383463 h 2085938"/>
                <a:gd name="connsiteX8" fmla="*/ 613887 w 1205797"/>
                <a:gd name="connsiteY8" fmla="*/ 315844 h 2085938"/>
                <a:gd name="connsiteX9" fmla="*/ 736797 w 1205797"/>
                <a:gd name="connsiteY9" fmla="*/ 377187 h 2085938"/>
                <a:gd name="connsiteX10" fmla="*/ 764385 w 1205797"/>
                <a:gd name="connsiteY10" fmla="*/ 558932 h 2085938"/>
                <a:gd name="connsiteX11" fmla="*/ 764385 w 1205797"/>
                <a:gd name="connsiteY11" fmla="*/ 752851 h 2085938"/>
                <a:gd name="connsiteX12" fmla="*/ 1203134 w 1205797"/>
                <a:gd name="connsiteY12" fmla="*/ 752851 h 2085938"/>
                <a:gd name="connsiteX13" fmla="*/ 1203134 w 1205797"/>
                <a:gd name="connsiteY13" fmla="*/ 594026 h 2085938"/>
                <a:gd name="connsiteX14" fmla="*/ 1065193 w 1205797"/>
                <a:gd name="connsiteY14" fmla="*/ 155402 h 2085938"/>
                <a:gd name="connsiteX15" fmla="*/ 609225 w 1205797"/>
                <a:gd name="connsiteY15" fmla="*/ 0 h 2085938"/>
                <a:gd name="connsiteX16" fmla="*/ 139178 w 1205797"/>
                <a:gd name="connsiteY16" fmla="*/ 180700 h 2085938"/>
                <a:gd name="connsiteX17" fmla="*/ 0 w 1205797"/>
                <a:gd name="connsiteY17" fmla="*/ 704253 h 2085938"/>
                <a:gd name="connsiteX18" fmla="*/ 0 w 1205797"/>
                <a:gd name="connsiteY18" fmla="*/ 1385966 h 2085938"/>
                <a:gd name="connsiteX19" fmla="*/ 127952 w 1205797"/>
                <a:gd name="connsiteY19" fmla="*/ 1903052 h 2085938"/>
                <a:gd name="connsiteX20" fmla="*/ 556522 w 1205797"/>
                <a:gd name="connsiteY20" fmla="*/ 2085939 h 2085938"/>
                <a:gd name="connsiteX21" fmla="*/ 885013 w 1205797"/>
                <a:gd name="connsiteY21" fmla="*/ 1887930 h 2085938"/>
                <a:gd name="connsiteX22" fmla="*/ 910032 w 1205797"/>
                <a:gd name="connsiteY22" fmla="*/ 2085939 h 2085938"/>
                <a:gd name="connsiteX23" fmla="*/ 1205798 w 1205797"/>
                <a:gd name="connsiteY23" fmla="*/ 2085939 h 2085938"/>
                <a:gd name="connsiteX24" fmla="*/ 1205798 w 1205797"/>
                <a:gd name="connsiteY24" fmla="*/ 1004975 h 2085938"/>
                <a:gd name="connsiteX25" fmla="*/ 619214 w 1205797"/>
                <a:gd name="connsiteY25" fmla="*/ 1004975 h 20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5797" h="2085938">
                  <a:moveTo>
                    <a:pt x="619214" y="1268226"/>
                  </a:moveTo>
                  <a:lnTo>
                    <a:pt x="802248" y="1268226"/>
                  </a:lnTo>
                  <a:lnTo>
                    <a:pt x="802248" y="1505988"/>
                  </a:lnTo>
                  <a:cubicBezTo>
                    <a:pt x="802248" y="1681552"/>
                    <a:pt x="743742" y="1769302"/>
                    <a:pt x="626729" y="1769239"/>
                  </a:cubicBezTo>
                  <a:cubicBezTo>
                    <a:pt x="563308" y="1769239"/>
                    <a:pt x="519452" y="1746255"/>
                    <a:pt x="495162" y="1700288"/>
                  </a:cubicBezTo>
                  <a:cubicBezTo>
                    <a:pt x="470903" y="1654257"/>
                    <a:pt x="458821" y="1591297"/>
                    <a:pt x="458821" y="1511029"/>
                  </a:cubicBezTo>
                  <a:lnTo>
                    <a:pt x="458821" y="571391"/>
                  </a:lnTo>
                  <a:cubicBezTo>
                    <a:pt x="458821" y="491249"/>
                    <a:pt x="468335" y="428607"/>
                    <a:pt x="487361" y="383463"/>
                  </a:cubicBezTo>
                  <a:cubicBezTo>
                    <a:pt x="506387" y="338320"/>
                    <a:pt x="548563" y="315780"/>
                    <a:pt x="613887" y="315844"/>
                  </a:cubicBezTo>
                  <a:cubicBezTo>
                    <a:pt x="677308" y="315844"/>
                    <a:pt x="718278" y="336291"/>
                    <a:pt x="736797" y="377187"/>
                  </a:cubicBezTo>
                  <a:cubicBezTo>
                    <a:pt x="755316" y="418082"/>
                    <a:pt x="764512" y="478664"/>
                    <a:pt x="764385" y="558932"/>
                  </a:cubicBezTo>
                  <a:lnTo>
                    <a:pt x="764385" y="752851"/>
                  </a:lnTo>
                  <a:lnTo>
                    <a:pt x="1203134" y="752851"/>
                  </a:lnTo>
                  <a:lnTo>
                    <a:pt x="1203134" y="594026"/>
                  </a:lnTo>
                  <a:cubicBezTo>
                    <a:pt x="1203134" y="405147"/>
                    <a:pt x="1157154" y="258939"/>
                    <a:pt x="1065193" y="155402"/>
                  </a:cubicBezTo>
                  <a:cubicBezTo>
                    <a:pt x="973232" y="51864"/>
                    <a:pt x="821243" y="63"/>
                    <a:pt x="609225" y="0"/>
                  </a:cubicBezTo>
                  <a:cubicBezTo>
                    <a:pt x="388646" y="0"/>
                    <a:pt x="231963" y="60233"/>
                    <a:pt x="139178" y="180700"/>
                  </a:cubicBezTo>
                  <a:cubicBezTo>
                    <a:pt x="46393" y="301166"/>
                    <a:pt x="0" y="475684"/>
                    <a:pt x="0" y="704253"/>
                  </a:cubicBezTo>
                  <a:lnTo>
                    <a:pt x="0" y="1385966"/>
                  </a:lnTo>
                  <a:cubicBezTo>
                    <a:pt x="0" y="1609843"/>
                    <a:pt x="42619" y="1781032"/>
                    <a:pt x="127952" y="1903052"/>
                  </a:cubicBezTo>
                  <a:cubicBezTo>
                    <a:pt x="213286" y="2025071"/>
                    <a:pt x="356269" y="2085939"/>
                    <a:pt x="556522" y="2085939"/>
                  </a:cubicBezTo>
                  <a:cubicBezTo>
                    <a:pt x="712031" y="2085939"/>
                    <a:pt x="821528" y="2019936"/>
                    <a:pt x="885013" y="1887930"/>
                  </a:cubicBezTo>
                  <a:lnTo>
                    <a:pt x="910032" y="2085939"/>
                  </a:lnTo>
                  <a:lnTo>
                    <a:pt x="1205798" y="2085939"/>
                  </a:lnTo>
                  <a:lnTo>
                    <a:pt x="1205798" y="1004975"/>
                  </a:lnTo>
                  <a:lnTo>
                    <a:pt x="619214" y="1004975"/>
                  </a:lnTo>
                  <a:close/>
                </a:path>
              </a:pathLst>
            </a:custGeom>
            <a:solidFill>
              <a:srgbClr val="504F4F"/>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EC4B6A0-7673-2F43-994F-F9D85A790CAA}"/>
                </a:ext>
              </a:extLst>
            </p:cNvPr>
            <p:cNvSpPr/>
            <p:nvPr/>
          </p:nvSpPr>
          <p:spPr>
            <a:xfrm>
              <a:off x="6787317" y="2919082"/>
              <a:ext cx="1657776" cy="1023199"/>
            </a:xfrm>
            <a:custGeom>
              <a:avLst/>
              <a:gdLst>
                <a:gd name="connsiteX0" fmla="*/ 1399113 w 1657776"/>
                <a:gd name="connsiteY0" fmla="*/ 261979 h 1023199"/>
                <a:gd name="connsiteX1" fmla="*/ 1227875 w 1657776"/>
                <a:gd name="connsiteY1" fmla="*/ 261979 h 1023199"/>
                <a:gd name="connsiteX2" fmla="*/ 1227875 w 1657776"/>
                <a:gd name="connsiteY2" fmla="*/ 465979 h 1023199"/>
                <a:gd name="connsiteX3" fmla="*/ 1004030 w 1657776"/>
                <a:gd name="connsiteY3" fmla="*/ 465979 h 1023199"/>
                <a:gd name="connsiteX4" fmla="*/ 913464 w 1657776"/>
                <a:gd name="connsiteY4" fmla="*/ 632508 h 1023199"/>
                <a:gd name="connsiteX5" fmla="*/ 818332 w 1657776"/>
                <a:gd name="connsiteY5" fmla="*/ 465979 h 1023199"/>
                <a:gd name="connsiteX6" fmla="*/ 700178 w 1657776"/>
                <a:gd name="connsiteY6" fmla="*/ 465979 h 1023199"/>
                <a:gd name="connsiteX7" fmla="*/ 720441 w 1657776"/>
                <a:gd name="connsiteY7" fmla="*/ 349000 h 1023199"/>
                <a:gd name="connsiteX8" fmla="*/ 720441 w 1657776"/>
                <a:gd name="connsiteY8" fmla="*/ 347193 h 1023199"/>
                <a:gd name="connsiteX9" fmla="*/ 617508 w 1657776"/>
                <a:gd name="connsiteY9" fmla="*/ 100966 h 1023199"/>
                <a:gd name="connsiteX10" fmla="*/ 103796 w 1657776"/>
                <a:gd name="connsiteY10" fmla="*/ 101822 h 1023199"/>
                <a:gd name="connsiteX11" fmla="*/ 7 w 1657776"/>
                <a:gd name="connsiteY11" fmla="*/ 349095 h 1023199"/>
                <a:gd name="connsiteX12" fmla="*/ 7 w 1657776"/>
                <a:gd name="connsiteY12" fmla="*/ 350807 h 1023199"/>
                <a:gd name="connsiteX13" fmla="*/ 102940 w 1657776"/>
                <a:gd name="connsiteY13" fmla="*/ 597034 h 1023199"/>
                <a:gd name="connsiteX14" fmla="*/ 593726 w 1657776"/>
                <a:gd name="connsiteY14" fmla="*/ 616626 h 1023199"/>
                <a:gd name="connsiteX15" fmla="*/ 593725 w 1657776"/>
                <a:gd name="connsiteY15" fmla="*/ 1023200 h 1023199"/>
                <a:gd name="connsiteX16" fmla="*/ 790744 w 1657776"/>
                <a:gd name="connsiteY16" fmla="*/ 1023200 h 1023199"/>
                <a:gd name="connsiteX17" fmla="*/ 790744 w 1657776"/>
                <a:gd name="connsiteY17" fmla="*/ 794947 h 1023199"/>
                <a:gd name="connsiteX18" fmla="*/ 913559 w 1657776"/>
                <a:gd name="connsiteY18" fmla="*/ 970226 h 1023199"/>
                <a:gd name="connsiteX19" fmla="*/ 1032189 w 1657776"/>
                <a:gd name="connsiteY19" fmla="*/ 794947 h 1023199"/>
                <a:gd name="connsiteX20" fmla="*/ 1032189 w 1657776"/>
                <a:gd name="connsiteY20" fmla="*/ 1023200 h 1023199"/>
                <a:gd name="connsiteX21" fmla="*/ 1229207 w 1657776"/>
                <a:gd name="connsiteY21" fmla="*/ 1023200 h 1023199"/>
                <a:gd name="connsiteX22" fmla="*/ 1229207 w 1657776"/>
                <a:gd name="connsiteY22" fmla="*/ 708402 h 1023199"/>
                <a:gd name="connsiteX23" fmla="*/ 1393976 w 1657776"/>
                <a:gd name="connsiteY23" fmla="*/ 708402 h 1023199"/>
                <a:gd name="connsiteX24" fmla="*/ 1657776 w 1657776"/>
                <a:gd name="connsiteY24" fmla="*/ 485095 h 1023199"/>
                <a:gd name="connsiteX25" fmla="*/ 1657776 w 1657776"/>
                <a:gd name="connsiteY25" fmla="*/ 478628 h 1023199"/>
                <a:gd name="connsiteX26" fmla="*/ 1399113 w 1657776"/>
                <a:gd name="connsiteY26" fmla="*/ 261979 h 1023199"/>
                <a:gd name="connsiteX27" fmla="*/ 475191 w 1657776"/>
                <a:gd name="connsiteY27" fmla="*/ 350712 h 1023199"/>
                <a:gd name="connsiteX28" fmla="*/ 361033 w 1657776"/>
                <a:gd name="connsiteY28" fmla="*/ 468642 h 1023199"/>
                <a:gd name="connsiteX29" fmla="*/ 244306 w 1657776"/>
                <a:gd name="connsiteY29" fmla="*/ 349000 h 1023199"/>
                <a:gd name="connsiteX30" fmla="*/ 244306 w 1657776"/>
                <a:gd name="connsiteY30" fmla="*/ 347193 h 1023199"/>
                <a:gd name="connsiteX31" fmla="*/ 360367 w 1657776"/>
                <a:gd name="connsiteY31" fmla="*/ 227551 h 1023199"/>
                <a:gd name="connsiteX32" fmla="*/ 475191 w 1657776"/>
                <a:gd name="connsiteY32" fmla="*/ 349000 h 1023199"/>
                <a:gd name="connsiteX33" fmla="*/ 1505280 w 1657776"/>
                <a:gd name="connsiteY33" fmla="*/ 483859 h 1023199"/>
                <a:gd name="connsiteX34" fmla="*/ 1411860 w 1657776"/>
                <a:gd name="connsiteY34" fmla="*/ 562511 h 1023199"/>
                <a:gd name="connsiteX35" fmla="*/ 1382560 w 1657776"/>
                <a:gd name="connsiteY35" fmla="*/ 562511 h 1023199"/>
                <a:gd name="connsiteX36" fmla="*/ 1382560 w 1657776"/>
                <a:gd name="connsiteY36" fmla="*/ 403780 h 1023199"/>
                <a:gd name="connsiteX37" fmla="*/ 1411099 w 1657776"/>
                <a:gd name="connsiteY37" fmla="*/ 403780 h 1023199"/>
                <a:gd name="connsiteX38" fmla="*/ 1504899 w 1657776"/>
                <a:gd name="connsiteY38" fmla="*/ 482527 h 102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57776" h="1023199">
                  <a:moveTo>
                    <a:pt x="1399113" y="261979"/>
                  </a:moveTo>
                  <a:lnTo>
                    <a:pt x="1227875" y="261979"/>
                  </a:lnTo>
                  <a:lnTo>
                    <a:pt x="1227875" y="465979"/>
                  </a:lnTo>
                  <a:lnTo>
                    <a:pt x="1004030" y="465979"/>
                  </a:lnTo>
                  <a:lnTo>
                    <a:pt x="913464" y="632508"/>
                  </a:lnTo>
                  <a:lnTo>
                    <a:pt x="818332" y="465979"/>
                  </a:lnTo>
                  <a:lnTo>
                    <a:pt x="700178" y="465979"/>
                  </a:lnTo>
                  <a:cubicBezTo>
                    <a:pt x="713657" y="428453"/>
                    <a:pt x="720513" y="388872"/>
                    <a:pt x="720441" y="349000"/>
                  </a:cubicBezTo>
                  <a:lnTo>
                    <a:pt x="720441" y="347193"/>
                  </a:lnTo>
                  <a:cubicBezTo>
                    <a:pt x="721019" y="254545"/>
                    <a:pt x="683858" y="165651"/>
                    <a:pt x="617508" y="100966"/>
                  </a:cubicBezTo>
                  <a:cubicBezTo>
                    <a:pt x="472744" y="-33984"/>
                    <a:pt x="248110" y="-33610"/>
                    <a:pt x="103796" y="101822"/>
                  </a:cubicBezTo>
                  <a:cubicBezTo>
                    <a:pt x="37137" y="166798"/>
                    <a:pt x="-313" y="256022"/>
                    <a:pt x="7" y="349095"/>
                  </a:cubicBezTo>
                  <a:lnTo>
                    <a:pt x="7" y="350807"/>
                  </a:lnTo>
                  <a:cubicBezTo>
                    <a:pt x="-582" y="443457"/>
                    <a:pt x="36581" y="532355"/>
                    <a:pt x="102940" y="597034"/>
                  </a:cubicBezTo>
                  <a:cubicBezTo>
                    <a:pt x="239236" y="723862"/>
                    <a:pt x="447748" y="732186"/>
                    <a:pt x="593726" y="616626"/>
                  </a:cubicBezTo>
                  <a:lnTo>
                    <a:pt x="593725" y="1023200"/>
                  </a:lnTo>
                  <a:lnTo>
                    <a:pt x="790744" y="1023200"/>
                  </a:lnTo>
                  <a:lnTo>
                    <a:pt x="790744" y="794947"/>
                  </a:lnTo>
                  <a:lnTo>
                    <a:pt x="913559" y="970226"/>
                  </a:lnTo>
                  <a:lnTo>
                    <a:pt x="1032189" y="794947"/>
                  </a:lnTo>
                  <a:lnTo>
                    <a:pt x="1032189" y="1023200"/>
                  </a:lnTo>
                  <a:lnTo>
                    <a:pt x="1229207" y="1023200"/>
                  </a:lnTo>
                  <a:lnTo>
                    <a:pt x="1229207" y="708402"/>
                  </a:lnTo>
                  <a:lnTo>
                    <a:pt x="1393976" y="708402"/>
                  </a:lnTo>
                  <a:cubicBezTo>
                    <a:pt x="1565213" y="708402"/>
                    <a:pt x="1657776" y="613297"/>
                    <a:pt x="1657776" y="485095"/>
                  </a:cubicBezTo>
                  <a:lnTo>
                    <a:pt x="1657776" y="478628"/>
                  </a:lnTo>
                  <a:cubicBezTo>
                    <a:pt x="1657396" y="365073"/>
                    <a:pt x="1569399" y="261979"/>
                    <a:pt x="1399113" y="261979"/>
                  </a:cubicBezTo>
                  <a:close/>
                  <a:moveTo>
                    <a:pt x="475191" y="350712"/>
                  </a:moveTo>
                  <a:cubicBezTo>
                    <a:pt x="475191" y="411674"/>
                    <a:pt x="435997" y="468642"/>
                    <a:pt x="361033" y="468642"/>
                  </a:cubicBezTo>
                  <a:cubicBezTo>
                    <a:pt x="286069" y="468642"/>
                    <a:pt x="244306" y="411579"/>
                    <a:pt x="244306" y="349000"/>
                  </a:cubicBezTo>
                  <a:lnTo>
                    <a:pt x="244306" y="347193"/>
                  </a:lnTo>
                  <a:cubicBezTo>
                    <a:pt x="244306" y="286231"/>
                    <a:pt x="284832" y="227551"/>
                    <a:pt x="360367" y="227551"/>
                  </a:cubicBezTo>
                  <a:cubicBezTo>
                    <a:pt x="435901" y="227551"/>
                    <a:pt x="475191" y="285375"/>
                    <a:pt x="475191" y="349000"/>
                  </a:cubicBezTo>
                  <a:close/>
                  <a:moveTo>
                    <a:pt x="1505280" y="483859"/>
                  </a:moveTo>
                  <a:cubicBezTo>
                    <a:pt x="1505280" y="538639"/>
                    <a:pt x="1462566" y="562511"/>
                    <a:pt x="1411860" y="562511"/>
                  </a:cubicBezTo>
                  <a:lnTo>
                    <a:pt x="1382560" y="562511"/>
                  </a:lnTo>
                  <a:lnTo>
                    <a:pt x="1382560" y="403780"/>
                  </a:lnTo>
                  <a:lnTo>
                    <a:pt x="1411099" y="403780"/>
                  </a:lnTo>
                  <a:cubicBezTo>
                    <a:pt x="1462185" y="403780"/>
                    <a:pt x="1504899" y="427652"/>
                    <a:pt x="1504899" y="482527"/>
                  </a:cubicBezTo>
                  <a:close/>
                </a:path>
              </a:pathLst>
            </a:custGeom>
            <a:solidFill>
              <a:srgbClr val="FFFFFF"/>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6516AD75-1970-4F40-B757-9A442B2886A6}"/>
                </a:ext>
              </a:extLst>
            </p:cNvPr>
            <p:cNvSpPr/>
            <p:nvPr/>
          </p:nvSpPr>
          <p:spPr>
            <a:xfrm>
              <a:off x="7031622" y="3146633"/>
              <a:ext cx="230885" cy="241091"/>
            </a:xfrm>
            <a:custGeom>
              <a:avLst/>
              <a:gdLst>
                <a:gd name="connsiteX0" fmla="*/ 116061 w 230885"/>
                <a:gd name="connsiteY0" fmla="*/ 0 h 241091"/>
                <a:gd name="connsiteX1" fmla="*/ 0 w 230885"/>
                <a:gd name="connsiteY1" fmla="*/ 119642 h 241091"/>
                <a:gd name="connsiteX2" fmla="*/ 0 w 230885"/>
                <a:gd name="connsiteY2" fmla="*/ 121449 h 241091"/>
                <a:gd name="connsiteX3" fmla="*/ 116727 w 230885"/>
                <a:gd name="connsiteY3" fmla="*/ 241091 h 241091"/>
                <a:gd name="connsiteX4" fmla="*/ 230885 w 230885"/>
                <a:gd name="connsiteY4" fmla="*/ 123161 h 241091"/>
                <a:gd name="connsiteX5" fmla="*/ 230885 w 230885"/>
                <a:gd name="connsiteY5" fmla="*/ 121449 h 241091"/>
                <a:gd name="connsiteX6" fmla="*/ 116061 w 230885"/>
                <a:gd name="connsiteY6" fmla="*/ 0 h 24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85" h="241091">
                  <a:moveTo>
                    <a:pt x="116061" y="0"/>
                  </a:moveTo>
                  <a:cubicBezTo>
                    <a:pt x="40526" y="0"/>
                    <a:pt x="0" y="58680"/>
                    <a:pt x="0" y="119642"/>
                  </a:cubicBezTo>
                  <a:lnTo>
                    <a:pt x="0" y="121449"/>
                  </a:lnTo>
                  <a:cubicBezTo>
                    <a:pt x="0" y="184314"/>
                    <a:pt x="40907" y="241091"/>
                    <a:pt x="116727" y="241091"/>
                  </a:cubicBezTo>
                  <a:cubicBezTo>
                    <a:pt x="192547" y="241091"/>
                    <a:pt x="230885" y="184028"/>
                    <a:pt x="230885" y="123161"/>
                  </a:cubicBezTo>
                  <a:lnTo>
                    <a:pt x="230885" y="121449"/>
                  </a:lnTo>
                  <a:cubicBezTo>
                    <a:pt x="230885" y="57824"/>
                    <a:pt x="191310" y="0"/>
                    <a:pt x="116061" y="0"/>
                  </a:cubicBezTo>
                  <a:close/>
                </a:path>
              </a:pathLst>
            </a:custGeom>
            <a:solidFill>
              <a:srgbClr val="E73529"/>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00F3C5B-BE56-7347-A9FE-8615DD35392C}"/>
                </a:ext>
              </a:extLst>
            </p:cNvPr>
            <p:cNvSpPr/>
            <p:nvPr/>
          </p:nvSpPr>
          <p:spPr>
            <a:xfrm>
              <a:off x="8169876" y="3322862"/>
              <a:ext cx="122625" cy="158445"/>
            </a:xfrm>
            <a:custGeom>
              <a:avLst/>
              <a:gdLst>
                <a:gd name="connsiteX0" fmla="*/ 28540 w 122625"/>
                <a:gd name="connsiteY0" fmla="*/ 0 h 158445"/>
                <a:gd name="connsiteX1" fmla="*/ 0 w 122625"/>
                <a:gd name="connsiteY1" fmla="*/ 0 h 158445"/>
                <a:gd name="connsiteX2" fmla="*/ 0 w 122625"/>
                <a:gd name="connsiteY2" fmla="*/ 158445 h 158445"/>
                <a:gd name="connsiteX3" fmla="*/ 29206 w 122625"/>
                <a:gd name="connsiteY3" fmla="*/ 158445 h 158445"/>
                <a:gd name="connsiteX4" fmla="*/ 122625 w 122625"/>
                <a:gd name="connsiteY4" fmla="*/ 79793 h 158445"/>
                <a:gd name="connsiteX5" fmla="*/ 122625 w 122625"/>
                <a:gd name="connsiteY5" fmla="*/ 78747 h 158445"/>
                <a:gd name="connsiteX6" fmla="*/ 28540 w 122625"/>
                <a:gd name="connsiteY6" fmla="*/ 0 h 15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25" h="158445">
                  <a:moveTo>
                    <a:pt x="28540" y="0"/>
                  </a:moveTo>
                  <a:lnTo>
                    <a:pt x="0" y="0"/>
                  </a:lnTo>
                  <a:lnTo>
                    <a:pt x="0" y="158445"/>
                  </a:lnTo>
                  <a:lnTo>
                    <a:pt x="29206" y="158445"/>
                  </a:lnTo>
                  <a:cubicBezTo>
                    <a:pt x="79911" y="158445"/>
                    <a:pt x="122625" y="134574"/>
                    <a:pt x="122625" y="79793"/>
                  </a:cubicBezTo>
                  <a:lnTo>
                    <a:pt x="122625" y="78747"/>
                  </a:lnTo>
                  <a:cubicBezTo>
                    <a:pt x="122720" y="23871"/>
                    <a:pt x="80006" y="0"/>
                    <a:pt x="28540" y="0"/>
                  </a:cubicBezTo>
                  <a:close/>
                </a:path>
              </a:pathLst>
            </a:custGeom>
            <a:solidFill>
              <a:srgbClr val="E73529"/>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076E59E-9688-B440-AF4E-280521AE6F1B}"/>
                </a:ext>
              </a:extLst>
            </p:cNvPr>
            <p:cNvSpPr/>
            <p:nvPr/>
          </p:nvSpPr>
          <p:spPr>
            <a:xfrm>
              <a:off x="6572896" y="2387600"/>
              <a:ext cx="2086529" cy="2085938"/>
            </a:xfrm>
            <a:custGeom>
              <a:avLst/>
              <a:gdLst>
                <a:gd name="connsiteX0" fmla="*/ 0 w 2086529"/>
                <a:gd name="connsiteY0" fmla="*/ 0 h 2085938"/>
                <a:gd name="connsiteX1" fmla="*/ 0 w 2086529"/>
                <a:gd name="connsiteY1" fmla="*/ 2085939 h 2085938"/>
                <a:gd name="connsiteX2" fmla="*/ 2086530 w 2086529"/>
                <a:gd name="connsiteY2" fmla="*/ 2085939 h 2085938"/>
                <a:gd name="connsiteX3" fmla="*/ 2086530 w 2086529"/>
                <a:gd name="connsiteY3" fmla="*/ 0 h 2085938"/>
                <a:gd name="connsiteX4" fmla="*/ 1608396 w 2086529"/>
                <a:gd name="connsiteY4" fmla="*/ 1239884 h 2085938"/>
                <a:gd name="connsiteX5" fmla="*/ 1443532 w 2086529"/>
                <a:gd name="connsiteY5" fmla="*/ 1239884 h 2085938"/>
                <a:gd name="connsiteX6" fmla="*/ 1443532 w 2086529"/>
                <a:gd name="connsiteY6" fmla="*/ 1554587 h 2085938"/>
                <a:gd name="connsiteX7" fmla="*/ 1246514 w 2086529"/>
                <a:gd name="connsiteY7" fmla="*/ 1554587 h 2085938"/>
                <a:gd name="connsiteX8" fmla="*/ 1246514 w 2086529"/>
                <a:gd name="connsiteY8" fmla="*/ 1326335 h 2085938"/>
                <a:gd name="connsiteX9" fmla="*/ 1127885 w 2086529"/>
                <a:gd name="connsiteY9" fmla="*/ 1501613 h 2085938"/>
                <a:gd name="connsiteX10" fmla="*/ 1005069 w 2086529"/>
                <a:gd name="connsiteY10" fmla="*/ 1326335 h 2085938"/>
                <a:gd name="connsiteX11" fmla="*/ 1005069 w 2086529"/>
                <a:gd name="connsiteY11" fmla="*/ 1554587 h 2085938"/>
                <a:gd name="connsiteX12" fmla="*/ 808051 w 2086529"/>
                <a:gd name="connsiteY12" fmla="*/ 1554587 h 2085938"/>
                <a:gd name="connsiteX13" fmla="*/ 808051 w 2086529"/>
                <a:gd name="connsiteY13" fmla="*/ 1148013 h 2085938"/>
                <a:gd name="connsiteX14" fmla="*/ 317265 w 2086529"/>
                <a:gd name="connsiteY14" fmla="*/ 1128421 h 2085938"/>
                <a:gd name="connsiteX15" fmla="*/ 214332 w 2086529"/>
                <a:gd name="connsiteY15" fmla="*/ 882194 h 2085938"/>
                <a:gd name="connsiteX16" fmla="*/ 214332 w 2086529"/>
                <a:gd name="connsiteY16" fmla="*/ 880482 h 2085938"/>
                <a:gd name="connsiteX17" fmla="*/ 318121 w 2086529"/>
                <a:gd name="connsiteY17" fmla="*/ 633209 h 2085938"/>
                <a:gd name="connsiteX18" fmla="*/ 831834 w 2086529"/>
                <a:gd name="connsiteY18" fmla="*/ 632353 h 2085938"/>
                <a:gd name="connsiteX19" fmla="*/ 934862 w 2086529"/>
                <a:gd name="connsiteY19" fmla="*/ 878675 h 2085938"/>
                <a:gd name="connsiteX20" fmla="*/ 934862 w 2086529"/>
                <a:gd name="connsiteY20" fmla="*/ 880482 h 2085938"/>
                <a:gd name="connsiteX21" fmla="*/ 914599 w 2086529"/>
                <a:gd name="connsiteY21" fmla="*/ 997462 h 2085938"/>
                <a:gd name="connsiteX22" fmla="*/ 1033133 w 2086529"/>
                <a:gd name="connsiteY22" fmla="*/ 997461 h 2085938"/>
                <a:gd name="connsiteX23" fmla="*/ 1128265 w 2086529"/>
                <a:gd name="connsiteY23" fmla="*/ 1163990 h 2085938"/>
                <a:gd name="connsiteX24" fmla="*/ 1218831 w 2086529"/>
                <a:gd name="connsiteY24" fmla="*/ 997461 h 2085938"/>
                <a:gd name="connsiteX25" fmla="*/ 1442486 w 2086529"/>
                <a:gd name="connsiteY25" fmla="*/ 997461 h 2085938"/>
                <a:gd name="connsiteX26" fmla="*/ 1442486 w 2086529"/>
                <a:gd name="connsiteY26" fmla="*/ 793461 h 2085938"/>
                <a:gd name="connsiteX27" fmla="*/ 1613724 w 2086529"/>
                <a:gd name="connsiteY27" fmla="*/ 793461 h 2085938"/>
                <a:gd name="connsiteX28" fmla="*/ 1872007 w 2086529"/>
                <a:gd name="connsiteY28" fmla="*/ 1010110 h 2085938"/>
                <a:gd name="connsiteX29" fmla="*/ 1872007 w 2086529"/>
                <a:gd name="connsiteY29" fmla="*/ 1016578 h 2085938"/>
                <a:gd name="connsiteX30" fmla="*/ 1608396 w 2086529"/>
                <a:gd name="connsiteY30" fmla="*/ 1239884 h 20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86529" h="2085938">
                  <a:moveTo>
                    <a:pt x="0" y="0"/>
                  </a:moveTo>
                  <a:lnTo>
                    <a:pt x="0" y="2085939"/>
                  </a:lnTo>
                  <a:lnTo>
                    <a:pt x="2086530" y="2085939"/>
                  </a:lnTo>
                  <a:lnTo>
                    <a:pt x="2086530" y="0"/>
                  </a:lnTo>
                  <a:close/>
                  <a:moveTo>
                    <a:pt x="1608396" y="1239884"/>
                  </a:moveTo>
                  <a:lnTo>
                    <a:pt x="1443532" y="1239884"/>
                  </a:lnTo>
                  <a:lnTo>
                    <a:pt x="1443532" y="1554587"/>
                  </a:lnTo>
                  <a:lnTo>
                    <a:pt x="1246514" y="1554587"/>
                  </a:lnTo>
                  <a:lnTo>
                    <a:pt x="1246514" y="1326335"/>
                  </a:lnTo>
                  <a:lnTo>
                    <a:pt x="1127885" y="1501613"/>
                  </a:lnTo>
                  <a:lnTo>
                    <a:pt x="1005069" y="1326335"/>
                  </a:lnTo>
                  <a:lnTo>
                    <a:pt x="1005069" y="1554587"/>
                  </a:lnTo>
                  <a:lnTo>
                    <a:pt x="808051" y="1554587"/>
                  </a:lnTo>
                  <a:lnTo>
                    <a:pt x="808051" y="1148013"/>
                  </a:lnTo>
                  <a:cubicBezTo>
                    <a:pt x="662074" y="1263573"/>
                    <a:pt x="453561" y="1255250"/>
                    <a:pt x="317265" y="1128421"/>
                  </a:cubicBezTo>
                  <a:cubicBezTo>
                    <a:pt x="250906" y="1063742"/>
                    <a:pt x="213743" y="974844"/>
                    <a:pt x="214332" y="882194"/>
                  </a:cubicBezTo>
                  <a:lnTo>
                    <a:pt x="214332" y="880482"/>
                  </a:lnTo>
                  <a:cubicBezTo>
                    <a:pt x="214012" y="787409"/>
                    <a:pt x="251463" y="698185"/>
                    <a:pt x="318121" y="633209"/>
                  </a:cubicBezTo>
                  <a:cubicBezTo>
                    <a:pt x="462435" y="497777"/>
                    <a:pt x="687070" y="497403"/>
                    <a:pt x="831834" y="632353"/>
                  </a:cubicBezTo>
                  <a:cubicBezTo>
                    <a:pt x="898243" y="697045"/>
                    <a:pt x="935441" y="785980"/>
                    <a:pt x="934862" y="878675"/>
                  </a:cubicBezTo>
                  <a:lnTo>
                    <a:pt x="934862" y="880482"/>
                  </a:lnTo>
                  <a:cubicBezTo>
                    <a:pt x="934934" y="920354"/>
                    <a:pt x="928078" y="959936"/>
                    <a:pt x="914599" y="997462"/>
                  </a:cubicBezTo>
                  <a:lnTo>
                    <a:pt x="1033133" y="997461"/>
                  </a:lnTo>
                  <a:lnTo>
                    <a:pt x="1128265" y="1163990"/>
                  </a:lnTo>
                  <a:lnTo>
                    <a:pt x="1218831" y="997461"/>
                  </a:lnTo>
                  <a:lnTo>
                    <a:pt x="1442486" y="997461"/>
                  </a:lnTo>
                  <a:lnTo>
                    <a:pt x="1442486" y="793461"/>
                  </a:lnTo>
                  <a:lnTo>
                    <a:pt x="1613724" y="793461"/>
                  </a:lnTo>
                  <a:cubicBezTo>
                    <a:pt x="1784010" y="793461"/>
                    <a:pt x="1872007" y="896555"/>
                    <a:pt x="1872007" y="1010110"/>
                  </a:cubicBezTo>
                  <a:lnTo>
                    <a:pt x="1872007" y="1016578"/>
                  </a:lnTo>
                  <a:cubicBezTo>
                    <a:pt x="1872197" y="1144779"/>
                    <a:pt x="1779919" y="1239884"/>
                    <a:pt x="1608396" y="1239884"/>
                  </a:cubicBezTo>
                  <a:close/>
                </a:path>
              </a:pathLst>
            </a:custGeom>
            <a:solidFill>
              <a:srgbClr val="E73529"/>
            </a:solidFill>
            <a:ln w="9507" cap="flat">
              <a:noFill/>
              <a:prstDash val="solid"/>
              <a:miter/>
            </a:ln>
          </p:spPr>
          <p:txBody>
            <a:bodyPr rtlCol="0" anchor="ctr"/>
            <a:lstStyle/>
            <a:p>
              <a:endParaRPr lang="en-US"/>
            </a:p>
          </p:txBody>
        </p:sp>
      </p:grpSp>
      <p:pic>
        <p:nvPicPr>
          <p:cNvPr id="12" name="Picture 2" descr="Trustpilot - Wikipedia">
            <a:extLst>
              <a:ext uri="{FF2B5EF4-FFF2-40B4-BE49-F238E27FC236}">
                <a16:creationId xmlns:a16="http://schemas.microsoft.com/office/drawing/2014/main" id="{9A7BE73E-6F3E-43F9-BA5C-154725011DCF}"/>
              </a:ext>
            </a:extLst>
          </p:cNvPr>
          <p:cNvPicPr>
            <a:picLocks noChangeAspect="1" noChangeArrowheads="1"/>
          </p:cNvPicPr>
          <p:nvPr userDrawn="1"/>
        </p:nvPicPr>
        <p:blipFill>
          <a:blip r:embed="rId59">
            <a:extLst>
              <a:ext uri="{28A0092B-C50C-407E-A947-70E740481C1C}">
                <a14:useLocalDpi xmlns:a14="http://schemas.microsoft.com/office/drawing/2010/main" val="0"/>
              </a:ext>
            </a:extLst>
          </a:blip>
          <a:srcRect/>
          <a:stretch>
            <a:fillRect/>
          </a:stretch>
        </p:blipFill>
        <p:spPr bwMode="auto">
          <a:xfrm>
            <a:off x="4998500" y="6415109"/>
            <a:ext cx="938087" cy="386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AC9256B-67A1-4932-AC87-19F4B8134A74}"/>
              </a:ext>
            </a:extLst>
          </p:cNvPr>
          <p:cNvSpPr/>
          <p:nvPr userDrawn="1"/>
        </p:nvSpPr>
        <p:spPr>
          <a:xfrm>
            <a:off x="5970003" y="6556108"/>
            <a:ext cx="187372" cy="129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ea typeface="Oswald Light" charset="0"/>
                <a:cs typeface="Oswald Light" charset="0"/>
              </a:rPr>
              <a:t>x</a:t>
            </a:r>
          </a:p>
        </p:txBody>
      </p:sp>
    </p:spTree>
    <p:extLst>
      <p:ext uri="{BB962C8B-B14F-4D97-AF65-F5344CB8AC3E}">
        <p14:creationId xmlns:p14="http://schemas.microsoft.com/office/powerpoint/2010/main" val="3101792077"/>
      </p:ext>
    </p:extLst>
  </p:cSld>
  <p:clrMap bg1="lt1" tx1="dk1" bg2="lt2" tx2="dk2" accent1="accent1" accent2="accent2" accent3="accent3" accent4="accent4" accent5="accent5" accent6="accent6" hlink="hlink" folHlink="folHlink"/>
  <p:sldLayoutIdLst>
    <p:sldLayoutId id="2147484026" r:id="rId1"/>
    <p:sldLayoutId id="2147483984" r:id="rId2"/>
    <p:sldLayoutId id="2147483999" r:id="rId3"/>
    <p:sldLayoutId id="2147484000" r:id="rId4"/>
    <p:sldLayoutId id="2147484001" r:id="rId5"/>
    <p:sldLayoutId id="2147484002" r:id="rId6"/>
    <p:sldLayoutId id="2147484003" r:id="rId7"/>
    <p:sldLayoutId id="2147483956" r:id="rId8"/>
    <p:sldLayoutId id="2147483962" r:id="rId9"/>
    <p:sldLayoutId id="2147483960" r:id="rId10"/>
    <p:sldLayoutId id="2147483928" r:id="rId11"/>
    <p:sldLayoutId id="2147484027" r:id="rId12"/>
    <p:sldLayoutId id="2147483966" r:id="rId13"/>
    <p:sldLayoutId id="2147483957" r:id="rId14"/>
    <p:sldLayoutId id="2147484004" r:id="rId15"/>
    <p:sldLayoutId id="2147484017" r:id="rId16"/>
    <p:sldLayoutId id="2147484005" r:id="rId17"/>
    <p:sldLayoutId id="2147484006" r:id="rId18"/>
    <p:sldLayoutId id="2147484007" r:id="rId19"/>
    <p:sldLayoutId id="2147484022" r:id="rId20"/>
    <p:sldLayoutId id="2147484023" r:id="rId21"/>
    <p:sldLayoutId id="2147484008" r:id="rId22"/>
    <p:sldLayoutId id="2147484009" r:id="rId23"/>
    <p:sldLayoutId id="2147484010" r:id="rId24"/>
    <p:sldLayoutId id="2147484011" r:id="rId25"/>
    <p:sldLayoutId id="2147483975" r:id="rId26"/>
    <p:sldLayoutId id="2147483983" r:id="rId27"/>
    <p:sldLayoutId id="2147484020" r:id="rId28"/>
    <p:sldLayoutId id="2147483978" r:id="rId29"/>
    <p:sldLayoutId id="2147483977" r:id="rId30"/>
    <p:sldLayoutId id="2147484012" r:id="rId31"/>
    <p:sldLayoutId id="2147484013" r:id="rId32"/>
    <p:sldLayoutId id="2147484014" r:id="rId33"/>
    <p:sldLayoutId id="2147484016" r:id="rId34"/>
    <p:sldLayoutId id="2147484015" r:id="rId35"/>
    <p:sldLayoutId id="2147483925" r:id="rId36"/>
    <p:sldLayoutId id="2147483971" r:id="rId37"/>
    <p:sldLayoutId id="2147483982" r:id="rId38"/>
    <p:sldLayoutId id="2147483972" r:id="rId39"/>
    <p:sldLayoutId id="2147483973" r:id="rId40"/>
    <p:sldLayoutId id="2147483981" r:id="rId41"/>
    <p:sldLayoutId id="2147483996" r:id="rId42"/>
    <p:sldLayoutId id="2147483969" r:id="rId43"/>
    <p:sldLayoutId id="2147483968" r:id="rId44"/>
    <p:sldLayoutId id="2147483961" r:id="rId45"/>
    <p:sldLayoutId id="2147483931" r:id="rId46"/>
    <p:sldLayoutId id="2147483936" r:id="rId47"/>
    <p:sldLayoutId id="2147483937" r:id="rId48"/>
    <p:sldLayoutId id="2147483938" r:id="rId49"/>
    <p:sldLayoutId id="2147483998" r:id="rId50"/>
    <p:sldLayoutId id="2147483970" r:id="rId51"/>
    <p:sldLayoutId id="2147483964" r:id="rId52"/>
    <p:sldLayoutId id="2147483965" r:id="rId53"/>
    <p:sldLayoutId id="2147484028" r:id="rId54"/>
    <p:sldLayoutId id="2147484029" r:id="rId55"/>
    <p:sldLayoutId id="2147484030" r:id="rId56"/>
    <p:sldLayoutId id="2147484031" r:id="rId57"/>
  </p:sldLayoutIdLst>
  <p:hf hdr="0" dt="0"/>
  <p:txStyles>
    <p:titleStyle>
      <a:lvl1pPr algn="l" defTabSz="1219170" rtl="0" eaLnBrk="1" latinLnBrk="0" hangingPunct="1">
        <a:lnSpc>
          <a:spcPct val="100000"/>
        </a:lnSpc>
        <a:spcBef>
          <a:spcPct val="0"/>
        </a:spcBef>
        <a:buNone/>
        <a:defRPr sz="4000" b="0" i="0" kern="1200" spc="0">
          <a:solidFill>
            <a:schemeClr val="tx1"/>
          </a:solidFill>
          <a:latin typeface="+mj-lt"/>
          <a:ea typeface="+mj-ea"/>
          <a:cs typeface="Arial Narrow" panose="020B0604020202020204" pitchFamily="34" charset="0"/>
        </a:defRPr>
      </a:lvl1pPr>
    </p:titleStyle>
    <p:bodyStyle>
      <a:lvl1pPr marL="0" indent="0" algn="l" defTabSz="1219170" rtl="0" eaLnBrk="1" latinLnBrk="0" hangingPunct="1">
        <a:lnSpc>
          <a:spcPct val="113000"/>
        </a:lnSpc>
        <a:spcBef>
          <a:spcPts val="1200"/>
        </a:spcBef>
        <a:buFont typeface="Arial"/>
        <a:buNone/>
        <a:defRPr sz="1200" b="0" i="0" kern="1200">
          <a:solidFill>
            <a:schemeClr val="tx1"/>
          </a:solidFill>
          <a:latin typeface="+mn-lt"/>
          <a:ea typeface="Arial" panose="020B0604020202020204" pitchFamily="34" charset="0"/>
          <a:cs typeface="Arial" panose="020B0604020202020204" pitchFamily="34" charset="0"/>
        </a:defRPr>
      </a:lvl1pPr>
      <a:lvl2pPr marL="6351" indent="0" algn="l" defTabSz="1219170" rtl="0" eaLnBrk="1" latinLnBrk="0" hangingPunct="1">
        <a:lnSpc>
          <a:spcPct val="90000"/>
        </a:lnSpc>
        <a:spcBef>
          <a:spcPts val="667"/>
        </a:spcBef>
        <a:buFont typeface="Arial"/>
        <a:buNone/>
        <a:tabLst/>
        <a:defRPr sz="3200" b="1"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6351" indent="0" algn="l" defTabSz="1219170" rtl="0" eaLnBrk="1" latinLnBrk="0" hangingPunct="1">
        <a:lnSpc>
          <a:spcPct val="90000"/>
        </a:lnSpc>
        <a:spcBef>
          <a:spcPts val="667"/>
        </a:spcBef>
        <a:buFont typeface="Arial"/>
        <a:buNone/>
        <a:tabLst/>
        <a:defRPr sz="2000" kern="1200">
          <a:solidFill>
            <a:schemeClr val="tx1"/>
          </a:solidFill>
          <a:latin typeface="Arial" panose="020B0604020202020204" pitchFamily="34" charset="0"/>
          <a:ea typeface="+mn-ea"/>
          <a:cs typeface="Arial" panose="020B0604020202020204" pitchFamily="34" charset="0"/>
        </a:defRPr>
      </a:lvl3pPr>
      <a:lvl4pPr marL="239178" indent="-232828" algn="l" defTabSz="1219170" rtl="0" eaLnBrk="1" latinLnBrk="0" hangingPunct="1">
        <a:lnSpc>
          <a:spcPct val="90000"/>
        </a:lnSpc>
        <a:spcBef>
          <a:spcPts val="667"/>
        </a:spcBef>
        <a:buFont typeface="Arial" charset="0"/>
        <a:buChar char="•"/>
        <a:tabLst/>
        <a:defRPr sz="1600" b="0" i="0" kern="1200">
          <a:solidFill>
            <a:schemeClr val="tx1"/>
          </a:solidFill>
          <a:latin typeface="Arial" panose="020B0604020202020204" pitchFamily="34" charset="0"/>
          <a:ea typeface="Arial Narrow" panose="020B0604020202020204" pitchFamily="34" charset="0"/>
          <a:cs typeface="Arial" panose="020B0604020202020204" pitchFamily="34" charset="0"/>
        </a:defRPr>
      </a:lvl4pPr>
      <a:lvl5pPr marL="474121" indent="-234945" algn="l" defTabSz="1219170" rtl="0" eaLnBrk="1" latinLnBrk="0" hangingPunct="1">
        <a:lnSpc>
          <a:spcPct val="90000"/>
        </a:lnSpc>
        <a:spcBef>
          <a:spcPts val="667"/>
        </a:spcBef>
        <a:buFont typeface="Arial"/>
        <a:buChar char="•"/>
        <a:tabLst/>
        <a:defRPr sz="1600" b="0" i="0" kern="1200">
          <a:solidFill>
            <a:schemeClr val="tx1"/>
          </a:solidFill>
          <a:latin typeface="Arial" panose="020B0604020202020204" pitchFamily="34" charset="0"/>
          <a:ea typeface="Arial Narrow" panose="020B0604020202020204" pitchFamily="34" charset="0"/>
          <a:cs typeface="Arial" panose="020B0604020202020204" pitchFamily="34"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1">
          <p15:clr>
            <a:srgbClr val="F26B43"/>
          </p15:clr>
        </p15:guide>
        <p15:guide id="2" pos="1968">
          <p15:clr>
            <a:srgbClr val="F26B43"/>
          </p15:clr>
        </p15:guide>
        <p15:guide id="3" pos="2095">
          <p15:clr>
            <a:srgbClr val="F26B43"/>
          </p15:clr>
        </p15:guide>
        <p15:guide id="4" pos="3772">
          <p15:clr>
            <a:srgbClr val="F26B43"/>
          </p15:clr>
        </p15:guide>
        <p15:guide id="5" pos="3908" userDrawn="1">
          <p15:clr>
            <a:srgbClr val="F26B43"/>
          </p15:clr>
        </p15:guide>
        <p15:guide id="6" pos="5580">
          <p15:clr>
            <a:srgbClr val="F26B43"/>
          </p15:clr>
        </p15:guide>
        <p15:guide id="7" pos="5708">
          <p15:clr>
            <a:srgbClr val="F26B43"/>
          </p15:clr>
        </p15:guide>
        <p15:guide id="8" pos="7389">
          <p15:clr>
            <a:srgbClr val="F26B43"/>
          </p15:clr>
        </p15:guide>
        <p15:guide id="9" orient="horz" pos="4065" userDrawn="1">
          <p15:clr>
            <a:srgbClr val="A4A3A4"/>
          </p15:clr>
        </p15:guide>
        <p15:guide id="10" pos="209">
          <p15:clr>
            <a:srgbClr val="F26B43"/>
          </p15:clr>
        </p15:guide>
        <p15:guide id="11" pos="7467">
          <p15:clr>
            <a:srgbClr val="F26B43"/>
          </p15:clr>
        </p15:guide>
        <p15:guide id="13" orient="horz" pos="1117" userDrawn="1">
          <p15:clr>
            <a:srgbClr val="A4A3A4"/>
          </p15:clr>
        </p15:guide>
        <p15:guide id="15" pos="123">
          <p15:clr>
            <a:srgbClr val="A4A3A4"/>
          </p15:clr>
        </p15:guide>
        <p15:guide id="16" pos="7549">
          <p15:clr>
            <a:srgbClr val="A4A3A4"/>
          </p15:clr>
        </p15:guide>
        <p15:guide id="17" orient="horz" pos="141">
          <p15:clr>
            <a:srgbClr val="A4A3A4"/>
          </p15:clr>
        </p15:guide>
        <p15:guide id="18" orient="horz" pos="2092" userDrawn="1">
          <p15:clr>
            <a:srgbClr val="A4A3A4"/>
          </p15:clr>
        </p15:guide>
        <p15:guide id="19" pos="3840">
          <p15:clr>
            <a:srgbClr val="A4A3A4"/>
          </p15:clr>
        </p15:guide>
        <p15:guide id="20" orient="horz" pos="309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A39BE8F-92E8-CC4E-942B-F13CB372CF3A}"/>
              </a:ext>
            </a:extLst>
          </p:cNvPr>
          <p:cNvSpPr>
            <a:spLocks noGrp="1"/>
          </p:cNvSpPr>
          <p:nvPr>
            <p:ph type="pic" sz="quarter" idx="10"/>
          </p:nvPr>
        </p:nvSpPr>
        <p:spPr>
          <a:gradFill>
            <a:gsLst>
              <a:gs pos="100000">
                <a:schemeClr val="accent2"/>
              </a:gs>
              <a:gs pos="53000">
                <a:schemeClr val="accent3"/>
              </a:gs>
              <a:gs pos="0">
                <a:schemeClr val="accent1"/>
              </a:gs>
            </a:gsLst>
            <a:lin ang="5400000" scaled="0"/>
          </a:gradFill>
        </p:spPr>
      </p:sp>
      <p:sp>
        <p:nvSpPr>
          <p:cNvPr id="5" name="Text Placeholder 4">
            <a:extLst>
              <a:ext uri="{FF2B5EF4-FFF2-40B4-BE49-F238E27FC236}">
                <a16:creationId xmlns:a16="http://schemas.microsoft.com/office/drawing/2014/main" id="{B9393005-1E22-7242-A082-B5FBB32A5DB6}"/>
              </a:ext>
            </a:extLst>
          </p:cNvPr>
          <p:cNvSpPr>
            <a:spLocks noGrp="1"/>
          </p:cNvSpPr>
          <p:nvPr>
            <p:ph type="body" sz="quarter" idx="15"/>
          </p:nvPr>
        </p:nvSpPr>
        <p:spPr/>
        <p:txBody>
          <a:bodyPr>
            <a:normAutofit fontScale="92500"/>
          </a:bodyPr>
          <a:lstStyle/>
          <a:p>
            <a:r>
              <a:rPr lang="en-US" dirty="0"/>
              <a:t>Trustpilot Causal Impact Analysis</a:t>
            </a:r>
          </a:p>
        </p:txBody>
      </p:sp>
      <p:sp>
        <p:nvSpPr>
          <p:cNvPr id="3" name="Slide Number Placeholder 2">
            <a:extLst>
              <a:ext uri="{FF2B5EF4-FFF2-40B4-BE49-F238E27FC236}">
                <a16:creationId xmlns:a16="http://schemas.microsoft.com/office/drawing/2014/main" id="{CE153E08-C30E-CA4A-A46B-6EE13F61C471}"/>
              </a:ext>
            </a:extLst>
          </p:cNvPr>
          <p:cNvSpPr>
            <a:spLocks noGrp="1"/>
          </p:cNvSpPr>
          <p:nvPr>
            <p:ph type="sldNum" sz="quarter" idx="4"/>
          </p:nvPr>
        </p:nvSpPr>
        <p:spPr/>
        <p:txBody>
          <a:bodyPr/>
          <a:lstStyle/>
          <a:p>
            <a:fld id="{CCC91EE0-52FC-AE4F-BCCE-CF8E45753813}" type="slidenum">
              <a:rPr lang="en-GB" smtClean="0"/>
              <a:pPr/>
              <a:t>1</a:t>
            </a:fld>
            <a:endParaRPr lang="en-GB" dirty="0"/>
          </a:p>
        </p:txBody>
      </p:sp>
      <p:sp>
        <p:nvSpPr>
          <p:cNvPr id="4" name="Footer Placeholder 3">
            <a:extLst>
              <a:ext uri="{FF2B5EF4-FFF2-40B4-BE49-F238E27FC236}">
                <a16:creationId xmlns:a16="http://schemas.microsoft.com/office/drawing/2014/main" id="{49A3490B-0C12-6346-ACD3-8B59C8ACA3C8}"/>
              </a:ext>
            </a:extLst>
          </p:cNvPr>
          <p:cNvSpPr>
            <a:spLocks noGrp="1"/>
          </p:cNvSpPr>
          <p:nvPr>
            <p:ph type="ftr" sz="quarter" idx="14"/>
          </p:nvPr>
        </p:nvSpPr>
        <p:spPr/>
        <p:txBody>
          <a:bodyPr/>
          <a:lstStyle/>
          <a:p>
            <a:endParaRPr lang="en-GB"/>
          </a:p>
        </p:txBody>
      </p:sp>
      <p:sp>
        <p:nvSpPr>
          <p:cNvPr id="6" name="Text Placeholder 5">
            <a:extLst>
              <a:ext uri="{FF2B5EF4-FFF2-40B4-BE49-F238E27FC236}">
                <a16:creationId xmlns:a16="http://schemas.microsoft.com/office/drawing/2014/main" id="{C32BC744-0954-FD49-A95B-2C8D748D9156}"/>
              </a:ext>
            </a:extLst>
          </p:cNvPr>
          <p:cNvSpPr>
            <a:spLocks noGrp="1"/>
          </p:cNvSpPr>
          <p:nvPr>
            <p:ph type="body" sz="quarter" idx="16"/>
          </p:nvPr>
        </p:nvSpPr>
        <p:spPr/>
        <p:txBody>
          <a:bodyPr/>
          <a:lstStyle/>
          <a:p>
            <a:r>
              <a:rPr lang="en-US" dirty="0"/>
              <a:t>??/11/2022</a:t>
            </a:r>
          </a:p>
        </p:txBody>
      </p:sp>
      <p:sp>
        <p:nvSpPr>
          <p:cNvPr id="12" name="Text Placeholder 11">
            <a:extLst>
              <a:ext uri="{FF2B5EF4-FFF2-40B4-BE49-F238E27FC236}">
                <a16:creationId xmlns:a16="http://schemas.microsoft.com/office/drawing/2014/main" id="{6E7889F2-80ED-1F4E-AFC2-91763F46B8E5}"/>
              </a:ext>
            </a:extLst>
          </p:cNvPr>
          <p:cNvSpPr>
            <a:spLocks noGrp="1"/>
          </p:cNvSpPr>
          <p:nvPr>
            <p:ph type="body" sz="quarter" idx="17"/>
          </p:nvPr>
        </p:nvSpPr>
        <p:spPr/>
        <p:txBody>
          <a:bodyPr>
            <a:normAutofit/>
          </a:bodyPr>
          <a:lstStyle/>
          <a:p>
            <a:r>
              <a:rPr lang="en-US" sz="1600" dirty="0"/>
              <a:t>Presented by: Data Planning @ MG OMD</a:t>
            </a:r>
          </a:p>
        </p:txBody>
      </p:sp>
    </p:spTree>
    <p:extLst>
      <p:ext uri="{BB962C8B-B14F-4D97-AF65-F5344CB8AC3E}">
        <p14:creationId xmlns:p14="http://schemas.microsoft.com/office/powerpoint/2010/main" val="128092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10</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extLst>
              <p:ext uri="{D42A27DB-BD31-4B8C-83A1-F6EECF244321}">
                <p14:modId xmlns:p14="http://schemas.microsoft.com/office/powerpoint/2010/main" val="1903806709"/>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
        <p:nvSpPr>
          <p:cNvPr id="9" name="TextBox 8">
            <a:extLst>
              <a:ext uri="{FF2B5EF4-FFF2-40B4-BE49-F238E27FC236}">
                <a16:creationId xmlns:a16="http://schemas.microsoft.com/office/drawing/2014/main" id="{B43471C1-C400-48B4-B231-52AB43F1CED5}"/>
              </a:ext>
            </a:extLst>
          </p:cNvPr>
          <p:cNvSpPr txBox="1"/>
          <p:nvPr/>
        </p:nvSpPr>
        <p:spPr>
          <a:xfrm>
            <a:off x="331197" y="1885081"/>
            <a:ext cx="4528560" cy="1800493"/>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In relative terms, the campaign led to an increase in demo requests of 322%</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probability of these results being explained by a causal effect is 99.90% (conversely, the probability of these results being explained by chance is 0.10%).</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Therefore, the causal effect can be interpreted as being statistically significant.</a:t>
            </a:r>
          </a:p>
          <a:p>
            <a:pPr marL="342900" indent="-342900" algn="l">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p:txBody>
      </p:sp>
    </p:spTree>
    <p:extLst>
      <p:ext uri="{BB962C8B-B14F-4D97-AF65-F5344CB8AC3E}">
        <p14:creationId xmlns:p14="http://schemas.microsoft.com/office/powerpoint/2010/main" val="13419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tanding, screenshot&#10;&#10;Description automatically generated">
            <a:extLst>
              <a:ext uri="{FF2B5EF4-FFF2-40B4-BE49-F238E27FC236}">
                <a16:creationId xmlns:a16="http://schemas.microsoft.com/office/drawing/2014/main" id="{BAA537A5-8496-4889-A159-21F9E83A5A9B}"/>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E7DF87E-92D8-48D9-A2E1-32EBD658D5AD}"/>
              </a:ext>
            </a:extLst>
          </p:cNvPr>
          <p:cNvSpPr>
            <a:spLocks noGrp="1"/>
          </p:cNvSpPr>
          <p:nvPr>
            <p:ph type="sldNum" sz="quarter" idx="4"/>
          </p:nvPr>
        </p:nvSpPr>
        <p:spPr/>
        <p:txBody>
          <a:bodyPr/>
          <a:lstStyle/>
          <a:p>
            <a:fld id="{CCC91EE0-52FC-AE4F-BCCE-CF8E45753813}" type="slidenum">
              <a:rPr lang="en-GB" smtClean="0"/>
              <a:pPr/>
              <a:t>11</a:t>
            </a:fld>
            <a:endParaRPr lang="en-GB" dirty="0"/>
          </a:p>
        </p:txBody>
      </p:sp>
      <p:sp>
        <p:nvSpPr>
          <p:cNvPr id="3" name="Footer Placeholder 2">
            <a:extLst>
              <a:ext uri="{FF2B5EF4-FFF2-40B4-BE49-F238E27FC236}">
                <a16:creationId xmlns:a16="http://schemas.microsoft.com/office/drawing/2014/main" id="{AE9B9A04-19C4-4BFA-85AF-DE261C56FDE8}"/>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ED1E8EAF-5442-4042-8E9A-4683135FF1F1}"/>
              </a:ext>
            </a:extLst>
          </p:cNvPr>
          <p:cNvSpPr>
            <a:spLocks noGrp="1"/>
          </p:cNvSpPr>
          <p:nvPr>
            <p:ph type="title"/>
          </p:nvPr>
        </p:nvSpPr>
        <p:spPr>
          <a:xfrm>
            <a:off x="334841" y="300381"/>
            <a:ext cx="11522319" cy="707886"/>
          </a:xfrm>
        </p:spPr>
        <p:txBody>
          <a:bodyPr/>
          <a:lstStyle/>
          <a:p>
            <a:r>
              <a:rPr lang="en-GB" dirty="0"/>
              <a:t>Original Data</a:t>
            </a:r>
          </a:p>
        </p:txBody>
      </p:sp>
    </p:spTree>
    <p:extLst>
      <p:ext uri="{BB962C8B-B14F-4D97-AF65-F5344CB8AC3E}">
        <p14:creationId xmlns:p14="http://schemas.microsoft.com/office/powerpoint/2010/main" val="8447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10;&#10;Description automatically generated">
            <a:extLst>
              <a:ext uri="{FF2B5EF4-FFF2-40B4-BE49-F238E27FC236}">
                <a16:creationId xmlns:a16="http://schemas.microsoft.com/office/drawing/2014/main" id="{60100C9E-5C15-4DF8-B375-DC39210B8B6E}"/>
              </a:ext>
            </a:extLst>
          </p:cNvPr>
          <p:cNvPicPr>
            <a:picLocks noChangeAspect="1"/>
          </p:cNvPicPr>
          <p:nvPr/>
        </p:nvPicPr>
        <p:blipFill>
          <a:blip r:embed="rId2"/>
          <a:stretch>
            <a:fillRect/>
          </a:stretch>
        </p:blipFill>
        <p:spPr>
          <a:xfrm>
            <a:off x="381000" y="1477100"/>
            <a:ext cx="11430000" cy="4572000"/>
          </a:xfrm>
          <a:prstGeom prst="rect">
            <a:avLst/>
          </a:prstGeom>
        </p:spPr>
      </p:pic>
      <p:sp>
        <p:nvSpPr>
          <p:cNvPr id="2" name="Slide Number Placeholder 1">
            <a:extLst>
              <a:ext uri="{FF2B5EF4-FFF2-40B4-BE49-F238E27FC236}">
                <a16:creationId xmlns:a16="http://schemas.microsoft.com/office/drawing/2014/main" id="{8D6E0578-1BEF-41BB-8666-25D7B55C740A}"/>
              </a:ext>
            </a:extLst>
          </p:cNvPr>
          <p:cNvSpPr>
            <a:spLocks noGrp="1"/>
          </p:cNvSpPr>
          <p:nvPr>
            <p:ph type="sldNum" sz="quarter" idx="4"/>
          </p:nvPr>
        </p:nvSpPr>
        <p:spPr/>
        <p:txBody>
          <a:bodyPr/>
          <a:lstStyle/>
          <a:p>
            <a:fld id="{CCC91EE0-52FC-AE4F-BCCE-CF8E45753813}" type="slidenum">
              <a:rPr lang="en-GB" smtClean="0"/>
              <a:pPr/>
              <a:t>12</a:t>
            </a:fld>
            <a:endParaRPr lang="en-GB" dirty="0"/>
          </a:p>
        </p:txBody>
      </p:sp>
      <p:sp>
        <p:nvSpPr>
          <p:cNvPr id="3" name="Footer Placeholder 2">
            <a:extLst>
              <a:ext uri="{FF2B5EF4-FFF2-40B4-BE49-F238E27FC236}">
                <a16:creationId xmlns:a16="http://schemas.microsoft.com/office/drawing/2014/main" id="{EA01884C-B6B4-47C9-930E-A18A18DD4FC2}"/>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C9B54F81-D390-4478-B02B-0F5BAC0731AC}"/>
              </a:ext>
            </a:extLst>
          </p:cNvPr>
          <p:cNvSpPr>
            <a:spLocks noGrp="1"/>
          </p:cNvSpPr>
          <p:nvPr>
            <p:ph type="title"/>
          </p:nvPr>
        </p:nvSpPr>
        <p:spPr>
          <a:xfrm>
            <a:off x="334841" y="300381"/>
            <a:ext cx="11522319" cy="707886"/>
          </a:xfrm>
        </p:spPr>
        <p:txBody>
          <a:bodyPr/>
          <a:lstStyle/>
          <a:p>
            <a:r>
              <a:rPr lang="en-GB" dirty="0"/>
              <a:t>Pointwise Results</a:t>
            </a:r>
          </a:p>
        </p:txBody>
      </p:sp>
    </p:spTree>
    <p:extLst>
      <p:ext uri="{BB962C8B-B14F-4D97-AF65-F5344CB8AC3E}">
        <p14:creationId xmlns:p14="http://schemas.microsoft.com/office/powerpoint/2010/main" val="24546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B99F0566-2191-4341-BD4E-256133294FD4}"/>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348AB53-6EA4-4ABF-A633-BE57C2E40E2E}"/>
              </a:ext>
            </a:extLst>
          </p:cNvPr>
          <p:cNvSpPr>
            <a:spLocks noGrp="1"/>
          </p:cNvSpPr>
          <p:nvPr>
            <p:ph type="sldNum" sz="quarter" idx="4"/>
          </p:nvPr>
        </p:nvSpPr>
        <p:spPr/>
        <p:txBody>
          <a:bodyPr/>
          <a:lstStyle/>
          <a:p>
            <a:fld id="{CCC91EE0-52FC-AE4F-BCCE-CF8E45753813}" type="slidenum">
              <a:rPr lang="en-GB" smtClean="0"/>
              <a:pPr/>
              <a:t>13</a:t>
            </a:fld>
            <a:endParaRPr lang="en-GB" dirty="0"/>
          </a:p>
        </p:txBody>
      </p:sp>
      <p:sp>
        <p:nvSpPr>
          <p:cNvPr id="3" name="Footer Placeholder 2">
            <a:extLst>
              <a:ext uri="{FF2B5EF4-FFF2-40B4-BE49-F238E27FC236}">
                <a16:creationId xmlns:a16="http://schemas.microsoft.com/office/drawing/2014/main" id="{8E3249E9-53B4-4B7C-B832-96FEEE79205E}"/>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715840E7-41BF-4C26-AB9A-852364934D6F}"/>
              </a:ext>
            </a:extLst>
          </p:cNvPr>
          <p:cNvSpPr>
            <a:spLocks noGrp="1"/>
          </p:cNvSpPr>
          <p:nvPr>
            <p:ph type="title"/>
          </p:nvPr>
        </p:nvSpPr>
        <p:spPr>
          <a:xfrm>
            <a:off x="334841" y="300381"/>
            <a:ext cx="11522319" cy="707886"/>
          </a:xfrm>
        </p:spPr>
        <p:txBody>
          <a:bodyPr/>
          <a:lstStyle/>
          <a:p>
            <a:r>
              <a:rPr lang="en-GB" dirty="0"/>
              <a:t>Cumulative Results</a:t>
            </a:r>
          </a:p>
        </p:txBody>
      </p:sp>
    </p:spTree>
    <p:extLst>
      <p:ext uri="{BB962C8B-B14F-4D97-AF65-F5344CB8AC3E}">
        <p14:creationId xmlns:p14="http://schemas.microsoft.com/office/powerpoint/2010/main" val="303932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8DC90A8-D8B4-4C84-8C23-50C508C5E79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BEA503A6-B823-4829-BF74-B4F1A74DFCFF}"/>
              </a:ext>
            </a:extLst>
          </p:cNvPr>
          <p:cNvSpPr>
            <a:spLocks noGrp="1"/>
          </p:cNvSpPr>
          <p:nvPr>
            <p:ph type="sldNum" sz="quarter" idx="4"/>
          </p:nvPr>
        </p:nvSpPr>
        <p:spPr/>
        <p:txBody>
          <a:bodyPr/>
          <a:lstStyle/>
          <a:p>
            <a:fld id="{CCC91EE0-52FC-AE4F-BCCE-CF8E45753813}" type="slidenum">
              <a:rPr lang="en-GB" smtClean="0"/>
              <a:pPr/>
              <a:t>14</a:t>
            </a:fld>
            <a:endParaRPr lang="en-GB" dirty="0"/>
          </a:p>
        </p:txBody>
      </p:sp>
      <p:sp>
        <p:nvSpPr>
          <p:cNvPr id="4" name="Footer Placeholder 3">
            <a:extLst>
              <a:ext uri="{FF2B5EF4-FFF2-40B4-BE49-F238E27FC236}">
                <a16:creationId xmlns:a16="http://schemas.microsoft.com/office/drawing/2014/main" id="{17044AC8-AE17-4D21-9D35-375E7CFF9F6A}"/>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ED6BD462-B928-4D5D-BC22-BA2C928A3F94}"/>
              </a:ext>
            </a:extLst>
          </p:cNvPr>
          <p:cNvSpPr>
            <a:spLocks noGrp="1"/>
          </p:cNvSpPr>
          <p:nvPr>
            <p:ph type="title"/>
          </p:nvPr>
        </p:nvSpPr>
        <p:spPr>
          <a:xfrm>
            <a:off x="1330993" y="2504459"/>
            <a:ext cx="9514140" cy="1849082"/>
          </a:xfrm>
        </p:spPr>
        <p:txBody>
          <a:bodyPr/>
          <a:lstStyle/>
          <a:p>
            <a:r>
              <a:rPr lang="en-GB" dirty="0"/>
              <a:t>Free sign-ups</a:t>
            </a:r>
          </a:p>
        </p:txBody>
      </p:sp>
    </p:spTree>
    <p:extLst>
      <p:ext uri="{BB962C8B-B14F-4D97-AF65-F5344CB8AC3E}">
        <p14:creationId xmlns:p14="http://schemas.microsoft.com/office/powerpoint/2010/main" val="132681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imeline&#10;&#10;Description automatically generated">
            <a:extLst>
              <a:ext uri="{FF2B5EF4-FFF2-40B4-BE49-F238E27FC236}">
                <a16:creationId xmlns:a16="http://schemas.microsoft.com/office/drawing/2014/main" id="{ED3E4D15-E3D4-4EF3-8EA6-D3EFEB7F0C4A}"/>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15</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Free sign-ups</a:t>
            </a:r>
          </a:p>
        </p:txBody>
      </p:sp>
    </p:spTree>
    <p:extLst>
      <p:ext uri="{BB962C8B-B14F-4D97-AF65-F5344CB8AC3E}">
        <p14:creationId xmlns:p14="http://schemas.microsoft.com/office/powerpoint/2010/main" val="301690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C654861-B4A9-41B5-AED6-E8BF7ED192C7}"/>
              </a:ext>
            </a:extLst>
          </p:cNvPr>
          <p:cNvGraphicFramePr>
            <a:graphicFrameLocks noGrp="1"/>
          </p:cNvGraphicFramePr>
          <p:nvPr>
            <p:extLst>
              <p:ext uri="{D42A27DB-BD31-4B8C-83A1-F6EECF244321}">
                <p14:modId xmlns:p14="http://schemas.microsoft.com/office/powerpoint/2010/main" val="2880397050"/>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34</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1444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26 (1.4)</a:t>
                      </a:r>
                    </a:p>
                  </a:txBody>
                  <a:tcPr>
                    <a:noFill/>
                  </a:tcPr>
                </a:tc>
                <a:tc>
                  <a:txBody>
                    <a:bodyPr/>
                    <a:lstStyle/>
                    <a:p>
                      <a:pPr algn="ctr"/>
                      <a:r>
                        <a:rPr lang="en-GB" sz="900" i="1" dirty="0">
                          <a:solidFill>
                            <a:srgbClr val="535353"/>
                          </a:solidFill>
                          <a:latin typeface="+mn-lt"/>
                        </a:rPr>
                        <a:t>1106 (59.4)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[23, 28]</a:t>
                      </a:r>
                    </a:p>
                  </a:txBody>
                  <a:tcPr>
                    <a:noFill/>
                  </a:tcPr>
                </a:tc>
                <a:tc>
                  <a:txBody>
                    <a:bodyPr/>
                    <a:lstStyle/>
                    <a:p>
                      <a:pPr algn="ctr"/>
                      <a:r>
                        <a:rPr lang="en-GB" sz="900" i="1" dirty="0">
                          <a:solidFill>
                            <a:srgbClr val="535353"/>
                          </a:solidFill>
                          <a:latin typeface="+mn-lt"/>
                        </a:rPr>
                        <a:t>[991, 1222]</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7.9 (1.4)</a:t>
                      </a:r>
                    </a:p>
                  </a:txBody>
                  <a:tcPr>
                    <a:noFill/>
                  </a:tcPr>
                </a:tc>
                <a:tc>
                  <a:txBody>
                    <a:bodyPr/>
                    <a:lstStyle/>
                    <a:p>
                      <a:pPr algn="ctr"/>
                      <a:r>
                        <a:rPr lang="en-GB" sz="1100" dirty="0">
                          <a:solidFill>
                            <a:srgbClr val="535353"/>
                          </a:solidFill>
                          <a:latin typeface="+mn-lt"/>
                        </a:rPr>
                        <a:t>337.6 (59.4)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[5.2, 11]</a:t>
                      </a:r>
                    </a:p>
                  </a:txBody>
                  <a:tcPr>
                    <a:noFill/>
                  </a:tcPr>
                </a:tc>
                <a:tc>
                  <a:txBody>
                    <a:bodyPr/>
                    <a:lstStyle/>
                    <a:p>
                      <a:pPr algn="ctr"/>
                      <a:r>
                        <a:rPr lang="en-GB" sz="900" i="1" dirty="0">
                          <a:solidFill>
                            <a:srgbClr val="535353"/>
                          </a:solidFill>
                          <a:latin typeface="+mn-lt"/>
                        </a:rPr>
                        <a:t>[222.4, 453]</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31% (5.4%)</a:t>
                      </a:r>
                    </a:p>
                  </a:txBody>
                  <a:tcPr>
                    <a:noFill/>
                  </a:tcPr>
                </a:tc>
                <a:tc>
                  <a:txBody>
                    <a:bodyPr/>
                    <a:lstStyle/>
                    <a:p>
                      <a:pPr algn="ctr"/>
                      <a:r>
                        <a:rPr lang="en-GB" sz="1100" dirty="0">
                          <a:solidFill>
                            <a:srgbClr val="535353"/>
                          </a:solidFill>
                          <a:latin typeface="+mn-lt"/>
                        </a:rPr>
                        <a:t>31% (5.4%)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[20%, 41%]</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[20%, 41%]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16</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sp>
        <p:nvSpPr>
          <p:cNvPr id="10" name="TextBox 9">
            <a:extLst>
              <a:ext uri="{FF2B5EF4-FFF2-40B4-BE49-F238E27FC236}">
                <a16:creationId xmlns:a16="http://schemas.microsoft.com/office/drawing/2014/main" id="{15C7D118-ECB4-421D-8BAA-39EEC758C1B1}"/>
              </a:ext>
            </a:extLst>
          </p:cNvPr>
          <p:cNvSpPr txBox="1"/>
          <p:nvPr/>
        </p:nvSpPr>
        <p:spPr>
          <a:xfrm>
            <a:off x="331197" y="1885081"/>
            <a:ext cx="4528560" cy="2846933"/>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In the absence of the campaign, we would have expected an average of </a:t>
            </a:r>
            <a:r>
              <a:rPr lang="en-GB" sz="1200" b="1" dirty="0">
                <a:solidFill>
                  <a:srgbClr val="535353"/>
                </a:solidFill>
                <a:latin typeface="+mn-lt"/>
                <a:ea typeface="Oswald Light" charset="0"/>
                <a:cs typeface="Oswald Light" charset="0"/>
              </a:rPr>
              <a:t>26 free sign-ups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[23, 28]</a:t>
            </a: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campaign delivered an average of 34 free sign-ups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suggests that the effect of the campaign was an </a:t>
            </a:r>
            <a:r>
              <a:rPr lang="en-GB" sz="1200" b="1" dirty="0">
                <a:solidFill>
                  <a:srgbClr val="535353"/>
                </a:solidFill>
                <a:latin typeface="+mn-lt"/>
                <a:ea typeface="Oswald Light" charset="0"/>
                <a:cs typeface="Oswald Light" charset="0"/>
              </a:rPr>
              <a:t>increase of 7.9 free sign-ups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is equivalent to an </a:t>
            </a:r>
            <a:r>
              <a:rPr lang="en-GB" sz="1200" b="1" dirty="0">
                <a:solidFill>
                  <a:srgbClr val="535353"/>
                </a:solidFill>
                <a:latin typeface="+mn-lt"/>
                <a:ea typeface="Oswald Light" charset="0"/>
                <a:cs typeface="Oswald Light" charset="0"/>
              </a:rPr>
              <a:t>increase of 31%</a:t>
            </a:r>
          </a:p>
          <a:p>
            <a:pPr marL="952485" lvl="1" indent="-342900">
              <a:spcAft>
                <a:spcPts val="600"/>
              </a:spcAft>
              <a:buFont typeface="Arial" panose="020B0604020202020204" pitchFamily="34" charset="0"/>
              <a:buChar char="•"/>
            </a:pPr>
            <a:endParaRPr lang="en-GB" sz="1200" b="1" dirty="0">
              <a:solidFill>
                <a:srgbClr val="535353"/>
              </a:solidFill>
              <a:latin typeface="+mn-lt"/>
              <a:ea typeface="Oswald Light" charset="0"/>
              <a:cs typeface="Oswald Light" charset="0"/>
            </a:endParaRP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Across the campaign, this is equivalent to an additional 337.6 free sign-ups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[222.4, 453]</a:t>
            </a:r>
          </a:p>
        </p:txBody>
      </p:sp>
    </p:spTree>
    <p:extLst>
      <p:ext uri="{BB962C8B-B14F-4D97-AF65-F5344CB8AC3E}">
        <p14:creationId xmlns:p14="http://schemas.microsoft.com/office/powerpoint/2010/main" val="153964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with medium confidence">
            <a:extLst>
              <a:ext uri="{FF2B5EF4-FFF2-40B4-BE49-F238E27FC236}">
                <a16:creationId xmlns:a16="http://schemas.microsoft.com/office/drawing/2014/main" id="{92936B6A-E03B-4655-926D-68C517247F84}"/>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E7DF87E-92D8-48D9-A2E1-32EBD658D5AD}"/>
              </a:ext>
            </a:extLst>
          </p:cNvPr>
          <p:cNvSpPr>
            <a:spLocks noGrp="1"/>
          </p:cNvSpPr>
          <p:nvPr>
            <p:ph type="sldNum" sz="quarter" idx="4"/>
          </p:nvPr>
        </p:nvSpPr>
        <p:spPr/>
        <p:txBody>
          <a:bodyPr/>
          <a:lstStyle/>
          <a:p>
            <a:fld id="{CCC91EE0-52FC-AE4F-BCCE-CF8E45753813}" type="slidenum">
              <a:rPr lang="en-GB" smtClean="0"/>
              <a:pPr/>
              <a:t>17</a:t>
            </a:fld>
            <a:endParaRPr lang="en-GB" dirty="0"/>
          </a:p>
        </p:txBody>
      </p:sp>
      <p:sp>
        <p:nvSpPr>
          <p:cNvPr id="3" name="Footer Placeholder 2">
            <a:extLst>
              <a:ext uri="{FF2B5EF4-FFF2-40B4-BE49-F238E27FC236}">
                <a16:creationId xmlns:a16="http://schemas.microsoft.com/office/drawing/2014/main" id="{AE9B9A04-19C4-4BFA-85AF-DE261C56FDE8}"/>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ED1E8EAF-5442-4042-8E9A-4683135FF1F1}"/>
              </a:ext>
            </a:extLst>
          </p:cNvPr>
          <p:cNvSpPr>
            <a:spLocks noGrp="1"/>
          </p:cNvSpPr>
          <p:nvPr>
            <p:ph type="title"/>
          </p:nvPr>
        </p:nvSpPr>
        <p:spPr>
          <a:xfrm>
            <a:off x="334841" y="300381"/>
            <a:ext cx="11522319" cy="707886"/>
          </a:xfrm>
        </p:spPr>
        <p:txBody>
          <a:bodyPr/>
          <a:lstStyle/>
          <a:p>
            <a:r>
              <a:rPr lang="en-GB" dirty="0"/>
              <a:t>Original Data</a:t>
            </a:r>
          </a:p>
        </p:txBody>
      </p:sp>
    </p:spTree>
    <p:extLst>
      <p:ext uri="{BB962C8B-B14F-4D97-AF65-F5344CB8AC3E}">
        <p14:creationId xmlns:p14="http://schemas.microsoft.com/office/powerpoint/2010/main" val="290732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35B4DD43-B0FF-4429-9930-DC9AF9F009A4}"/>
              </a:ext>
            </a:extLst>
          </p:cNvPr>
          <p:cNvPicPr>
            <a:picLocks noChangeAspect="1"/>
          </p:cNvPicPr>
          <p:nvPr/>
        </p:nvPicPr>
        <p:blipFill>
          <a:blip r:embed="rId2"/>
          <a:stretch>
            <a:fillRect/>
          </a:stretch>
        </p:blipFill>
        <p:spPr>
          <a:xfrm>
            <a:off x="381000" y="1515403"/>
            <a:ext cx="11430000" cy="4572000"/>
          </a:xfrm>
          <a:prstGeom prst="rect">
            <a:avLst/>
          </a:prstGeom>
        </p:spPr>
      </p:pic>
      <p:sp>
        <p:nvSpPr>
          <p:cNvPr id="2" name="Slide Number Placeholder 1">
            <a:extLst>
              <a:ext uri="{FF2B5EF4-FFF2-40B4-BE49-F238E27FC236}">
                <a16:creationId xmlns:a16="http://schemas.microsoft.com/office/drawing/2014/main" id="{8D6E0578-1BEF-41BB-8666-25D7B55C740A}"/>
              </a:ext>
            </a:extLst>
          </p:cNvPr>
          <p:cNvSpPr>
            <a:spLocks noGrp="1"/>
          </p:cNvSpPr>
          <p:nvPr>
            <p:ph type="sldNum" sz="quarter" idx="4"/>
          </p:nvPr>
        </p:nvSpPr>
        <p:spPr/>
        <p:txBody>
          <a:bodyPr/>
          <a:lstStyle/>
          <a:p>
            <a:fld id="{CCC91EE0-52FC-AE4F-BCCE-CF8E45753813}" type="slidenum">
              <a:rPr lang="en-GB" smtClean="0"/>
              <a:pPr/>
              <a:t>18</a:t>
            </a:fld>
            <a:endParaRPr lang="en-GB" dirty="0"/>
          </a:p>
        </p:txBody>
      </p:sp>
      <p:sp>
        <p:nvSpPr>
          <p:cNvPr id="3" name="Footer Placeholder 2">
            <a:extLst>
              <a:ext uri="{FF2B5EF4-FFF2-40B4-BE49-F238E27FC236}">
                <a16:creationId xmlns:a16="http://schemas.microsoft.com/office/drawing/2014/main" id="{EA01884C-B6B4-47C9-930E-A18A18DD4FC2}"/>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C9B54F81-D390-4478-B02B-0F5BAC0731AC}"/>
              </a:ext>
            </a:extLst>
          </p:cNvPr>
          <p:cNvSpPr>
            <a:spLocks noGrp="1"/>
          </p:cNvSpPr>
          <p:nvPr>
            <p:ph type="title"/>
          </p:nvPr>
        </p:nvSpPr>
        <p:spPr>
          <a:xfrm>
            <a:off x="334841" y="300381"/>
            <a:ext cx="11522319" cy="707886"/>
          </a:xfrm>
        </p:spPr>
        <p:txBody>
          <a:bodyPr/>
          <a:lstStyle/>
          <a:p>
            <a:r>
              <a:rPr lang="en-GB" dirty="0"/>
              <a:t>Pointwise Results</a:t>
            </a:r>
          </a:p>
        </p:txBody>
      </p:sp>
    </p:spTree>
    <p:extLst>
      <p:ext uri="{BB962C8B-B14F-4D97-AF65-F5344CB8AC3E}">
        <p14:creationId xmlns:p14="http://schemas.microsoft.com/office/powerpoint/2010/main" val="76532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9DADE22B-3C55-4C33-A97B-7135EE8B8446}"/>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348AB53-6EA4-4ABF-A633-BE57C2E40E2E}"/>
              </a:ext>
            </a:extLst>
          </p:cNvPr>
          <p:cNvSpPr>
            <a:spLocks noGrp="1"/>
          </p:cNvSpPr>
          <p:nvPr>
            <p:ph type="sldNum" sz="quarter" idx="4"/>
          </p:nvPr>
        </p:nvSpPr>
        <p:spPr/>
        <p:txBody>
          <a:bodyPr/>
          <a:lstStyle/>
          <a:p>
            <a:fld id="{CCC91EE0-52FC-AE4F-BCCE-CF8E45753813}" type="slidenum">
              <a:rPr lang="en-GB" smtClean="0"/>
              <a:pPr/>
              <a:t>19</a:t>
            </a:fld>
            <a:endParaRPr lang="en-GB" dirty="0"/>
          </a:p>
        </p:txBody>
      </p:sp>
      <p:sp>
        <p:nvSpPr>
          <p:cNvPr id="3" name="Footer Placeholder 2">
            <a:extLst>
              <a:ext uri="{FF2B5EF4-FFF2-40B4-BE49-F238E27FC236}">
                <a16:creationId xmlns:a16="http://schemas.microsoft.com/office/drawing/2014/main" id="{8E3249E9-53B4-4B7C-B832-96FEEE79205E}"/>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715840E7-41BF-4C26-AB9A-852364934D6F}"/>
              </a:ext>
            </a:extLst>
          </p:cNvPr>
          <p:cNvSpPr>
            <a:spLocks noGrp="1"/>
          </p:cNvSpPr>
          <p:nvPr>
            <p:ph type="title"/>
          </p:nvPr>
        </p:nvSpPr>
        <p:spPr>
          <a:xfrm>
            <a:off x="334841" y="300381"/>
            <a:ext cx="11522319" cy="707886"/>
          </a:xfrm>
        </p:spPr>
        <p:txBody>
          <a:bodyPr/>
          <a:lstStyle/>
          <a:p>
            <a:r>
              <a:rPr lang="en-GB" dirty="0"/>
              <a:t>Cumulative Results</a:t>
            </a:r>
          </a:p>
        </p:txBody>
      </p:sp>
    </p:spTree>
    <p:extLst>
      <p:ext uri="{BB962C8B-B14F-4D97-AF65-F5344CB8AC3E}">
        <p14:creationId xmlns:p14="http://schemas.microsoft.com/office/powerpoint/2010/main" val="106174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56A3B4-8CF3-D048-8BF9-D21680F94F8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2</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01</a:t>
            </a:r>
          </a:p>
        </p:txBody>
      </p:sp>
      <p:sp>
        <p:nvSpPr>
          <p:cNvPr id="8" name="Text Placeholder 7">
            <a:extLst>
              <a:ext uri="{FF2B5EF4-FFF2-40B4-BE49-F238E27FC236}">
                <a16:creationId xmlns:a16="http://schemas.microsoft.com/office/drawing/2014/main" id="{5576A387-DDFF-0241-B2C1-E2BA1D20FCC9}"/>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54002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9E9847A-1991-784A-BFC3-D72D1CF15E55}"/>
              </a:ext>
            </a:extLst>
          </p:cNvPr>
          <p:cNvSpPr>
            <a:spLocks noGrp="1"/>
          </p:cNvSpPr>
          <p:nvPr>
            <p:ph type="pic" sz="quarter" idx="10"/>
          </p:nvPr>
        </p:nvSpPr>
        <p:spPr>
          <a:xfrm>
            <a:off x="0" y="0"/>
            <a:ext cx="12207874" cy="6453188"/>
          </a:xfrm>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20</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Conclusion</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04</a:t>
            </a:r>
          </a:p>
        </p:txBody>
      </p:sp>
      <p:sp>
        <p:nvSpPr>
          <p:cNvPr id="11" name="Text Placeholder 10">
            <a:extLst>
              <a:ext uri="{FF2B5EF4-FFF2-40B4-BE49-F238E27FC236}">
                <a16:creationId xmlns:a16="http://schemas.microsoft.com/office/drawing/2014/main" id="{53814511-72C4-714C-9AE0-46E22A6340C6}"/>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1797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8BA61-6374-402C-8889-A4BFD482B438}"/>
              </a:ext>
            </a:extLst>
          </p:cNvPr>
          <p:cNvSpPr>
            <a:spLocks noGrp="1"/>
          </p:cNvSpPr>
          <p:nvPr>
            <p:ph type="sldNum" sz="quarter" idx="4"/>
          </p:nvPr>
        </p:nvSpPr>
        <p:spPr/>
        <p:txBody>
          <a:bodyPr/>
          <a:lstStyle/>
          <a:p>
            <a:fld id="{CCC91EE0-52FC-AE4F-BCCE-CF8E45753813}" type="slidenum">
              <a:rPr lang="en-GB" smtClean="0"/>
              <a:pPr/>
              <a:t>21</a:t>
            </a:fld>
            <a:endParaRPr lang="en-GB" dirty="0"/>
          </a:p>
        </p:txBody>
      </p:sp>
      <p:sp>
        <p:nvSpPr>
          <p:cNvPr id="3" name="Footer Placeholder 2">
            <a:extLst>
              <a:ext uri="{FF2B5EF4-FFF2-40B4-BE49-F238E27FC236}">
                <a16:creationId xmlns:a16="http://schemas.microsoft.com/office/drawing/2014/main" id="{5C395910-FCEB-4614-9189-59CC3EDBA99A}"/>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AED69A89-0140-4893-BFAB-B58FE7649CE9}"/>
              </a:ext>
            </a:extLst>
          </p:cNvPr>
          <p:cNvSpPr>
            <a:spLocks noGrp="1"/>
          </p:cNvSpPr>
          <p:nvPr>
            <p:ph type="title"/>
          </p:nvPr>
        </p:nvSpPr>
        <p:spPr>
          <a:xfrm>
            <a:off x="334841" y="300381"/>
            <a:ext cx="11522319" cy="707886"/>
          </a:xfrm>
        </p:spPr>
        <p:txBody>
          <a:bodyPr/>
          <a:lstStyle/>
          <a:p>
            <a:r>
              <a:rPr lang="en-GB" dirty="0"/>
              <a:t>Conclusions</a:t>
            </a:r>
          </a:p>
        </p:txBody>
      </p:sp>
      <p:sp>
        <p:nvSpPr>
          <p:cNvPr id="7" name="TextBox 6">
            <a:extLst>
              <a:ext uri="{FF2B5EF4-FFF2-40B4-BE49-F238E27FC236}">
                <a16:creationId xmlns:a16="http://schemas.microsoft.com/office/drawing/2014/main" id="{29C73FD4-81CF-447A-B9DF-04E6A287FEE5}"/>
              </a:ext>
            </a:extLst>
          </p:cNvPr>
          <p:cNvSpPr txBox="1"/>
          <p:nvPr/>
        </p:nvSpPr>
        <p:spPr>
          <a:xfrm>
            <a:off x="331197" y="1885081"/>
            <a:ext cx="7104320" cy="1431161"/>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Across both metrics for this campaign (demo requests and free sign-ups), the Trustpilot Italy campaign was very successful:</a:t>
            </a:r>
          </a:p>
          <a:p>
            <a:pPr marL="952485" lvl="1" indent="-342900">
              <a:spcAft>
                <a:spcPts val="600"/>
              </a:spcAft>
              <a:buFont typeface="Arial" panose="020B0604020202020204" pitchFamily="34" charset="0"/>
              <a:buChar char="•"/>
            </a:pPr>
            <a:r>
              <a:rPr lang="en-GB" sz="1200" b="1" i="1" dirty="0">
                <a:solidFill>
                  <a:srgbClr val="535353"/>
                </a:solidFill>
                <a:latin typeface="+mn-lt"/>
                <a:ea typeface="Oswald Light" charset="0"/>
                <a:cs typeface="Oswald Light" charset="0"/>
              </a:rPr>
              <a:t>322% increase in demo requests</a:t>
            </a:r>
          </a:p>
          <a:p>
            <a:pPr marL="952485" lvl="1" indent="-342900">
              <a:spcAft>
                <a:spcPts val="600"/>
              </a:spcAft>
              <a:buFont typeface="Arial" panose="020B0604020202020204" pitchFamily="34" charset="0"/>
              <a:buChar char="•"/>
            </a:pPr>
            <a:r>
              <a:rPr lang="en-GB" sz="1200" b="1" i="1" dirty="0">
                <a:solidFill>
                  <a:srgbClr val="535353"/>
                </a:solidFill>
                <a:latin typeface="+mn-lt"/>
                <a:ea typeface="Oswald Light" charset="0"/>
                <a:cs typeface="Oswald Light" charset="0"/>
              </a:rPr>
              <a:t>31% increase in free sign-ups</a:t>
            </a: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These results show clearly that the Trustpilot brand campaign in Italy drove a significant increase in demo requests and free sign-ups that would not otherwise have happened</a:t>
            </a:r>
          </a:p>
        </p:txBody>
      </p:sp>
    </p:spTree>
    <p:extLst>
      <p:ext uri="{BB962C8B-B14F-4D97-AF65-F5344CB8AC3E}">
        <p14:creationId xmlns:p14="http://schemas.microsoft.com/office/powerpoint/2010/main" val="29579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8BA61-6374-402C-8889-A4BFD482B438}"/>
              </a:ext>
            </a:extLst>
          </p:cNvPr>
          <p:cNvSpPr>
            <a:spLocks noGrp="1"/>
          </p:cNvSpPr>
          <p:nvPr>
            <p:ph type="sldNum" sz="quarter" idx="4"/>
          </p:nvPr>
        </p:nvSpPr>
        <p:spPr/>
        <p:txBody>
          <a:bodyPr/>
          <a:lstStyle/>
          <a:p>
            <a:fld id="{CCC91EE0-52FC-AE4F-BCCE-CF8E45753813}" type="slidenum">
              <a:rPr lang="en-GB" smtClean="0"/>
              <a:pPr/>
              <a:t>3</a:t>
            </a:fld>
            <a:endParaRPr lang="en-GB" dirty="0"/>
          </a:p>
        </p:txBody>
      </p:sp>
      <p:sp>
        <p:nvSpPr>
          <p:cNvPr id="3" name="Footer Placeholder 2">
            <a:extLst>
              <a:ext uri="{FF2B5EF4-FFF2-40B4-BE49-F238E27FC236}">
                <a16:creationId xmlns:a16="http://schemas.microsoft.com/office/drawing/2014/main" id="{5C395910-FCEB-4614-9189-59CC3EDBA99A}"/>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AED69A89-0140-4893-BFAB-B58FE7649CE9}"/>
              </a:ext>
            </a:extLst>
          </p:cNvPr>
          <p:cNvSpPr>
            <a:spLocks noGrp="1"/>
          </p:cNvSpPr>
          <p:nvPr>
            <p:ph type="title"/>
          </p:nvPr>
        </p:nvSpPr>
        <p:spPr>
          <a:xfrm>
            <a:off x="334841" y="300381"/>
            <a:ext cx="11522319" cy="707886"/>
          </a:xfrm>
        </p:spPr>
        <p:txBody>
          <a:bodyPr/>
          <a:lstStyle/>
          <a:p>
            <a:r>
              <a:rPr lang="en-GB" dirty="0"/>
              <a:t>Introduction</a:t>
            </a:r>
          </a:p>
        </p:txBody>
      </p:sp>
      <p:sp>
        <p:nvSpPr>
          <p:cNvPr id="7" name="TextBox 6">
            <a:extLst>
              <a:ext uri="{FF2B5EF4-FFF2-40B4-BE49-F238E27FC236}">
                <a16:creationId xmlns:a16="http://schemas.microsoft.com/office/drawing/2014/main" id="{29C73FD4-81CF-447A-B9DF-04E6A287FEE5}"/>
              </a:ext>
            </a:extLst>
          </p:cNvPr>
          <p:cNvSpPr txBox="1"/>
          <p:nvPr/>
        </p:nvSpPr>
        <p:spPr>
          <a:xfrm>
            <a:off x="331196" y="1885081"/>
            <a:ext cx="7102800" cy="1061829"/>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Heading into this campaign, Trustpilot was in a strong position to launch a first brand campaign</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analysis shows that, taken together, the brand campaign in Italy was extremely successful</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campaign drove a 322% increase in Demo Requests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And a 31% increase in free sign-ups</a:t>
            </a:r>
          </a:p>
        </p:txBody>
      </p:sp>
    </p:spTree>
    <p:extLst>
      <p:ext uri="{BB962C8B-B14F-4D97-AF65-F5344CB8AC3E}">
        <p14:creationId xmlns:p14="http://schemas.microsoft.com/office/powerpoint/2010/main" val="21460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B51D5C6-3D84-A24E-810F-99E28F2A9FF7}"/>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4</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Methodology</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02</a:t>
            </a:r>
          </a:p>
        </p:txBody>
      </p:sp>
      <p:sp>
        <p:nvSpPr>
          <p:cNvPr id="9" name="Text Placeholder 8">
            <a:extLst>
              <a:ext uri="{FF2B5EF4-FFF2-40B4-BE49-F238E27FC236}">
                <a16:creationId xmlns:a16="http://schemas.microsoft.com/office/drawing/2014/main" id="{735799FC-5327-A044-9658-F62540F7C63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9825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8BA61-6374-402C-8889-A4BFD482B438}"/>
              </a:ext>
            </a:extLst>
          </p:cNvPr>
          <p:cNvSpPr>
            <a:spLocks noGrp="1"/>
          </p:cNvSpPr>
          <p:nvPr>
            <p:ph type="sldNum" sz="quarter" idx="4"/>
          </p:nvPr>
        </p:nvSpPr>
        <p:spPr/>
        <p:txBody>
          <a:bodyPr/>
          <a:lstStyle/>
          <a:p>
            <a:fld id="{CCC91EE0-52FC-AE4F-BCCE-CF8E45753813}" type="slidenum">
              <a:rPr lang="en-GB" smtClean="0"/>
              <a:pPr/>
              <a:t>5</a:t>
            </a:fld>
            <a:endParaRPr lang="en-GB" dirty="0"/>
          </a:p>
        </p:txBody>
      </p:sp>
      <p:sp>
        <p:nvSpPr>
          <p:cNvPr id="3" name="Footer Placeholder 2">
            <a:extLst>
              <a:ext uri="{FF2B5EF4-FFF2-40B4-BE49-F238E27FC236}">
                <a16:creationId xmlns:a16="http://schemas.microsoft.com/office/drawing/2014/main" id="{5C395910-FCEB-4614-9189-59CC3EDBA99A}"/>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AED69A89-0140-4893-BFAB-B58FE7649CE9}"/>
              </a:ext>
            </a:extLst>
          </p:cNvPr>
          <p:cNvSpPr>
            <a:spLocks noGrp="1"/>
          </p:cNvSpPr>
          <p:nvPr>
            <p:ph type="title"/>
          </p:nvPr>
        </p:nvSpPr>
        <p:spPr>
          <a:xfrm>
            <a:off x="334841" y="300381"/>
            <a:ext cx="11522319" cy="707886"/>
          </a:xfrm>
        </p:spPr>
        <p:txBody>
          <a:bodyPr/>
          <a:lstStyle/>
          <a:p>
            <a:r>
              <a:rPr lang="en-GB" dirty="0"/>
              <a:t>Methodology</a:t>
            </a:r>
          </a:p>
        </p:txBody>
      </p:sp>
      <p:sp>
        <p:nvSpPr>
          <p:cNvPr id="7" name="TextBox 6">
            <a:extLst>
              <a:ext uri="{FF2B5EF4-FFF2-40B4-BE49-F238E27FC236}">
                <a16:creationId xmlns:a16="http://schemas.microsoft.com/office/drawing/2014/main" id="{29C73FD4-81CF-447A-B9DF-04E6A287FEE5}"/>
              </a:ext>
            </a:extLst>
          </p:cNvPr>
          <p:cNvSpPr txBox="1"/>
          <p:nvPr/>
        </p:nvSpPr>
        <p:spPr>
          <a:xfrm>
            <a:off x="331196" y="1885081"/>
            <a:ext cx="7102800" cy="4212000"/>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are trying to estimate the causal effect of an intervention (Trustpilot Italy Brand Campaign) on a time series (demo requests and free sign-ups)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i.e. how many additional demo requests and free sign-ups were delivered by the campaign</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Uses a Bayesian structural time-series model to predict the counterfactual (i.e. what might have happened if the campaign didn’t take place)</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compare Italy against a set of control cases showing similar performance and trends in the pre-campaign period:</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Austria</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Switzerland</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Denmark</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France</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Sweden</a:t>
            </a:r>
          </a:p>
        </p:txBody>
      </p:sp>
    </p:spTree>
    <p:extLst>
      <p:ext uri="{BB962C8B-B14F-4D97-AF65-F5344CB8AC3E}">
        <p14:creationId xmlns:p14="http://schemas.microsoft.com/office/powerpoint/2010/main" val="174061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5C8921-135F-0B43-9202-C5B23DC25017}"/>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6</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Results</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03</a:t>
            </a:r>
          </a:p>
        </p:txBody>
      </p:sp>
      <p:sp>
        <p:nvSpPr>
          <p:cNvPr id="9" name="Text Placeholder 8">
            <a:extLst>
              <a:ext uri="{FF2B5EF4-FFF2-40B4-BE49-F238E27FC236}">
                <a16:creationId xmlns:a16="http://schemas.microsoft.com/office/drawing/2014/main" id="{FCDCAD29-6E6F-FE47-8F1C-326D32C710D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9581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80A380-1271-4909-8C4D-2DF55576793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8C65ED4C-91A3-4B2B-A2DA-5DCCB11284AB}"/>
              </a:ext>
            </a:extLst>
          </p:cNvPr>
          <p:cNvSpPr>
            <a:spLocks noGrp="1"/>
          </p:cNvSpPr>
          <p:nvPr>
            <p:ph type="sldNum" sz="quarter" idx="4"/>
          </p:nvPr>
        </p:nvSpPr>
        <p:spPr/>
        <p:txBody>
          <a:bodyPr/>
          <a:lstStyle/>
          <a:p>
            <a:fld id="{CCC91EE0-52FC-AE4F-BCCE-CF8E45753813}" type="slidenum">
              <a:rPr lang="en-GB" smtClean="0"/>
              <a:pPr/>
              <a:t>7</a:t>
            </a:fld>
            <a:endParaRPr lang="en-GB" dirty="0"/>
          </a:p>
        </p:txBody>
      </p:sp>
      <p:sp>
        <p:nvSpPr>
          <p:cNvPr id="4" name="Footer Placeholder 3">
            <a:extLst>
              <a:ext uri="{FF2B5EF4-FFF2-40B4-BE49-F238E27FC236}">
                <a16:creationId xmlns:a16="http://schemas.microsoft.com/office/drawing/2014/main" id="{24FE5BCA-2BBB-42CE-B5ED-2962A923241A}"/>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A9E4DABF-46E3-4968-9BE4-0EDF60BA94C1}"/>
              </a:ext>
            </a:extLst>
          </p:cNvPr>
          <p:cNvSpPr>
            <a:spLocks noGrp="1"/>
          </p:cNvSpPr>
          <p:nvPr>
            <p:ph type="title"/>
          </p:nvPr>
        </p:nvSpPr>
        <p:spPr>
          <a:xfrm>
            <a:off x="1330993" y="2504459"/>
            <a:ext cx="9514140" cy="1849082"/>
          </a:xfrm>
        </p:spPr>
        <p:txBody>
          <a:bodyPr/>
          <a:lstStyle/>
          <a:p>
            <a:r>
              <a:rPr lang="en-GB" dirty="0"/>
              <a:t>Demo Requests</a:t>
            </a:r>
          </a:p>
        </p:txBody>
      </p:sp>
    </p:spTree>
    <p:extLst>
      <p:ext uri="{BB962C8B-B14F-4D97-AF65-F5344CB8AC3E}">
        <p14:creationId xmlns:p14="http://schemas.microsoft.com/office/powerpoint/2010/main" val="169274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Graphical user interface, application&#10;&#10;Description automatically generated">
            <a:extLst>
              <a:ext uri="{FF2B5EF4-FFF2-40B4-BE49-F238E27FC236}">
                <a16:creationId xmlns:a16="http://schemas.microsoft.com/office/drawing/2014/main" id="{D062DC22-B537-49EE-8E50-BA2165E359C3}"/>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8</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Demo Requests</a:t>
            </a:r>
          </a:p>
        </p:txBody>
      </p:sp>
    </p:spTree>
    <p:extLst>
      <p:ext uri="{BB962C8B-B14F-4D97-AF65-F5344CB8AC3E}">
        <p14:creationId xmlns:p14="http://schemas.microsoft.com/office/powerpoint/2010/main" val="51842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26C179-958E-4DDC-BBED-72C69C7536D1}"/>
              </a:ext>
            </a:extLst>
          </p:cNvPr>
          <p:cNvSpPr txBox="1"/>
          <p:nvPr/>
        </p:nvSpPr>
        <p:spPr>
          <a:xfrm>
            <a:off x="334840" y="1885081"/>
            <a:ext cx="4524915" cy="3924151"/>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During the campaign period, in the absence of the campaign, we would have expected an average of </a:t>
            </a:r>
            <a:r>
              <a:rPr lang="en-GB" sz="1200" b="1" dirty="0">
                <a:solidFill>
                  <a:srgbClr val="535353"/>
                </a:solidFill>
                <a:latin typeface="+mn-lt"/>
                <a:ea typeface="Oswald Light" charset="0"/>
                <a:cs typeface="Oswald Light" charset="0"/>
              </a:rPr>
              <a:t>1.2 demo requests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[0.77, 1.6]</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However, during this period, the actual average was </a:t>
            </a:r>
            <a:r>
              <a:rPr lang="en-GB" sz="1200" b="1" dirty="0">
                <a:solidFill>
                  <a:srgbClr val="535353"/>
                </a:solidFill>
                <a:latin typeface="+mn-lt"/>
                <a:ea typeface="Oswald Light" charset="0"/>
                <a:cs typeface="Oswald Light" charset="0"/>
              </a:rPr>
              <a:t>5 demo requests per day</a:t>
            </a:r>
            <a:r>
              <a:rPr lang="en-GB" sz="1200" dirty="0">
                <a:solidFill>
                  <a:srgbClr val="535353"/>
                </a:solidFill>
                <a:latin typeface="+mn-lt"/>
                <a:ea typeface="Oswald Light" charset="0"/>
                <a:cs typeface="Oswald Light" charset="0"/>
              </a:rPr>
              <a:t>.</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can therefore estimate that the </a:t>
            </a:r>
            <a:r>
              <a:rPr lang="en-GB" sz="1200" b="1" dirty="0">
                <a:solidFill>
                  <a:srgbClr val="535353"/>
                </a:solidFill>
                <a:latin typeface="+mn-lt"/>
                <a:ea typeface="Oswald Light" charset="0"/>
                <a:cs typeface="Oswald Light" charset="0"/>
              </a:rPr>
              <a:t>average causal effect was 3.9 demo requests per day</a:t>
            </a:r>
            <a:r>
              <a:rPr lang="en-GB" sz="1200" dirty="0">
                <a:solidFill>
                  <a:srgbClr val="535353"/>
                </a:solidFill>
                <a:latin typeface="+mn-lt"/>
                <a:ea typeface="Oswald Light" charset="0"/>
                <a:cs typeface="Oswald Light" charset="0"/>
              </a:rPr>
              <a:t>.</a:t>
            </a:r>
          </a:p>
          <a:p>
            <a:pPr marL="342900" indent="-342900" algn="l">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Overall, 217 demos were requested during the campaign period.</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Of these, we would have expected 51.4 demo requests in the absence of the campaign</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[33.32, 68.9].</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Therefore, we can estimate the total causal effect of the campaign as 165.6 demo requests.</a:t>
            </a:r>
          </a:p>
          <a:p>
            <a:pPr marL="342900" indent="-342900" algn="l">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p:txBody>
      </p:sp>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9</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extLst>
              <p:ext uri="{D42A27DB-BD31-4B8C-83A1-F6EECF244321}">
                <p14:modId xmlns:p14="http://schemas.microsoft.com/office/powerpoint/2010/main" val="3215869670"/>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Tree>
    <p:extLst>
      <p:ext uri="{BB962C8B-B14F-4D97-AF65-F5344CB8AC3E}">
        <p14:creationId xmlns:p14="http://schemas.microsoft.com/office/powerpoint/2010/main" val="1548503981"/>
      </p:ext>
    </p:extLst>
  </p:cSld>
  <p:clrMapOvr>
    <a:masterClrMapping/>
  </p:clrMapOvr>
</p:sld>
</file>

<file path=ppt/theme/theme1.xml><?xml version="1.0" encoding="utf-8"?>
<a:theme xmlns:a="http://schemas.openxmlformats.org/drawingml/2006/main" name="1_MG OMD Template - Oct 2018">
  <a:themeElements>
    <a:clrScheme name="MG OMD - Jan 2019">
      <a:dk1>
        <a:srgbClr val="535353"/>
      </a:dk1>
      <a:lt1>
        <a:srgbClr val="FFFFFF"/>
      </a:lt1>
      <a:dk2>
        <a:srgbClr val="2E5BA6"/>
      </a:dk2>
      <a:lt2>
        <a:srgbClr val="00D2CC"/>
      </a:lt2>
      <a:accent1>
        <a:srgbClr val="FFB32C"/>
      </a:accent1>
      <a:accent2>
        <a:srgbClr val="2F2F63"/>
      </a:accent2>
      <a:accent3>
        <a:srgbClr val="FE005E"/>
      </a:accent3>
      <a:accent4>
        <a:srgbClr val="959595"/>
      </a:accent4>
      <a:accent5>
        <a:srgbClr val="B3B3B3"/>
      </a:accent5>
      <a:accent6>
        <a:srgbClr val="DBDBDB"/>
      </a:accent6>
      <a:hlink>
        <a:srgbClr val="535353"/>
      </a:hlink>
      <a:folHlink>
        <a:srgbClr val="646464"/>
      </a:folHlink>
    </a:clrScheme>
    <a:fontScheme name="Custom 12">
      <a:majorFont>
        <a:latin typeface="Oswald Ligh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solidFill>
              <a:schemeClr val="bg1"/>
            </a:solidFill>
            <a:ea typeface="Oswald Light" charset="0"/>
            <a:cs typeface="Oswald Light"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3535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000" dirty="0" smtClean="0">
            <a:solidFill>
              <a:srgbClr val="535353"/>
            </a:solidFill>
            <a:latin typeface="+mn-lt"/>
            <a:ea typeface="Oswald Light" charset="0"/>
            <a:cs typeface="Oswald Light" charset="0"/>
          </a:defRPr>
        </a:defPPr>
      </a:lstStyle>
    </a:txDef>
  </a:objectDefaults>
  <a:extraClrSchemeLst/>
  <a:extLst>
    <a:ext uri="{05A4C25C-085E-4340-85A3-A5531E510DB2}">
      <thm15:themeFamily xmlns:thm15="http://schemas.microsoft.com/office/thememl/2012/main" name="G - 00255 - MG OMD PPT Template 2020_Basic" id="{3D67FC91-F8DF-F94C-947D-C2766709CA09}" vid="{F15BA824-0B8A-1E4D-A719-4522106EE2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7AC0F0FDC4A84AAC39DFFE36CBC947" ma:contentTypeVersion="16" ma:contentTypeDescription="Create a new document." ma:contentTypeScope="" ma:versionID="cc9db5ae381ffedb8f14dbe25651636a">
  <xsd:schema xmlns:xsd="http://www.w3.org/2001/XMLSchema" xmlns:xs="http://www.w3.org/2001/XMLSchema" xmlns:p="http://schemas.microsoft.com/office/2006/metadata/properties" xmlns:ns2="e08734c1-1c48-445b-9442-0806596e1c33" xmlns:ns3="facbd53a-28c0-48d4-b28c-fcfb152d4a3f" targetNamespace="http://schemas.microsoft.com/office/2006/metadata/properties" ma:root="true" ma:fieldsID="99172d7f919f921d9ff6dbadd35428ca" ns2:_="" ns3:_="">
    <xsd:import namespace="e08734c1-1c48-445b-9442-0806596e1c33"/>
    <xsd:import namespace="facbd53a-28c0-48d4-b28c-fcfb152d4a3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3:TaxCatchAll" minOccurs="0"/>
                <xsd:element ref="ns2:lcf76f155ced4ddcb4097134ff3c332f"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8734c1-1c48-445b-9442-0806596e1c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6a257fb-28f5-49c4-92c3-d49665e8e1d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cbd53a-28c0-48d4-b28c-fcfb152d4a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8d536079-9f26-4428-b424-16e463a0dafd}" ma:internalName="TaxCatchAll" ma:showField="CatchAllData" ma:web="facbd53a-28c0-48d4-b28c-fcfb152d4a3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acbd53a-28c0-48d4-b28c-fcfb152d4a3f" xsi:nil="true"/>
    <lcf76f155ced4ddcb4097134ff3c332f xmlns="e08734c1-1c48-445b-9442-0806596e1c3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6783D8-F74F-4F79-8310-C8A99B11AA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8734c1-1c48-445b-9442-0806596e1c33"/>
    <ds:schemaRef ds:uri="facbd53a-28c0-48d4-b28c-fcfb152d4a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462562-E3AC-4C86-98F6-5A555AFF2B2F}">
  <ds:schemaRefs>
    <ds:schemaRef ds:uri="http://schemas.microsoft.com/sharepoint/v3/contenttype/forms"/>
  </ds:schemaRefs>
</ds:datastoreItem>
</file>

<file path=customXml/itemProps3.xml><?xml version="1.0" encoding="utf-8"?>
<ds:datastoreItem xmlns:ds="http://schemas.openxmlformats.org/officeDocument/2006/customXml" ds:itemID="{BF32E933-9A93-402C-AB82-960DE066BF97}">
  <ds:schemaRefs>
    <ds:schemaRef ds:uri="http://schemas.microsoft.com/office/2006/metadata/properties"/>
    <ds:schemaRef ds:uri="http://schemas.microsoft.com/office/infopath/2007/PartnerControls"/>
    <ds:schemaRef ds:uri="facbd53a-28c0-48d4-b28c-fcfb152d4a3f"/>
    <ds:schemaRef ds:uri="e08734c1-1c48-445b-9442-0806596e1c33"/>
  </ds:schemaRefs>
</ds:datastoreItem>
</file>

<file path=docProps/app.xml><?xml version="1.0" encoding="utf-8"?>
<Properties xmlns="http://schemas.openxmlformats.org/officeDocument/2006/extended-properties" xmlns:vt="http://schemas.openxmlformats.org/officeDocument/2006/docPropsVTypes">
  <Template>MG OMD PPT Template 2020_Basic</Template>
  <TotalTime>10436</TotalTime>
  <Words>824</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Oswald Light</vt:lpstr>
      <vt:lpstr>Arial</vt:lpstr>
      <vt:lpstr>Century Gothic</vt:lpstr>
      <vt:lpstr>Oswald</vt:lpstr>
      <vt:lpstr>Arial Narrow Regular</vt:lpstr>
      <vt:lpstr>1_MG OMD Template - Oct 2018</vt:lpstr>
      <vt:lpstr>PowerPoint Presentation</vt:lpstr>
      <vt:lpstr>PowerPoint Presentation</vt:lpstr>
      <vt:lpstr>Introduction</vt:lpstr>
      <vt:lpstr>PowerPoint Presentation</vt:lpstr>
      <vt:lpstr>Methodology</vt:lpstr>
      <vt:lpstr>PowerPoint Presentation</vt:lpstr>
      <vt:lpstr>Demo Requests</vt:lpstr>
      <vt:lpstr>Demo Requests</vt:lpstr>
      <vt:lpstr>Results</vt:lpstr>
      <vt:lpstr>Results</vt:lpstr>
      <vt:lpstr>Original Data</vt:lpstr>
      <vt:lpstr>Pointwise Results</vt:lpstr>
      <vt:lpstr>Cumulative Results</vt:lpstr>
      <vt:lpstr>Free sign-ups</vt:lpstr>
      <vt:lpstr>Free sign-ups</vt:lpstr>
      <vt:lpstr>Results</vt:lpstr>
      <vt:lpstr>Original Data</vt:lpstr>
      <vt:lpstr>Pointwise Results</vt:lpstr>
      <vt:lpstr>Cumulative Results</vt:lpstr>
      <vt:lpstr>PowerPoint Presentation</vt:lpstr>
      <vt:lpstr>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Henry Johnston-Ellis</dc:creator>
  <cp:keywords/>
  <dc:description/>
  <cp:lastModifiedBy>Henry Johnston-Ellis (Manning Gottlieb OMD)</cp:lastModifiedBy>
  <cp:revision>6</cp:revision>
  <cp:lastPrinted>2020-01-10T12:22:06Z</cp:lastPrinted>
  <dcterms:created xsi:type="dcterms:W3CDTF">2022-01-10T15:20:32Z</dcterms:created>
  <dcterms:modified xsi:type="dcterms:W3CDTF">2022-12-07T09:51:35Z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0x010100DB7AC0F0FDC4A84AAC39DFFE36CBC947</vt:lpwstr>
  </property>
  <property fmtid="{D5CDD505-2E9C-101B-9397-08002B2CF9AE}" pid="3" name="MediaServiceImageTags">
    <vt:lpwstr/>
  </property>
</Properties>
</file>