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913" r:id="rId4"/>
  </p:sldMasterIdLst>
  <p:notesMasterIdLst>
    <p:notesMasterId r:id="rId28"/>
  </p:notesMasterIdLst>
  <p:sldIdLst>
    <p:sldId id="853" r:id="rId5"/>
    <p:sldId id="781" r:id="rId6"/>
    <p:sldId id="878" r:id="rId7"/>
    <p:sldId id="850" r:id="rId8"/>
    <p:sldId id="874" r:id="rId9"/>
    <p:sldId id="879" r:id="rId10"/>
    <p:sldId id="880" r:id="rId11"/>
    <p:sldId id="849" r:id="rId12"/>
    <p:sldId id="876" r:id="rId13"/>
    <p:sldId id="861" r:id="rId14"/>
    <p:sldId id="866" r:id="rId15"/>
    <p:sldId id="867" r:id="rId16"/>
    <p:sldId id="864" r:id="rId17"/>
    <p:sldId id="862" r:id="rId18"/>
    <p:sldId id="863" r:id="rId19"/>
    <p:sldId id="877" r:id="rId20"/>
    <p:sldId id="868" r:id="rId21"/>
    <p:sldId id="869" r:id="rId22"/>
    <p:sldId id="871" r:id="rId23"/>
    <p:sldId id="872" r:id="rId24"/>
    <p:sldId id="873" r:id="rId25"/>
    <p:sldId id="851" r:id="rId26"/>
    <p:sldId id="875" r:id="rId27"/>
  </p:sldIdLst>
  <p:sldSz cx="12192000" cy="6858000"/>
  <p:notesSz cx="6735763" cy="9866313"/>
  <p:embeddedFontLst>
    <p:embeddedFont>
      <p:font typeface="Arial Narrow Regular" panose="020B0604020202020204" charset="0"/>
      <p:regular r:id="rId29"/>
      <p:bold r:id="rId30"/>
      <p:italic r:id="rId31"/>
      <p:boldItalic r:id="rId32"/>
    </p:embeddedFont>
    <p:embeddedFont>
      <p:font typeface="Century Gothic" panose="020B0502020202020204" pitchFamily="34" charset="0"/>
      <p:regular r:id="rId33"/>
      <p:bold r:id="rId34"/>
      <p:italic r:id="rId35"/>
      <p:boldItalic r:id="rId36"/>
    </p:embeddedFont>
    <p:embeddedFont>
      <p:font typeface="Oswald" panose="00000500000000000000" pitchFamily="2" charset="0"/>
      <p:regular r:id="rId37"/>
      <p:bold r:id="rId38"/>
      <p:italic r:id="rId39"/>
      <p:boldItalic r:id="rId40"/>
    </p:embeddedFont>
    <p:embeddedFont>
      <p:font typeface="Oswald Light" panose="00000400000000000000" pitchFamily="2" charset="0"/>
      <p:regular r:id="rId41"/>
    </p:embeddedFont>
  </p:embeddedFontLst>
  <p:defaultTextStyle>
    <a:defPPr>
      <a:defRPr lang="en-US"/>
    </a:defPPr>
    <a:lvl1pPr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Century Gothic" charset="0"/>
        <a:ea typeface="ＭＳ Ｐゴシック" charset="0"/>
        <a:cs typeface="ＭＳ Ｐゴシック" charset="0"/>
      </a:defRPr>
    </a:lvl5pPr>
    <a:lvl6pPr marL="3047924" algn="l" defTabSz="609585" rtl="0" eaLnBrk="1" latinLnBrk="0" hangingPunct="1">
      <a:defRPr kern="1200">
        <a:solidFill>
          <a:schemeClr val="tx1"/>
        </a:solidFill>
        <a:latin typeface="Century Gothic" charset="0"/>
        <a:ea typeface="ＭＳ Ｐゴシック" charset="0"/>
        <a:cs typeface="ＭＳ Ｐゴシック" charset="0"/>
      </a:defRPr>
    </a:lvl6pPr>
    <a:lvl7pPr marL="3657509" algn="l" defTabSz="609585" rtl="0" eaLnBrk="1" latinLnBrk="0" hangingPunct="1">
      <a:defRPr kern="1200">
        <a:solidFill>
          <a:schemeClr val="tx1"/>
        </a:solidFill>
        <a:latin typeface="Century Gothic" charset="0"/>
        <a:ea typeface="ＭＳ Ｐゴシック" charset="0"/>
        <a:cs typeface="ＭＳ Ｐゴシック" charset="0"/>
      </a:defRPr>
    </a:lvl7pPr>
    <a:lvl8pPr marL="4267093" algn="l" defTabSz="609585" rtl="0" eaLnBrk="1" latinLnBrk="0" hangingPunct="1">
      <a:defRPr kern="1200">
        <a:solidFill>
          <a:schemeClr val="tx1"/>
        </a:solidFill>
        <a:latin typeface="Century Gothic" charset="0"/>
        <a:ea typeface="ＭＳ Ｐゴシック" charset="0"/>
        <a:cs typeface="ＭＳ Ｐゴシック" charset="0"/>
      </a:defRPr>
    </a:lvl8pPr>
    <a:lvl9pPr marL="4876678" algn="l" defTabSz="609585" rtl="0" eaLnBrk="1" latinLnBrk="0" hangingPunct="1">
      <a:defRPr kern="1200">
        <a:solidFill>
          <a:schemeClr val="tx1"/>
        </a:solidFill>
        <a:latin typeface="Century Gothic" charset="0"/>
        <a:ea typeface="ＭＳ Ｐゴシック" charset="0"/>
        <a:cs typeface="ＭＳ Ｐゴシック" charset="0"/>
      </a:defRPr>
    </a:lvl9pPr>
  </p:defaultTextStyle>
  <p:extLst>
    <p:ext uri="{521415D9-36F7-43E2-AB2F-B90AF26B5E84}">
      <p14:sectionLst xmlns:p14="http://schemas.microsoft.com/office/powerpoint/2010/main">
        <p14:section name="Intro" id="{DEC2DD3F-5A72-EF43-B8DD-2D0242991E10}">
          <p14:sldIdLst>
            <p14:sldId id="853"/>
            <p14:sldId id="781"/>
            <p14:sldId id="878"/>
            <p14:sldId id="850"/>
            <p14:sldId id="874"/>
            <p14:sldId id="879"/>
            <p14:sldId id="880"/>
            <p14:sldId id="849"/>
            <p14:sldId id="876"/>
            <p14:sldId id="861"/>
            <p14:sldId id="866"/>
            <p14:sldId id="867"/>
            <p14:sldId id="864"/>
            <p14:sldId id="862"/>
            <p14:sldId id="863"/>
            <p14:sldId id="877"/>
            <p14:sldId id="868"/>
            <p14:sldId id="869"/>
            <p14:sldId id="871"/>
            <p14:sldId id="872"/>
            <p14:sldId id="873"/>
            <p14:sldId id="851"/>
            <p14:sldId id="875"/>
          </p14:sldIdLst>
        </p14:section>
        <p14:section name="Content" id="{D0CC0D2E-5795-BF40-B632-6FE913EA3A66}">
          <p14:sldIdLst/>
        </p14:section>
        <p14:section name="Device Mockups" id="{766647B7-EB54-6148-A574-5B3982817491}">
          <p14:sldIdLst/>
        </p14:section>
        <p14:section name="Useful logos" id="{B569C3C5-0420-BD47-89DE-1E335337C36A}">
          <p14:sldIdLst/>
        </p14:section>
        <p14:section name="Icons" id="{45E84414-029F-6140-AD68-B6721C8E4E0A}">
          <p14:sldIdLst/>
        </p14:section>
        <p14:section name="Conclusion" id="{43B1EE90-949C-154B-A537-81E70893A54F}">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53"/>
    <a:srgbClr val="E5001B"/>
    <a:srgbClr val="7F7F7F"/>
    <a:srgbClr val="505050"/>
    <a:srgbClr val="ED1C23"/>
    <a:srgbClr val="02B0A8"/>
    <a:srgbClr val="5E91BC"/>
    <a:srgbClr val="A982BA"/>
    <a:srgbClr val="FFB42D"/>
    <a:srgbClr val="CB4A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07806-2E2C-4C51-A2BB-45D9E031DF55}" v="20" dt="2022-12-08T10:01:14.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6190"/>
  </p:normalViewPr>
  <p:slideViewPr>
    <p:cSldViewPr snapToGrid="0" snapToObjects="1">
      <p:cViewPr varScale="1">
        <p:scale>
          <a:sx n="119" d="100"/>
          <a:sy n="119" d="100"/>
        </p:scale>
        <p:origin x="156" y="1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58" d="100"/>
          <a:sy n="158" d="100"/>
        </p:scale>
        <p:origin x="5704" y="200"/>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Johnston-Ellis (Manning Gottlieb OMD)" userId="f74a21af-6663-4d9f-99b0-0c83f69aefc8" providerId="ADAL" clId="{57607806-2E2C-4C51-A2BB-45D9E031DF55}"/>
    <pc:docChg chg="undo custSel addSld delSld modSld sldOrd modSection">
      <pc:chgData name="Henry Johnston-Ellis (Manning Gottlieb OMD)" userId="f74a21af-6663-4d9f-99b0-0c83f69aefc8" providerId="ADAL" clId="{57607806-2E2C-4C51-A2BB-45D9E031DF55}" dt="2022-12-08T10:07:45.504" v="3531" actId="20577"/>
      <pc:docMkLst>
        <pc:docMk/>
      </pc:docMkLst>
      <pc:sldChg chg="addSp delSp modSp mod">
        <pc:chgData name="Henry Johnston-Ellis (Manning Gottlieb OMD)" userId="f74a21af-6663-4d9f-99b0-0c83f69aefc8" providerId="ADAL" clId="{57607806-2E2C-4C51-A2BB-45D9E031DF55}" dt="2022-11-30T14:00:03.911" v="5" actId="478"/>
        <pc:sldMkLst>
          <pc:docMk/>
          <pc:sldMk cId="518423593" sldId="861"/>
        </pc:sldMkLst>
        <pc:picChg chg="del">
          <ac:chgData name="Henry Johnston-Ellis (Manning Gottlieb OMD)" userId="f74a21af-6663-4d9f-99b0-0c83f69aefc8" providerId="ADAL" clId="{57607806-2E2C-4C51-A2BB-45D9E031DF55}" dt="2022-11-30T14:00:03.911" v="5" actId="478"/>
          <ac:picMkLst>
            <pc:docMk/>
            <pc:sldMk cId="518423593" sldId="861"/>
            <ac:picMk id="17" creationId="{EBCF97EA-AC76-461B-9D29-AF6D6799E243}"/>
          </ac:picMkLst>
        </pc:picChg>
        <pc:picChg chg="add mod ord">
          <ac:chgData name="Henry Johnston-Ellis (Manning Gottlieb OMD)" userId="f74a21af-6663-4d9f-99b0-0c83f69aefc8" providerId="ADAL" clId="{57607806-2E2C-4C51-A2BB-45D9E031DF55}" dt="2022-11-30T14:00:02.804" v="4" actId="167"/>
          <ac:picMkLst>
            <pc:docMk/>
            <pc:sldMk cId="518423593" sldId="861"/>
            <ac:picMk id="19" creationId="{D062DC22-B537-49EE-8E50-BA2165E359C3}"/>
          </ac:picMkLst>
        </pc:picChg>
      </pc:sldChg>
      <pc:sldChg chg="addSp delSp modSp mod">
        <pc:chgData name="Henry Johnston-Ellis (Manning Gottlieb OMD)" userId="f74a21af-6663-4d9f-99b0-0c83f69aefc8" providerId="ADAL" clId="{57607806-2E2C-4C51-A2BB-45D9E031DF55}" dt="2022-11-30T14:00:26.735" v="17" actId="478"/>
        <pc:sldMkLst>
          <pc:docMk/>
          <pc:sldMk cId="245461255" sldId="862"/>
        </pc:sldMkLst>
        <pc:picChg chg="del">
          <ac:chgData name="Henry Johnston-Ellis (Manning Gottlieb OMD)" userId="f74a21af-6663-4d9f-99b0-0c83f69aefc8" providerId="ADAL" clId="{57607806-2E2C-4C51-A2BB-45D9E031DF55}" dt="2022-11-30T14:00:26.735" v="17" actId="478"/>
          <ac:picMkLst>
            <pc:docMk/>
            <pc:sldMk cId="245461255" sldId="862"/>
            <ac:picMk id="14" creationId="{C76995D1-7DB1-441E-879E-D52C67B1D99B}"/>
          </ac:picMkLst>
        </pc:picChg>
        <pc:picChg chg="add mod ord">
          <ac:chgData name="Henry Johnston-Ellis (Manning Gottlieb OMD)" userId="f74a21af-6663-4d9f-99b0-0c83f69aefc8" providerId="ADAL" clId="{57607806-2E2C-4C51-A2BB-45D9E031DF55}" dt="2022-11-30T14:00:25.623" v="16" actId="167"/>
          <ac:picMkLst>
            <pc:docMk/>
            <pc:sldMk cId="245461255" sldId="862"/>
            <ac:picMk id="16" creationId="{60100C9E-5C15-4DF8-B375-DC39210B8B6E}"/>
          </ac:picMkLst>
        </pc:picChg>
      </pc:sldChg>
      <pc:sldChg chg="addSp delSp modSp mod">
        <pc:chgData name="Henry Johnston-Ellis (Manning Gottlieb OMD)" userId="f74a21af-6663-4d9f-99b0-0c83f69aefc8" providerId="ADAL" clId="{57607806-2E2C-4C51-A2BB-45D9E031DF55}" dt="2022-11-30T14:00:38.071" v="23" actId="478"/>
        <pc:sldMkLst>
          <pc:docMk/>
          <pc:sldMk cId="3039324361" sldId="863"/>
        </pc:sldMkLst>
        <pc:picChg chg="del">
          <ac:chgData name="Henry Johnston-Ellis (Manning Gottlieb OMD)" userId="f74a21af-6663-4d9f-99b0-0c83f69aefc8" providerId="ADAL" clId="{57607806-2E2C-4C51-A2BB-45D9E031DF55}" dt="2022-11-30T14:00:38.071" v="23" actId="478"/>
          <ac:picMkLst>
            <pc:docMk/>
            <pc:sldMk cId="3039324361" sldId="863"/>
            <ac:picMk id="6" creationId="{897EDC47-F008-4AB3-B8DE-147B9E180092}"/>
          </ac:picMkLst>
        </pc:picChg>
        <pc:picChg chg="add mod ord">
          <ac:chgData name="Henry Johnston-Ellis (Manning Gottlieb OMD)" userId="f74a21af-6663-4d9f-99b0-0c83f69aefc8" providerId="ADAL" clId="{57607806-2E2C-4C51-A2BB-45D9E031DF55}" dt="2022-11-30T14:00:36.991" v="22" actId="167"/>
          <ac:picMkLst>
            <pc:docMk/>
            <pc:sldMk cId="3039324361" sldId="863"/>
            <ac:picMk id="8" creationId="{B99F0566-2191-4341-BD4E-256133294FD4}"/>
          </ac:picMkLst>
        </pc:picChg>
      </pc:sldChg>
      <pc:sldChg chg="addSp delSp modSp mod">
        <pc:chgData name="Henry Johnston-Ellis (Manning Gottlieb OMD)" userId="f74a21af-6663-4d9f-99b0-0c83f69aefc8" providerId="ADAL" clId="{57607806-2E2C-4C51-A2BB-45D9E031DF55}" dt="2022-11-30T14:00:16.639" v="11" actId="478"/>
        <pc:sldMkLst>
          <pc:docMk/>
          <pc:sldMk cId="84478409" sldId="864"/>
        </pc:sldMkLst>
        <pc:picChg chg="del">
          <ac:chgData name="Henry Johnston-Ellis (Manning Gottlieb OMD)" userId="f74a21af-6663-4d9f-99b0-0c83f69aefc8" providerId="ADAL" clId="{57607806-2E2C-4C51-A2BB-45D9E031DF55}" dt="2022-11-30T14:00:16.639" v="11" actId="478"/>
          <ac:picMkLst>
            <pc:docMk/>
            <pc:sldMk cId="84478409" sldId="864"/>
            <ac:picMk id="6" creationId="{0295B19A-E3EA-4EE6-82F7-568E3FA0618B}"/>
          </ac:picMkLst>
        </pc:picChg>
        <pc:picChg chg="add mod ord">
          <ac:chgData name="Henry Johnston-Ellis (Manning Gottlieb OMD)" userId="f74a21af-6663-4d9f-99b0-0c83f69aefc8" providerId="ADAL" clId="{57607806-2E2C-4C51-A2BB-45D9E031DF55}" dt="2022-11-30T14:00:15.584" v="10" actId="167"/>
          <ac:picMkLst>
            <pc:docMk/>
            <pc:sldMk cId="84478409" sldId="864"/>
            <ac:picMk id="8" creationId="{BAA537A5-8496-4889-A159-21F9E83A5A9B}"/>
          </ac:picMkLst>
        </pc:picChg>
      </pc:sldChg>
      <pc:sldChg chg="addSp delSp modSp mod">
        <pc:chgData name="Henry Johnston-Ellis (Manning Gottlieb OMD)" userId="f74a21af-6663-4d9f-99b0-0c83f69aefc8" providerId="ADAL" clId="{57607806-2E2C-4C51-A2BB-45D9E031DF55}" dt="2022-11-30T14:27:08.279" v="1114" actId="1076"/>
        <pc:sldMkLst>
          <pc:docMk/>
          <pc:sldMk cId="1548503981" sldId="866"/>
        </pc:sldMkLst>
        <pc:spChg chg="add del mod ord">
          <ac:chgData name="Henry Johnston-Ellis (Manning Gottlieb OMD)" userId="f74a21af-6663-4d9f-99b0-0c83f69aefc8" providerId="ADAL" clId="{57607806-2E2C-4C51-A2BB-45D9E031DF55}" dt="2022-11-30T14:17:17.140" v="797" actId="767"/>
          <ac:spMkLst>
            <pc:docMk/>
            <pc:sldMk cId="1548503981" sldId="866"/>
            <ac:spMk id="2" creationId="{7577BAD2-D95A-43C8-9DA5-6BE03AFF4130}"/>
          </ac:spMkLst>
        </pc:spChg>
        <pc:spChg chg="add del mod">
          <ac:chgData name="Henry Johnston-Ellis (Manning Gottlieb OMD)" userId="f74a21af-6663-4d9f-99b0-0c83f69aefc8" providerId="ADAL" clId="{57607806-2E2C-4C51-A2BB-45D9E031DF55}" dt="2022-11-30T14:17:43.281" v="803" actId="478"/>
          <ac:spMkLst>
            <pc:docMk/>
            <pc:sldMk cId="1548503981" sldId="866"/>
            <ac:spMk id="6" creationId="{2B5E3CC4-B03A-49DB-A2B3-259CDDD87E22}"/>
          </ac:spMkLst>
        </pc:spChg>
        <pc:spChg chg="add mod ord">
          <ac:chgData name="Henry Johnston-Ellis (Manning Gottlieb OMD)" userId="f74a21af-6663-4d9f-99b0-0c83f69aefc8" providerId="ADAL" clId="{57607806-2E2C-4C51-A2BB-45D9E031DF55}" dt="2022-11-30T14:27:08.279" v="1114" actId="1076"/>
          <ac:spMkLst>
            <pc:docMk/>
            <pc:sldMk cId="1548503981" sldId="866"/>
            <ac:spMk id="8" creationId="{5426C179-958E-4DDC-BBED-72C69C7536D1}"/>
          </ac:spMkLst>
        </pc:spChg>
      </pc:sldChg>
      <pc:sldChg chg="addSp delSp modSp mod">
        <pc:chgData name="Henry Johnston-Ellis (Manning Gottlieb OMD)" userId="f74a21af-6663-4d9f-99b0-0c83f69aefc8" providerId="ADAL" clId="{57607806-2E2C-4C51-A2BB-45D9E031DF55}" dt="2022-11-30T14:27:03.984" v="1113" actId="1076"/>
        <pc:sldMkLst>
          <pc:docMk/>
          <pc:sldMk cId="1341944842" sldId="867"/>
        </pc:sldMkLst>
        <pc:spChg chg="add del mod">
          <ac:chgData name="Henry Johnston-Ellis (Manning Gottlieb OMD)" userId="f74a21af-6663-4d9f-99b0-0c83f69aefc8" providerId="ADAL" clId="{57607806-2E2C-4C51-A2BB-45D9E031DF55}" dt="2022-11-30T14:25:29.068" v="1074" actId="767"/>
          <ac:spMkLst>
            <pc:docMk/>
            <pc:sldMk cId="1341944842" sldId="867"/>
            <ac:spMk id="2" creationId="{593F475C-F932-45B7-9BCD-F07A69F94CA6}"/>
          </ac:spMkLst>
        </pc:spChg>
        <pc:spChg chg="del mod">
          <ac:chgData name="Henry Johnston-Ellis (Manning Gottlieb OMD)" userId="f74a21af-6663-4d9f-99b0-0c83f69aefc8" providerId="ADAL" clId="{57607806-2E2C-4C51-A2BB-45D9E031DF55}" dt="2022-11-30T14:26:23.977" v="1109" actId="478"/>
          <ac:spMkLst>
            <pc:docMk/>
            <pc:sldMk cId="1341944842" sldId="867"/>
            <ac:spMk id="6" creationId="{2B5E3CC4-B03A-49DB-A2B3-259CDDD87E22}"/>
          </ac:spMkLst>
        </pc:spChg>
        <pc:spChg chg="add del mod">
          <ac:chgData name="Henry Johnston-Ellis (Manning Gottlieb OMD)" userId="f74a21af-6663-4d9f-99b0-0c83f69aefc8" providerId="ADAL" clId="{57607806-2E2C-4C51-A2BB-45D9E031DF55}" dt="2022-11-30T14:25:42.535" v="1078" actId="767"/>
          <ac:spMkLst>
            <pc:docMk/>
            <pc:sldMk cId="1341944842" sldId="867"/>
            <ac:spMk id="8" creationId="{5080D68F-3421-4F7D-93F9-7889F0058ACE}"/>
          </ac:spMkLst>
        </pc:spChg>
        <pc:spChg chg="add mod">
          <ac:chgData name="Henry Johnston-Ellis (Manning Gottlieb OMD)" userId="f74a21af-6663-4d9f-99b0-0c83f69aefc8" providerId="ADAL" clId="{57607806-2E2C-4C51-A2BB-45D9E031DF55}" dt="2022-11-30T14:27:03.984" v="1113" actId="1076"/>
          <ac:spMkLst>
            <pc:docMk/>
            <pc:sldMk cId="1341944842" sldId="867"/>
            <ac:spMk id="9" creationId="{B43471C1-C400-48B4-B231-52AB43F1CED5}"/>
          </ac:spMkLst>
        </pc:spChg>
      </pc:sldChg>
      <pc:sldChg chg="addSp delSp modSp mod">
        <pc:chgData name="Henry Johnston-Ellis (Manning Gottlieb OMD)" userId="f74a21af-6663-4d9f-99b0-0c83f69aefc8" providerId="ADAL" clId="{57607806-2E2C-4C51-A2BB-45D9E031DF55}" dt="2022-12-08T10:07:45.504" v="3531" actId="20577"/>
        <pc:sldMkLst>
          <pc:docMk/>
          <pc:sldMk cId="1539648634" sldId="869"/>
        </pc:sldMkLst>
        <pc:spChg chg="del">
          <ac:chgData name="Henry Johnston-Ellis (Manning Gottlieb OMD)" userId="f74a21af-6663-4d9f-99b0-0c83f69aefc8" providerId="ADAL" clId="{57607806-2E2C-4C51-A2BB-45D9E031DF55}" dt="2022-11-30T14:26:47.731" v="1112" actId="478"/>
          <ac:spMkLst>
            <pc:docMk/>
            <pc:sldMk cId="1539648634" sldId="869"/>
            <ac:spMk id="6" creationId="{2B5E3CC4-B03A-49DB-A2B3-259CDDD87E22}"/>
          </ac:spMkLst>
        </pc:spChg>
        <pc:spChg chg="add del mod">
          <ac:chgData name="Henry Johnston-Ellis (Manning Gottlieb OMD)" userId="f74a21af-6663-4d9f-99b0-0c83f69aefc8" providerId="ADAL" clId="{57607806-2E2C-4C51-A2BB-45D9E031DF55}" dt="2022-11-30T14:27:23.080" v="1116" actId="478"/>
          <ac:spMkLst>
            <pc:docMk/>
            <pc:sldMk cId="1539648634" sldId="869"/>
            <ac:spMk id="9" creationId="{E9391236-CCC2-4DCF-97D3-051C9ED2CCF4}"/>
          </ac:spMkLst>
        </pc:spChg>
        <pc:spChg chg="add mod">
          <ac:chgData name="Henry Johnston-Ellis (Manning Gottlieb OMD)" userId="f74a21af-6663-4d9f-99b0-0c83f69aefc8" providerId="ADAL" clId="{57607806-2E2C-4C51-A2BB-45D9E031DF55}" dt="2022-12-08T10:07:45.504" v="3531" actId="20577"/>
          <ac:spMkLst>
            <pc:docMk/>
            <pc:sldMk cId="1539648634" sldId="869"/>
            <ac:spMk id="10" creationId="{15C7D118-ECB4-421D-8BAA-39EEC758C1B1}"/>
          </ac:spMkLst>
        </pc:spChg>
        <pc:graphicFrameChg chg="del">
          <ac:chgData name="Henry Johnston-Ellis (Manning Gottlieb OMD)" userId="f74a21af-6663-4d9f-99b0-0c83f69aefc8" providerId="ADAL" clId="{57607806-2E2C-4C51-A2BB-45D9E031DF55}" dt="2022-11-30T14:24:13.589" v="1056" actId="478"/>
          <ac:graphicFrameMkLst>
            <pc:docMk/>
            <pc:sldMk cId="1539648634" sldId="869"/>
            <ac:graphicFrameMk id="7" creationId="{FE20D308-52E7-4B2E-826C-3DC5BD686E3B}"/>
          </ac:graphicFrameMkLst>
        </pc:graphicFrameChg>
        <pc:graphicFrameChg chg="add mod ord">
          <ac:chgData name="Henry Johnston-Ellis (Manning Gottlieb OMD)" userId="f74a21af-6663-4d9f-99b0-0c83f69aefc8" providerId="ADAL" clId="{57607806-2E2C-4C51-A2BB-45D9E031DF55}" dt="2022-11-30T14:24:10.281" v="1055" actId="167"/>
          <ac:graphicFrameMkLst>
            <pc:docMk/>
            <pc:sldMk cId="1539648634" sldId="869"/>
            <ac:graphicFrameMk id="8" creationId="{0C654861-B4A9-41B5-AED6-E8BF7ED192C7}"/>
          </ac:graphicFrameMkLst>
        </pc:graphicFrameChg>
      </pc:sldChg>
      <pc:sldChg chg="modSp del mod">
        <pc:chgData name="Henry Johnston-Ellis (Manning Gottlieb OMD)" userId="f74a21af-6663-4d9f-99b0-0c83f69aefc8" providerId="ADAL" clId="{57607806-2E2C-4C51-A2BB-45D9E031DF55}" dt="2022-11-30T14:26:44.273" v="1111" actId="2696"/>
        <pc:sldMkLst>
          <pc:docMk/>
          <pc:sldMk cId="3231354217" sldId="870"/>
        </pc:sldMkLst>
        <pc:graphicFrameChg chg="modGraphic">
          <ac:chgData name="Henry Johnston-Ellis (Manning Gottlieb OMD)" userId="f74a21af-6663-4d9f-99b0-0c83f69aefc8" providerId="ADAL" clId="{57607806-2E2C-4C51-A2BB-45D9E031DF55}" dt="2022-11-30T14:23:32.320" v="1052" actId="20577"/>
          <ac:graphicFrameMkLst>
            <pc:docMk/>
            <pc:sldMk cId="3231354217" sldId="870"/>
            <ac:graphicFrameMk id="7" creationId="{FE20D308-52E7-4B2E-826C-3DC5BD686E3B}"/>
          </ac:graphicFrameMkLst>
        </pc:graphicFrameChg>
      </pc:sldChg>
      <pc:sldChg chg="addSp delSp modSp new mod">
        <pc:chgData name="Henry Johnston-Ellis (Manning Gottlieb OMD)" userId="f74a21af-6663-4d9f-99b0-0c83f69aefc8" providerId="ADAL" clId="{57607806-2E2C-4C51-A2BB-45D9E031DF55}" dt="2022-12-08T09:52:04.099" v="3296" actId="20577"/>
        <pc:sldMkLst>
          <pc:docMk/>
          <pc:sldMk cId="1740616040" sldId="874"/>
        </pc:sldMkLst>
        <pc:spChg chg="del mod">
          <ac:chgData name="Henry Johnston-Ellis (Manning Gottlieb OMD)" userId="f74a21af-6663-4d9f-99b0-0c83f69aefc8" providerId="ADAL" clId="{57607806-2E2C-4C51-A2BB-45D9E031DF55}" dt="2022-11-30T14:13:57.933" v="377" actId="478"/>
          <ac:spMkLst>
            <pc:docMk/>
            <pc:sldMk cId="1740616040" sldId="874"/>
            <ac:spMk id="4" creationId="{50C0D3D2-5DA1-4631-9292-E0B0BA981DA5}"/>
          </ac:spMkLst>
        </pc:spChg>
        <pc:spChg chg="mod">
          <ac:chgData name="Henry Johnston-Ellis (Manning Gottlieb OMD)" userId="f74a21af-6663-4d9f-99b0-0c83f69aefc8" providerId="ADAL" clId="{57607806-2E2C-4C51-A2BB-45D9E031DF55}" dt="2022-11-30T14:10:49.409" v="35" actId="20577"/>
          <ac:spMkLst>
            <pc:docMk/>
            <pc:sldMk cId="1740616040" sldId="874"/>
            <ac:spMk id="5" creationId="{AED69A89-0140-4893-BFAB-B58FE7649CE9}"/>
          </ac:spMkLst>
        </pc:spChg>
        <pc:spChg chg="add del mod ord">
          <ac:chgData name="Henry Johnston-Ellis (Manning Gottlieb OMD)" userId="f74a21af-6663-4d9f-99b0-0c83f69aefc8" providerId="ADAL" clId="{57607806-2E2C-4C51-A2BB-45D9E031DF55}" dt="2022-11-30T14:27:50.353" v="1123"/>
          <ac:spMkLst>
            <pc:docMk/>
            <pc:sldMk cId="1740616040" sldId="874"/>
            <ac:spMk id="6" creationId="{6F412EDD-FB82-4CF8-B96E-97D2AE5D28DA}"/>
          </ac:spMkLst>
        </pc:spChg>
        <pc:spChg chg="add mod">
          <ac:chgData name="Henry Johnston-Ellis (Manning Gottlieb OMD)" userId="f74a21af-6663-4d9f-99b0-0c83f69aefc8" providerId="ADAL" clId="{57607806-2E2C-4C51-A2BB-45D9E031DF55}" dt="2022-12-08T09:52:04.099" v="3296" actId="20577"/>
          <ac:spMkLst>
            <pc:docMk/>
            <pc:sldMk cId="1740616040" sldId="874"/>
            <ac:spMk id="7" creationId="{29C73FD4-81CF-447A-B9DF-04E6A287FEE5}"/>
          </ac:spMkLst>
        </pc:spChg>
      </pc:sldChg>
      <pc:sldChg chg="modSp add mod">
        <pc:chgData name="Henry Johnston-Ellis (Manning Gottlieb OMD)" userId="f74a21af-6663-4d9f-99b0-0c83f69aefc8" providerId="ADAL" clId="{57607806-2E2C-4C51-A2BB-45D9E031DF55}" dt="2022-12-07T09:40:09.126" v="2308" actId="14100"/>
        <pc:sldMkLst>
          <pc:docMk/>
          <pc:sldMk cId="295794585" sldId="875"/>
        </pc:sldMkLst>
        <pc:spChg chg="mod">
          <ac:chgData name="Henry Johnston-Ellis (Manning Gottlieb OMD)" userId="f74a21af-6663-4d9f-99b0-0c83f69aefc8" providerId="ADAL" clId="{57607806-2E2C-4C51-A2BB-45D9E031DF55}" dt="2022-11-30T14:28:21.816" v="1135" actId="20577"/>
          <ac:spMkLst>
            <pc:docMk/>
            <pc:sldMk cId="295794585" sldId="875"/>
            <ac:spMk id="5" creationId="{AED69A89-0140-4893-BFAB-B58FE7649CE9}"/>
          </ac:spMkLst>
        </pc:spChg>
        <pc:spChg chg="mod">
          <ac:chgData name="Henry Johnston-Ellis (Manning Gottlieb OMD)" userId="f74a21af-6663-4d9f-99b0-0c83f69aefc8" providerId="ADAL" clId="{57607806-2E2C-4C51-A2BB-45D9E031DF55}" dt="2022-12-07T09:40:09.126" v="2308" actId="14100"/>
          <ac:spMkLst>
            <pc:docMk/>
            <pc:sldMk cId="295794585" sldId="875"/>
            <ac:spMk id="7" creationId="{29C73FD4-81CF-447A-B9DF-04E6A287FEE5}"/>
          </ac:spMkLst>
        </pc:spChg>
      </pc:sldChg>
      <pc:sldChg chg="modSp new mod">
        <pc:chgData name="Henry Johnston-Ellis (Manning Gottlieb OMD)" userId="f74a21af-6663-4d9f-99b0-0c83f69aefc8" providerId="ADAL" clId="{57607806-2E2C-4C51-A2BB-45D9E031DF55}" dt="2022-11-30T14:31:47.715" v="1425" actId="20577"/>
        <pc:sldMkLst>
          <pc:docMk/>
          <pc:sldMk cId="1692747595" sldId="876"/>
        </pc:sldMkLst>
        <pc:spChg chg="mod">
          <ac:chgData name="Henry Johnston-Ellis (Manning Gottlieb OMD)" userId="f74a21af-6663-4d9f-99b0-0c83f69aefc8" providerId="ADAL" clId="{57607806-2E2C-4C51-A2BB-45D9E031DF55}" dt="2022-11-30T14:31:47.715" v="1425" actId="20577"/>
          <ac:spMkLst>
            <pc:docMk/>
            <pc:sldMk cId="1692747595" sldId="876"/>
            <ac:spMk id="5" creationId="{A9E4DABF-46E3-4968-9BE4-0EDF60BA94C1}"/>
          </ac:spMkLst>
        </pc:spChg>
      </pc:sldChg>
      <pc:sldChg chg="modSp new mod">
        <pc:chgData name="Henry Johnston-Ellis (Manning Gottlieb OMD)" userId="f74a21af-6663-4d9f-99b0-0c83f69aefc8" providerId="ADAL" clId="{57607806-2E2C-4C51-A2BB-45D9E031DF55}" dt="2022-11-30T14:32:01.002" v="1439" actId="20577"/>
        <pc:sldMkLst>
          <pc:docMk/>
          <pc:sldMk cId="1326815834" sldId="877"/>
        </pc:sldMkLst>
        <pc:spChg chg="mod">
          <ac:chgData name="Henry Johnston-Ellis (Manning Gottlieb OMD)" userId="f74a21af-6663-4d9f-99b0-0c83f69aefc8" providerId="ADAL" clId="{57607806-2E2C-4C51-A2BB-45D9E031DF55}" dt="2022-11-30T14:32:01.002" v="1439" actId="20577"/>
          <ac:spMkLst>
            <pc:docMk/>
            <pc:sldMk cId="1326815834" sldId="877"/>
            <ac:spMk id="5" creationId="{ED6BD462-B928-4D5D-BC22-BA2C928A3F94}"/>
          </ac:spMkLst>
        </pc:spChg>
      </pc:sldChg>
      <pc:sldChg chg="modSp add mod ord">
        <pc:chgData name="Henry Johnston-Ellis (Manning Gottlieb OMD)" userId="f74a21af-6663-4d9f-99b0-0c83f69aefc8" providerId="ADAL" clId="{57607806-2E2C-4C51-A2BB-45D9E031DF55}" dt="2022-12-08T09:48:52.846" v="3056" actId="20577"/>
        <pc:sldMkLst>
          <pc:docMk/>
          <pc:sldMk cId="214609263" sldId="878"/>
        </pc:sldMkLst>
        <pc:spChg chg="mod">
          <ac:chgData name="Henry Johnston-Ellis (Manning Gottlieb OMD)" userId="f74a21af-6663-4d9f-99b0-0c83f69aefc8" providerId="ADAL" clId="{57607806-2E2C-4C51-A2BB-45D9E031DF55}" dt="2022-12-07T09:04:07.582" v="2053" actId="20577"/>
          <ac:spMkLst>
            <pc:docMk/>
            <pc:sldMk cId="214609263" sldId="878"/>
            <ac:spMk id="5" creationId="{AED69A89-0140-4893-BFAB-B58FE7649CE9}"/>
          </ac:spMkLst>
        </pc:spChg>
        <pc:spChg chg="mod">
          <ac:chgData name="Henry Johnston-Ellis (Manning Gottlieb OMD)" userId="f74a21af-6663-4d9f-99b0-0c83f69aefc8" providerId="ADAL" clId="{57607806-2E2C-4C51-A2BB-45D9E031DF55}" dt="2022-12-08T09:48:52.846" v="3056" actId="20577"/>
          <ac:spMkLst>
            <pc:docMk/>
            <pc:sldMk cId="214609263" sldId="878"/>
            <ac:spMk id="7" creationId="{29C73FD4-81CF-447A-B9DF-04E6A287FEE5}"/>
          </ac:spMkLst>
        </pc:spChg>
      </pc:sldChg>
      <pc:sldChg chg="addSp delSp modSp add mod ord">
        <pc:chgData name="Henry Johnston-Ellis (Manning Gottlieb OMD)" userId="f74a21af-6663-4d9f-99b0-0c83f69aefc8" providerId="ADAL" clId="{57607806-2E2C-4C51-A2BB-45D9E031DF55}" dt="2022-12-08T10:01:11.187" v="3368" actId="478"/>
        <pc:sldMkLst>
          <pc:docMk/>
          <pc:sldMk cId="2704625312" sldId="879"/>
        </pc:sldMkLst>
        <pc:spChg chg="mod">
          <ac:chgData name="Henry Johnston-Ellis (Manning Gottlieb OMD)" userId="f74a21af-6663-4d9f-99b0-0c83f69aefc8" providerId="ADAL" clId="{57607806-2E2C-4C51-A2BB-45D9E031DF55}" dt="2022-12-08T10:00:45.858" v="3362" actId="5793"/>
          <ac:spMkLst>
            <pc:docMk/>
            <pc:sldMk cId="2704625312" sldId="879"/>
            <ac:spMk id="5" creationId="{E6C0BCE1-5284-482B-A4C3-DCB9E90E63A3}"/>
          </ac:spMkLst>
        </pc:spChg>
        <pc:picChg chg="add del mod ord">
          <ac:chgData name="Henry Johnston-Ellis (Manning Gottlieb OMD)" userId="f74a21af-6663-4d9f-99b0-0c83f69aefc8" providerId="ADAL" clId="{57607806-2E2C-4C51-A2BB-45D9E031DF55}" dt="2022-12-08T10:01:11.187" v="3368" actId="478"/>
          <ac:picMkLst>
            <pc:docMk/>
            <pc:sldMk cId="2704625312" sldId="879"/>
            <ac:picMk id="4" creationId="{43FE6A46-6C8B-44DE-AACD-7958419F93BB}"/>
          </ac:picMkLst>
        </pc:picChg>
        <pc:picChg chg="add mod ord">
          <ac:chgData name="Henry Johnston-Ellis (Manning Gottlieb OMD)" userId="f74a21af-6663-4d9f-99b0-0c83f69aefc8" providerId="ADAL" clId="{57607806-2E2C-4C51-A2BB-45D9E031DF55}" dt="2022-12-08T10:01:10.055" v="3367" actId="167"/>
          <ac:picMkLst>
            <pc:docMk/>
            <pc:sldMk cId="2704625312" sldId="879"/>
            <ac:picMk id="7" creationId="{F36D6BE0-4C31-4D3C-8D06-76CB11D88C22}"/>
          </ac:picMkLst>
        </pc:picChg>
        <pc:picChg chg="del">
          <ac:chgData name="Henry Johnston-Ellis (Manning Gottlieb OMD)" userId="f74a21af-6663-4d9f-99b0-0c83f69aefc8" providerId="ADAL" clId="{57607806-2E2C-4C51-A2BB-45D9E031DF55}" dt="2022-12-08T09:58:10" v="3317" actId="478"/>
          <ac:picMkLst>
            <pc:docMk/>
            <pc:sldMk cId="2704625312" sldId="879"/>
            <ac:picMk id="19" creationId="{D062DC22-B537-49EE-8E50-BA2165E359C3}"/>
          </ac:picMkLst>
        </pc:picChg>
      </pc:sldChg>
      <pc:sldChg chg="addSp delSp modSp add mod">
        <pc:chgData name="Henry Johnston-Ellis (Manning Gottlieb OMD)" userId="f74a21af-6663-4d9f-99b0-0c83f69aefc8" providerId="ADAL" clId="{57607806-2E2C-4C51-A2BB-45D9E031DF55}" dt="2022-12-08T10:01:21.523" v="3374" actId="478"/>
        <pc:sldMkLst>
          <pc:docMk/>
          <pc:sldMk cId="233529306" sldId="880"/>
        </pc:sldMkLst>
        <pc:spChg chg="mod">
          <ac:chgData name="Henry Johnston-Ellis (Manning Gottlieb OMD)" userId="f74a21af-6663-4d9f-99b0-0c83f69aefc8" providerId="ADAL" clId="{57607806-2E2C-4C51-A2BB-45D9E031DF55}" dt="2022-12-08T10:00:40.669" v="3346" actId="20577"/>
          <ac:spMkLst>
            <pc:docMk/>
            <pc:sldMk cId="233529306" sldId="880"/>
            <ac:spMk id="5" creationId="{E6C0BCE1-5284-482B-A4C3-DCB9E90E63A3}"/>
          </ac:spMkLst>
        </pc:spChg>
        <pc:picChg chg="del">
          <ac:chgData name="Henry Johnston-Ellis (Manning Gottlieb OMD)" userId="f74a21af-6663-4d9f-99b0-0c83f69aefc8" providerId="ADAL" clId="{57607806-2E2C-4C51-A2BB-45D9E031DF55}" dt="2022-12-08T10:01:21.523" v="3374" actId="478"/>
          <ac:picMkLst>
            <pc:docMk/>
            <pc:sldMk cId="233529306" sldId="880"/>
            <ac:picMk id="4" creationId="{43FE6A46-6C8B-44DE-AACD-7958419F93BB}"/>
          </ac:picMkLst>
        </pc:picChg>
        <pc:picChg chg="add mod ord">
          <ac:chgData name="Henry Johnston-Ellis (Manning Gottlieb OMD)" userId="f74a21af-6663-4d9f-99b0-0c83f69aefc8" providerId="ADAL" clId="{57607806-2E2C-4C51-A2BB-45D9E031DF55}" dt="2022-12-08T10:01:20.230" v="3373" actId="167"/>
          <ac:picMkLst>
            <pc:docMk/>
            <pc:sldMk cId="233529306" sldId="880"/>
            <ac:picMk id="6" creationId="{EF062FA1-1EB0-4843-9170-565B1123E3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b="0" i="0">
                <a:latin typeface="Arial Narrow Regular" panose="020B0606020202030204" pitchFamily="34" charset="0"/>
              </a:defRPr>
            </a:lvl1pPr>
          </a:lstStyle>
          <a:p>
            <a:endParaRPr lang="en-US" dirty="0"/>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b="0" i="0">
                <a:latin typeface="Arial Narrow Regular" panose="020B0606020202030204" pitchFamily="34" charset="0"/>
              </a:defRPr>
            </a:lvl1pPr>
          </a:lstStyle>
          <a:p>
            <a:fld id="{7A8F36CD-26A9-D449-B024-A3A5ECA0A2CA}" type="datetimeFigureOut">
              <a:rPr lang="en-US" smtClean="0"/>
              <a:pPr/>
              <a:t>12/8/2022</a:t>
            </a:fld>
            <a:endParaRPr lang="en-US" dirty="0"/>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b="0" i="0">
                <a:latin typeface="Arial Narrow Regular" panose="020B0606020202030204" pitchFamily="34" charset="0"/>
              </a:defRPr>
            </a:lvl1pPr>
          </a:lstStyle>
          <a:p>
            <a:endParaRPr lang="en-US" dirty="0"/>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b="0" i="0">
                <a:latin typeface="Arial Narrow Regular" panose="020B0606020202030204" pitchFamily="34" charset="0"/>
              </a:defRPr>
            </a:lvl1pPr>
          </a:lstStyle>
          <a:p>
            <a:fld id="{9A4FFC2A-AA23-2044-BB67-E1D6B94D20BD}" type="slidenum">
              <a:rPr lang="en-US" smtClean="0"/>
              <a:pPr/>
              <a:t>‹#›</a:t>
            </a:fld>
            <a:endParaRPr lang="en-US" dirty="0"/>
          </a:p>
        </p:txBody>
      </p:sp>
    </p:spTree>
    <p:extLst>
      <p:ext uri="{BB962C8B-B14F-4D97-AF65-F5344CB8AC3E}">
        <p14:creationId xmlns:p14="http://schemas.microsoft.com/office/powerpoint/2010/main" val="6944492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b="0" i="0" kern="1200">
        <a:solidFill>
          <a:schemeClr val="tx1"/>
        </a:solidFill>
        <a:latin typeface="Arial Narrow Regular" panose="020B0606020202030204" pitchFamily="34" charset="0"/>
        <a:ea typeface="+mn-ea"/>
        <a:cs typeface="+mn-cs"/>
      </a:defRPr>
    </a:lvl1pPr>
    <a:lvl2pPr marL="609585" algn="l" defTabSz="1219170" rtl="0" eaLnBrk="1" latinLnBrk="0" hangingPunct="1">
      <a:defRPr sz="1600" b="0" i="0" kern="1200">
        <a:solidFill>
          <a:schemeClr val="tx1"/>
        </a:solidFill>
        <a:latin typeface="Arial Narrow Regular" panose="020B0606020202030204" pitchFamily="34" charset="0"/>
        <a:ea typeface="+mn-ea"/>
        <a:cs typeface="+mn-cs"/>
      </a:defRPr>
    </a:lvl2pPr>
    <a:lvl3pPr marL="1219170" algn="l" defTabSz="1219170" rtl="0" eaLnBrk="1" latinLnBrk="0" hangingPunct="1">
      <a:defRPr sz="1600" b="0" i="0" kern="1200">
        <a:solidFill>
          <a:schemeClr val="tx1"/>
        </a:solidFill>
        <a:latin typeface="Arial Narrow Regular" panose="020B0606020202030204" pitchFamily="34" charset="0"/>
        <a:ea typeface="+mn-ea"/>
        <a:cs typeface="+mn-cs"/>
      </a:defRPr>
    </a:lvl3pPr>
    <a:lvl4pPr marL="1828754" algn="l" defTabSz="1219170" rtl="0" eaLnBrk="1" latinLnBrk="0" hangingPunct="1">
      <a:defRPr sz="1600" b="0" i="0" kern="1200">
        <a:solidFill>
          <a:schemeClr val="tx1"/>
        </a:solidFill>
        <a:latin typeface="Arial Narrow Regular" panose="020B0606020202030204" pitchFamily="34" charset="0"/>
        <a:ea typeface="+mn-ea"/>
        <a:cs typeface="+mn-cs"/>
      </a:defRPr>
    </a:lvl4pPr>
    <a:lvl5pPr marL="2438339" algn="l" defTabSz="1219170" rtl="0" eaLnBrk="1" latinLnBrk="0" hangingPunct="1">
      <a:defRPr sz="1600" b="0" i="0" kern="1200">
        <a:solidFill>
          <a:schemeClr val="tx1"/>
        </a:solidFill>
        <a:latin typeface="Arial Narrow Regular" panose="020B060602020203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7A970589-A288-D94E-9439-0C2AF5DCBDD4}"/>
              </a:ext>
            </a:extLst>
          </p:cNvPr>
          <p:cNvSpPr>
            <a:spLocks noGrp="1"/>
          </p:cNvSpPr>
          <p:nvPr>
            <p:ph type="body" sz="quarter" idx="15" hasCustomPrompt="1"/>
          </p:nvPr>
        </p:nvSpPr>
        <p:spPr>
          <a:xfrm>
            <a:off x="334840" y="2097025"/>
            <a:ext cx="11522320" cy="1962784"/>
          </a:xfrm>
        </p:spPr>
        <p:txBody>
          <a:bodyPr anchor="ctr">
            <a:normAutofit/>
          </a:bodyPr>
          <a:lstStyle>
            <a:lvl1pPr algn="ctr">
              <a:defRPr sz="8000" b="0" i="0">
                <a:solidFill>
                  <a:schemeClr val="bg1"/>
                </a:solidFill>
                <a:latin typeface="Oswald Light" panose="02000303000000000000" pitchFamily="2" charset="77"/>
              </a:defRPr>
            </a:lvl1pPr>
          </a:lstStyle>
          <a:p>
            <a:pPr lvl="0"/>
            <a:r>
              <a:rPr lang="en-US" dirty="0"/>
              <a:t>Presentation title here</a:t>
            </a:r>
          </a:p>
        </p:txBody>
      </p:sp>
      <p:sp>
        <p:nvSpPr>
          <p:cNvPr id="32" name="Text Placeholder 4">
            <a:extLst>
              <a:ext uri="{FF2B5EF4-FFF2-40B4-BE49-F238E27FC236}">
                <a16:creationId xmlns:a16="http://schemas.microsoft.com/office/drawing/2014/main" id="{75CAAF07-9B83-7A4D-8B8D-8BAA0BA0E8A5}"/>
              </a:ext>
            </a:extLst>
          </p:cNvPr>
          <p:cNvSpPr>
            <a:spLocks noGrp="1"/>
          </p:cNvSpPr>
          <p:nvPr>
            <p:ph type="body" sz="quarter" idx="16" hasCustomPrompt="1"/>
          </p:nvPr>
        </p:nvSpPr>
        <p:spPr>
          <a:xfrm>
            <a:off x="987552" y="3736784"/>
            <a:ext cx="10241280" cy="646050"/>
          </a:xfrm>
        </p:spPr>
        <p:txBody>
          <a:bodyPr anchor="ctr">
            <a:normAutofit/>
          </a:bodyPr>
          <a:lstStyle>
            <a:lvl1pPr algn="ctr">
              <a:defRPr sz="2200" b="1" i="0">
                <a:solidFill>
                  <a:schemeClr val="bg1"/>
                </a:solidFill>
                <a:latin typeface="Arial" panose="020B0604020202020204" pitchFamily="34" charset="0"/>
                <a:cs typeface="Arial" panose="020B0604020202020204" pitchFamily="34" charset="0"/>
              </a:defRPr>
            </a:lvl1pPr>
          </a:lstStyle>
          <a:p>
            <a:pPr lvl="0"/>
            <a:r>
              <a:rPr lang="en-US" dirty="0"/>
              <a:t>Date: XX / XX / XX</a:t>
            </a:r>
          </a:p>
        </p:txBody>
      </p:sp>
      <p:sp>
        <p:nvSpPr>
          <p:cNvPr id="33" name="Text Placeholder 4">
            <a:extLst>
              <a:ext uri="{FF2B5EF4-FFF2-40B4-BE49-F238E27FC236}">
                <a16:creationId xmlns:a16="http://schemas.microsoft.com/office/drawing/2014/main" id="{2C12395F-D974-714D-A88A-4E722B8CF921}"/>
              </a:ext>
            </a:extLst>
          </p:cNvPr>
          <p:cNvSpPr>
            <a:spLocks noGrp="1"/>
          </p:cNvSpPr>
          <p:nvPr>
            <p:ph type="body" sz="quarter" idx="17" hasCustomPrompt="1"/>
          </p:nvPr>
        </p:nvSpPr>
        <p:spPr>
          <a:xfrm>
            <a:off x="987552" y="5563722"/>
            <a:ext cx="10241280" cy="646050"/>
          </a:xfrm>
        </p:spPr>
        <p:txBody>
          <a:bodyPr anchor="ctr">
            <a:normAutofit/>
          </a:bodyPr>
          <a:lstStyle>
            <a:lvl1pPr algn="ctr">
              <a:defRPr sz="1800" b="0" i="0">
                <a:solidFill>
                  <a:schemeClr val="bg1"/>
                </a:solidFill>
                <a:latin typeface="Arial" panose="020B0604020202020204" pitchFamily="34" charset="0"/>
                <a:cs typeface="Arial" panose="020B0604020202020204" pitchFamily="34" charset="0"/>
              </a:defRPr>
            </a:lvl1pPr>
          </a:lstStyle>
          <a:p>
            <a:pPr lvl="0"/>
            <a:r>
              <a:rPr lang="en-US" dirty="0"/>
              <a:t>Presented by:</a:t>
            </a:r>
          </a:p>
        </p:txBody>
      </p:sp>
    </p:spTree>
    <p:extLst>
      <p:ext uri="{BB962C8B-B14F-4D97-AF65-F5344CB8AC3E}">
        <p14:creationId xmlns:p14="http://schemas.microsoft.com/office/powerpoint/2010/main" val="8970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31" name="Footer Placeholder 1">
            <a:extLst>
              <a:ext uri="{FF2B5EF4-FFF2-40B4-BE49-F238E27FC236}">
                <a16:creationId xmlns:a16="http://schemas.microsoft.com/office/drawing/2014/main" id="{14A24E8B-FEEF-4B48-A8A4-08F1FE4CF2A0}"/>
              </a:ext>
            </a:extLst>
          </p:cNvPr>
          <p:cNvSpPr>
            <a:spLocks noGrp="1"/>
          </p:cNvSpPr>
          <p:nvPr>
            <p:ph type="ftr" sz="quarter" idx="14"/>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392194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Background w/ Title &amp; Content">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11" name="Text Placeholder 6"/>
          <p:cNvSpPr>
            <a:spLocks noGrp="1"/>
          </p:cNvSpPr>
          <p:nvPr>
            <p:ph type="body" sz="quarter" idx="13"/>
          </p:nvPr>
        </p:nvSpPr>
        <p:spPr>
          <a:xfrm>
            <a:off x="334434" y="1623820"/>
            <a:ext cx="11522726" cy="4555723"/>
          </a:xfrm>
        </p:spPr>
        <p:txBody>
          <a:bodyPr/>
          <a:lstStyle/>
          <a:p>
            <a:pPr lvl="0"/>
            <a:r>
              <a:rPr lang="en-US"/>
              <a:t>Click to edit Master text styles</a:t>
            </a:r>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183529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Background w/ Titl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18888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Image/Colou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328584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994031" y="413468"/>
            <a:ext cx="7197969" cy="6035168"/>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4524915" cy="1323439"/>
          </a:xfrm>
        </p:spPr>
        <p:txBody>
          <a:bodyPr wrap="square">
            <a:spAutoFit/>
          </a:bodyPr>
          <a:lstStyle>
            <a:lvl1pPr>
              <a:defRPr/>
            </a:lvl1pPr>
          </a:lstStyle>
          <a:p>
            <a:r>
              <a:rPr lang="en-US" dirty="0"/>
              <a:t>Click to edit </a:t>
            </a:r>
            <a:br>
              <a:rPr lang="en-US" dirty="0"/>
            </a:br>
            <a:r>
              <a:rPr lang="en-US" dirty="0"/>
              <a:t>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4528968" cy="4555723"/>
          </a:xfrm>
        </p:spPr>
        <p:txBody>
          <a:bodyPr/>
          <a:lstStyle/>
          <a:p>
            <a:pPr lvl="0"/>
            <a:r>
              <a:rPr lang="en-US"/>
              <a:t>Click to edit Master text styles</a:t>
            </a:r>
          </a:p>
        </p:txBody>
      </p:sp>
    </p:spTree>
    <p:extLst>
      <p:ext uri="{BB962C8B-B14F-4D97-AF65-F5344CB8AC3E}">
        <p14:creationId xmlns:p14="http://schemas.microsoft.com/office/powerpoint/2010/main" val="1393195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x Image 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9061450" y="0"/>
            <a:ext cx="313055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1" y="300381"/>
            <a:ext cx="8516187"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8523816" cy="4555723"/>
          </a:xfrm>
        </p:spPr>
        <p:txBody>
          <a:bodyPr/>
          <a:lstStyle/>
          <a:p>
            <a:pPr lvl="0"/>
            <a:r>
              <a:rPr lang="en-US"/>
              <a:t>Click to edit Master text styles</a:t>
            </a:r>
          </a:p>
        </p:txBody>
      </p:sp>
    </p:spTree>
    <p:extLst>
      <p:ext uri="{BB962C8B-B14F-4D97-AF65-F5344CB8AC3E}">
        <p14:creationId xmlns:p14="http://schemas.microsoft.com/office/powerpoint/2010/main" val="283713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x Image 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7052468" y="0"/>
            <a:ext cx="5139532"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6430450"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5" y="1623820"/>
            <a:ext cx="6436210" cy="4555723"/>
          </a:xfrm>
        </p:spPr>
        <p:txBody>
          <a:bodyPr/>
          <a:lstStyle/>
          <a:p>
            <a:pPr lvl="0"/>
            <a:r>
              <a:rPr lang="en-US"/>
              <a:t>Click to edit Master text styles</a:t>
            </a:r>
          </a:p>
        </p:txBody>
      </p:sp>
    </p:spTree>
    <p:extLst>
      <p:ext uri="{BB962C8B-B14F-4D97-AF65-F5344CB8AC3E}">
        <p14:creationId xmlns:p14="http://schemas.microsoft.com/office/powerpoint/2010/main" val="259538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x Image 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344500" y="0"/>
            <a:ext cx="5746562"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6291652" y="300381"/>
            <a:ext cx="5569476"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6291244" y="1623820"/>
            <a:ext cx="5574465" cy="4555723"/>
          </a:xfrm>
        </p:spPr>
        <p:txBody>
          <a:bodyPr/>
          <a:lstStyle/>
          <a:p>
            <a:pPr lvl="0"/>
            <a:r>
              <a:rPr lang="en-US"/>
              <a:t>Click to edit Master text styles</a:t>
            </a:r>
          </a:p>
        </p:txBody>
      </p:sp>
    </p:spTree>
    <p:extLst>
      <p:ext uri="{BB962C8B-B14F-4D97-AF65-F5344CB8AC3E}">
        <p14:creationId xmlns:p14="http://schemas.microsoft.com/office/powerpoint/2010/main" val="4145543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 out point – central">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tx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3" name="Title 2">
            <a:extLst>
              <a:ext uri="{FF2B5EF4-FFF2-40B4-BE49-F238E27FC236}">
                <a16:creationId xmlns:a16="http://schemas.microsoft.com/office/drawing/2014/main" id="{70B84113-F30F-2A4B-8BA4-694CF40410E8}"/>
              </a:ext>
            </a:extLst>
          </p:cNvPr>
          <p:cNvSpPr>
            <a:spLocks noGrp="1"/>
          </p:cNvSpPr>
          <p:nvPr>
            <p:ph type="title" hasCustomPrompt="1"/>
          </p:nvPr>
        </p:nvSpPr>
        <p:spPr>
          <a:xfrm>
            <a:off x="4210295" y="1109540"/>
            <a:ext cx="3755536" cy="688256"/>
          </a:xfrm>
          <a:solidFill>
            <a:schemeClr val="bg2"/>
          </a:solidFill>
          <a:ln w="19050">
            <a:noFill/>
          </a:ln>
        </p:spPr>
        <p:txBody>
          <a:bodyPr wrap="square" lIns="36000" tIns="72000" rIns="36000" bIns="0" anchor="b">
            <a:spAutoFit/>
          </a:bodyPr>
          <a:lstStyle>
            <a:lvl1pPr algn="ctr">
              <a:defRPr sz="4000" b="1" i="0" spc="-150">
                <a:solidFill>
                  <a:schemeClr val="bg1"/>
                </a:solidFill>
                <a:latin typeface="Oswald" pitchFamily="2" charset="77"/>
              </a:defRPr>
            </a:lvl1pPr>
          </a:lstStyle>
          <a:p>
            <a:r>
              <a:rPr lang="en-US" dirty="0"/>
              <a:t>STAND OUT POINT</a:t>
            </a:r>
            <a:endParaRPr lang="en-GB" dirty="0"/>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461556" y="1797796"/>
            <a:ext cx="11268482" cy="4214770"/>
          </a:xfrm>
        </p:spPr>
        <p:txBody>
          <a:bodyPr>
            <a:noAutofit/>
          </a:bodyPr>
          <a:lstStyle>
            <a:lvl1pPr algn="ctr">
              <a:defRPr sz="4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Tree>
    <p:extLst>
      <p:ext uri="{BB962C8B-B14F-4D97-AF65-F5344CB8AC3E}">
        <p14:creationId xmlns:p14="http://schemas.microsoft.com/office/powerpoint/2010/main" val="2810976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nd out point – 2 column">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781472" y="1960003"/>
            <a:ext cx="4886662" cy="3947816"/>
          </a:xfrm>
        </p:spPr>
        <p:txBody>
          <a:bodyPr>
            <a:noAutofit/>
          </a:bodyPr>
          <a:lstStyle>
            <a:lvl1pPr algn="l">
              <a:defRPr sz="2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2" name="Text Placeholder 6">
            <a:extLst>
              <a:ext uri="{FF2B5EF4-FFF2-40B4-BE49-F238E27FC236}">
                <a16:creationId xmlns:a16="http://schemas.microsoft.com/office/drawing/2014/main" id="{FA526308-9245-B843-809D-7639A5490705}"/>
              </a:ext>
            </a:extLst>
          </p:cNvPr>
          <p:cNvSpPr>
            <a:spLocks noGrp="1"/>
          </p:cNvSpPr>
          <p:nvPr>
            <p:ph type="body" sz="quarter" idx="15" hasCustomPrompt="1"/>
          </p:nvPr>
        </p:nvSpPr>
        <p:spPr>
          <a:xfrm>
            <a:off x="6523460" y="1960003"/>
            <a:ext cx="4886662" cy="3947816"/>
          </a:xfrm>
        </p:spPr>
        <p:txBody>
          <a:bodyPr>
            <a:noAutofit/>
          </a:bodyPr>
          <a:lstStyle>
            <a:lvl1pPr marL="313200" indent="-313200" algn="l">
              <a:buFont typeface="Arial" panose="020B0604020202020204" pitchFamily="34" charset="0"/>
              <a:buChar char="•"/>
              <a:defRPr sz="2800" b="0" i="0">
                <a:solidFill>
                  <a:schemeClr val="bg1"/>
                </a:solidFill>
                <a:latin typeface="Oswald Light" pitchFamily="2" charset="77"/>
              </a:defRPr>
            </a:lvl1pPr>
          </a:lstStyle>
          <a:p>
            <a:r>
              <a:rPr lang="en-US" dirty="0"/>
              <a:t>Lorem Ipsum is simply dummy text of the printing and typesetting industry. </a:t>
            </a:r>
          </a:p>
          <a:p>
            <a:r>
              <a:rPr lang="en-US" dirty="0"/>
              <a:t>Lorem Ipsum has been the industry's standard dummy text ever since the 1500s, when an unknown printer took a galley of type and scrambled it to make a type specimen book. </a:t>
            </a:r>
            <a:endParaRPr lang="en-GB" dirty="0"/>
          </a:p>
        </p:txBody>
      </p:sp>
      <p:cxnSp>
        <p:nvCxnSpPr>
          <p:cNvPr id="5" name="Straight Connector 4">
            <a:extLst>
              <a:ext uri="{FF2B5EF4-FFF2-40B4-BE49-F238E27FC236}">
                <a16:creationId xmlns:a16="http://schemas.microsoft.com/office/drawing/2014/main" id="{98A9EDDD-C366-C844-A1D7-7013ADE780B5}"/>
              </a:ext>
            </a:extLst>
          </p:cNvPr>
          <p:cNvCxnSpPr/>
          <p:nvPr userDrawn="1"/>
        </p:nvCxnSpPr>
        <p:spPr>
          <a:xfrm>
            <a:off x="6091062" y="1960003"/>
            <a:ext cx="0" cy="394781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781472" y="1109540"/>
            <a:ext cx="3579318" cy="688256"/>
          </a:xfrm>
          <a:solidFill>
            <a:schemeClr val="accent3"/>
          </a:solidFill>
          <a:ln w="19050">
            <a:noFill/>
          </a:ln>
        </p:spPr>
        <p:txBody>
          <a:bodyPr wrap="square" lIns="108000" tIns="72000" rIns="72000" bIns="0" anchor="b">
            <a:spAutoFit/>
          </a:bodyPr>
          <a:lstStyle>
            <a:lvl1pPr algn="l">
              <a:defRPr sz="4000" b="1" i="0" spc="-150">
                <a:solidFill>
                  <a:schemeClr val="bg1"/>
                </a:solidFill>
                <a:latin typeface="Oswald" pitchFamily="2" charset="77"/>
              </a:defRPr>
            </a:lvl1pPr>
          </a:lstStyle>
          <a:p>
            <a:r>
              <a:rPr lang="en-US" dirty="0"/>
              <a:t>STAND OUT POINT</a:t>
            </a:r>
            <a:endParaRPr lang="en-GB" dirty="0"/>
          </a:p>
        </p:txBody>
      </p:sp>
    </p:spTree>
    <p:extLst>
      <p:ext uri="{BB962C8B-B14F-4D97-AF65-F5344CB8AC3E}">
        <p14:creationId xmlns:p14="http://schemas.microsoft.com/office/powerpoint/2010/main" val="10470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01">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a:gsLst>
              <a:gs pos="100000">
                <a:schemeClr val="tx2"/>
              </a:gs>
              <a:gs pos="0">
                <a:schemeClr val="bg1"/>
              </a:gs>
              <a:gs pos="53000">
                <a:schemeClr val="bg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tx2"/>
                </a:solidFill>
                <a:latin typeface="Oswald Light" pitchFamily="2" charset="77"/>
              </a:defRPr>
            </a:lvl1pPr>
          </a:lstStyle>
          <a:p>
            <a:pPr lvl="0"/>
            <a:r>
              <a:rPr lang="en-GB" dirty="0"/>
              <a:t>01</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3463074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nd out point – left">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bg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6030453" y="1581976"/>
            <a:ext cx="4948073" cy="3559415"/>
          </a:xfrm>
        </p:spPr>
        <p:txBody>
          <a:bodyPr>
            <a:noAutofit/>
          </a:bodyPr>
          <a:lstStyle>
            <a:lvl1pPr algn="l">
              <a:defRPr sz="28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1462703" y="3410054"/>
            <a:ext cx="3766630" cy="811367"/>
          </a:xfrm>
          <a:solidFill>
            <a:schemeClr val="tx2"/>
          </a:solidFill>
          <a:ln w="19050">
            <a:noFill/>
          </a:ln>
        </p:spPr>
        <p:txBody>
          <a:bodyPr wrap="square" lIns="108000" tIns="72000" rIns="72000" bIns="0" anchor="b">
            <a:spAutoFit/>
          </a:bodyPr>
          <a:lstStyle>
            <a:lvl1pPr algn="l">
              <a:defRPr sz="4800" b="1" i="0" spc="-150">
                <a:solidFill>
                  <a:schemeClr val="bg1"/>
                </a:solidFill>
                <a:latin typeface="Oswald" pitchFamily="2" charset="77"/>
              </a:defRPr>
            </a:lvl1pPr>
          </a:lstStyle>
          <a:p>
            <a:r>
              <a:rPr lang="en-US" dirty="0"/>
              <a:t>DELETE OR ADD</a:t>
            </a:r>
            <a:endParaRPr lang="en-GB" dirty="0"/>
          </a:p>
        </p:txBody>
      </p:sp>
      <p:sp>
        <p:nvSpPr>
          <p:cNvPr id="6" name="Text Placeholder 5">
            <a:extLst>
              <a:ext uri="{FF2B5EF4-FFF2-40B4-BE49-F238E27FC236}">
                <a16:creationId xmlns:a16="http://schemas.microsoft.com/office/drawing/2014/main" id="{0AFA50C6-D2F0-E549-BDCA-F0370D5A228C}"/>
              </a:ext>
            </a:extLst>
          </p:cNvPr>
          <p:cNvSpPr>
            <a:spLocks noGrp="1"/>
          </p:cNvSpPr>
          <p:nvPr>
            <p:ph type="body" sz="quarter" idx="15" hasCustomPrompt="1"/>
          </p:nvPr>
        </p:nvSpPr>
        <p:spPr>
          <a:xfrm>
            <a:off x="1462089" y="1581976"/>
            <a:ext cx="3914710"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KEEP EACH LINE</a:t>
            </a:r>
          </a:p>
        </p:txBody>
      </p:sp>
      <p:sp>
        <p:nvSpPr>
          <p:cNvPr id="37" name="Text Placeholder 5">
            <a:extLst>
              <a:ext uri="{FF2B5EF4-FFF2-40B4-BE49-F238E27FC236}">
                <a16:creationId xmlns:a16="http://schemas.microsoft.com/office/drawing/2014/main" id="{EC079E0B-7343-C44C-96ED-28CBB5ACC74D}"/>
              </a:ext>
            </a:extLst>
          </p:cNvPr>
          <p:cNvSpPr>
            <a:spLocks noGrp="1"/>
          </p:cNvSpPr>
          <p:nvPr>
            <p:ph type="body" sz="quarter" idx="16" hasCustomPrompt="1"/>
          </p:nvPr>
        </p:nvSpPr>
        <p:spPr>
          <a:xfrm>
            <a:off x="1462088" y="2496015"/>
            <a:ext cx="2898701"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IN ONE BOX</a:t>
            </a:r>
          </a:p>
        </p:txBody>
      </p:sp>
      <p:sp>
        <p:nvSpPr>
          <p:cNvPr id="38" name="Text Placeholder 5">
            <a:extLst>
              <a:ext uri="{FF2B5EF4-FFF2-40B4-BE49-F238E27FC236}">
                <a16:creationId xmlns:a16="http://schemas.microsoft.com/office/drawing/2014/main" id="{1A25FF99-305F-E04B-B527-6B0F45506702}"/>
              </a:ext>
            </a:extLst>
          </p:cNvPr>
          <p:cNvSpPr>
            <a:spLocks noGrp="1"/>
          </p:cNvSpPr>
          <p:nvPr>
            <p:ph type="body" sz="quarter" idx="17" hasCustomPrompt="1"/>
          </p:nvPr>
        </p:nvSpPr>
        <p:spPr>
          <a:xfrm>
            <a:off x="1462089" y="4324093"/>
            <a:ext cx="3658488" cy="811367"/>
          </a:xfrm>
          <a:solidFill>
            <a:schemeClr val="tx2"/>
          </a:solidFill>
          <a:ln w="19050">
            <a:noFill/>
          </a:ln>
        </p:spPr>
        <p:txBody>
          <a:bodyPr vert="horz" wrap="square" lIns="108000" tIns="72000" rIns="72000" bIns="0" rtlCol="0" anchor="b">
            <a:spAutoFit/>
          </a:bodyPr>
          <a:lstStyle>
            <a:lvl1pPr>
              <a:defRPr lang="en-US" sz="4800" b="1" spc="-150" dirty="0" smtClean="0">
                <a:solidFill>
                  <a:schemeClr val="bg1"/>
                </a:solidFill>
                <a:latin typeface="Oswald" pitchFamily="2" charset="77"/>
                <a:ea typeface="+mj-ea"/>
                <a:cs typeface="Arial Narrow" panose="020B0604020202020204" pitchFamily="34" charset="0"/>
              </a:defRPr>
            </a:lvl1pPr>
            <a:lvl2pPr>
              <a:defRPr lang="en-US" dirty="0" smtClean="0">
                <a:latin typeface="Century Gothic" charset="0"/>
                <a:ea typeface="ＭＳ Ｐゴシック" charset="0"/>
                <a:cs typeface="ＭＳ Ｐゴシック" charset="0"/>
              </a:defRPr>
            </a:lvl2pPr>
            <a:lvl3pPr>
              <a:defRPr lang="en-US" dirty="0" smtClean="0">
                <a:latin typeface="Century Gothic" charset="0"/>
                <a:ea typeface="ＭＳ Ｐゴシック" charset="0"/>
                <a:cs typeface="ＭＳ Ｐゴシック" charset="0"/>
              </a:defRPr>
            </a:lvl3pPr>
            <a:lvl4pPr>
              <a:defRPr lang="en-US" dirty="0" smtClean="0">
                <a:latin typeface="Century Gothic" charset="0"/>
                <a:ea typeface="ＭＳ Ｐゴシック" charset="0"/>
                <a:cs typeface="ＭＳ Ｐゴシック" charset="0"/>
              </a:defRPr>
            </a:lvl4pPr>
            <a:lvl5pPr>
              <a:defRPr lang="en-US" dirty="0">
                <a:latin typeface="Century Gothic" charset="0"/>
                <a:ea typeface="ＭＳ Ｐゴシック" charset="0"/>
                <a:cs typeface="ＭＳ Ｐゴシック" charset="0"/>
              </a:defRPr>
            </a:lvl5pPr>
          </a:lstStyle>
          <a:p>
            <a:pPr lvl="0" fontAlgn="auto">
              <a:lnSpc>
                <a:spcPct val="100000"/>
              </a:lnSpc>
              <a:spcBef>
                <a:spcPct val="0"/>
              </a:spcBef>
              <a:spcAft>
                <a:spcPts val="0"/>
              </a:spcAft>
            </a:pPr>
            <a:r>
              <a:rPr lang="en-US" dirty="0"/>
              <a:t>AS NECESSARY</a:t>
            </a:r>
          </a:p>
        </p:txBody>
      </p:sp>
    </p:spTree>
    <p:extLst>
      <p:ext uri="{BB962C8B-B14F-4D97-AF65-F5344CB8AC3E}">
        <p14:creationId xmlns:p14="http://schemas.microsoft.com/office/powerpoint/2010/main" val="4241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nd out point – paragraph">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solidFill>
            <a:schemeClr val="accent1"/>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Title 2">
            <a:extLst>
              <a:ext uri="{FF2B5EF4-FFF2-40B4-BE49-F238E27FC236}">
                <a16:creationId xmlns:a16="http://schemas.microsoft.com/office/drawing/2014/main" id="{44B1D51A-6A74-004A-AF44-FA388133C8A4}"/>
              </a:ext>
            </a:extLst>
          </p:cNvPr>
          <p:cNvSpPr>
            <a:spLocks noGrp="1"/>
          </p:cNvSpPr>
          <p:nvPr>
            <p:ph type="title" hasCustomPrompt="1"/>
          </p:nvPr>
        </p:nvSpPr>
        <p:spPr>
          <a:xfrm>
            <a:off x="1264996" y="2271001"/>
            <a:ext cx="9320628" cy="996033"/>
          </a:xfrm>
          <a:solidFill>
            <a:schemeClr val="accent3"/>
          </a:solidFill>
          <a:ln w="19050">
            <a:noFill/>
          </a:ln>
        </p:spPr>
        <p:txBody>
          <a:bodyPr wrap="square" lIns="108000" tIns="72000" rIns="72000" bIns="0" anchor="b">
            <a:spAutoFit/>
          </a:bodyPr>
          <a:lstStyle>
            <a:lvl1pPr marL="0" marR="0" indent="0" algn="l" defTabSz="1219170" rtl="0" eaLnBrk="1" fontAlgn="auto" latinLnBrk="0" hangingPunct="1">
              <a:lnSpc>
                <a:spcPct val="100000"/>
              </a:lnSpc>
              <a:spcBef>
                <a:spcPct val="0"/>
              </a:spcBef>
              <a:spcAft>
                <a:spcPts val="0"/>
              </a:spcAft>
              <a:buClrTx/>
              <a:buSzTx/>
              <a:buFontTx/>
              <a:buNone/>
              <a:tabLst/>
              <a:defRPr sz="6000" b="1" i="0" spc="-150">
                <a:solidFill>
                  <a:schemeClr val="bg1"/>
                </a:solidFill>
                <a:latin typeface="Oswald" pitchFamily="2" charset="77"/>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lang="en-US" dirty="0"/>
              <a:t>DELETE OR ADD AS NECESSARY</a:t>
            </a:r>
            <a:endParaRPr lang="en-GB" dirty="0"/>
          </a:p>
        </p:txBody>
      </p:sp>
      <p:sp>
        <p:nvSpPr>
          <p:cNvPr id="5" name="Text Placeholder 4">
            <a:extLst>
              <a:ext uri="{FF2B5EF4-FFF2-40B4-BE49-F238E27FC236}">
                <a16:creationId xmlns:a16="http://schemas.microsoft.com/office/drawing/2014/main" id="{5EB4AD3C-A8B0-C24A-B7BE-BE8F4DD7B469}"/>
              </a:ext>
            </a:extLst>
          </p:cNvPr>
          <p:cNvSpPr>
            <a:spLocks noGrp="1"/>
          </p:cNvSpPr>
          <p:nvPr>
            <p:ph type="body" sz="quarter" idx="15" hasCustomPrompt="1"/>
          </p:nvPr>
        </p:nvSpPr>
        <p:spPr>
          <a:xfrm>
            <a:off x="1264995" y="1184688"/>
            <a:ext cx="8513320"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KEEP EACH LINE IN ONE BOX</a:t>
            </a:r>
          </a:p>
        </p:txBody>
      </p:sp>
      <p:sp>
        <p:nvSpPr>
          <p:cNvPr id="39" name="Text Placeholder 4">
            <a:extLst>
              <a:ext uri="{FF2B5EF4-FFF2-40B4-BE49-F238E27FC236}">
                <a16:creationId xmlns:a16="http://schemas.microsoft.com/office/drawing/2014/main" id="{512355F1-4396-7542-B731-A310CE46F242}"/>
              </a:ext>
            </a:extLst>
          </p:cNvPr>
          <p:cNvSpPr>
            <a:spLocks noGrp="1"/>
          </p:cNvSpPr>
          <p:nvPr>
            <p:ph type="body" sz="quarter" idx="16" hasCustomPrompt="1"/>
          </p:nvPr>
        </p:nvSpPr>
        <p:spPr>
          <a:xfrm>
            <a:off x="1264995" y="3357314"/>
            <a:ext cx="8513320"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KEEP EACH LINE IN ONE BOX</a:t>
            </a:r>
          </a:p>
        </p:txBody>
      </p:sp>
      <p:sp>
        <p:nvSpPr>
          <p:cNvPr id="41" name="Text Placeholder 4">
            <a:extLst>
              <a:ext uri="{FF2B5EF4-FFF2-40B4-BE49-F238E27FC236}">
                <a16:creationId xmlns:a16="http://schemas.microsoft.com/office/drawing/2014/main" id="{A2AAA583-26DA-554B-A59D-149F737DC1B8}"/>
              </a:ext>
            </a:extLst>
          </p:cNvPr>
          <p:cNvSpPr>
            <a:spLocks noGrp="1"/>
          </p:cNvSpPr>
          <p:nvPr>
            <p:ph type="body" sz="quarter" idx="17" hasCustomPrompt="1"/>
          </p:nvPr>
        </p:nvSpPr>
        <p:spPr>
          <a:xfrm>
            <a:off x="1264995" y="4443627"/>
            <a:ext cx="9320628" cy="996033"/>
          </a:xfrm>
          <a:solidFill>
            <a:schemeClr val="accent3"/>
          </a:solidFill>
          <a:ln w="19050">
            <a:noFill/>
          </a:ln>
        </p:spPr>
        <p:txBody>
          <a:bodyPr vert="horz" wrap="square" lIns="108000" tIns="72000" rIns="72000" bIns="0" rtlCol="0" anchor="b">
            <a:spAutoFit/>
          </a:bodyPr>
          <a:lstStyle>
            <a:lvl1pPr>
              <a:defRPr lang="en-US" sz="6000" b="1" spc="-150" dirty="0" smtClean="0">
                <a:solidFill>
                  <a:schemeClr val="bg1"/>
                </a:solidFill>
                <a:latin typeface="Oswald" pitchFamily="2" charset="77"/>
                <a:ea typeface="+mj-ea"/>
                <a:cs typeface="Arial Narrow"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R="0" lvl="0" fontAlgn="auto">
              <a:lnSpc>
                <a:spcPct val="100000"/>
              </a:lnSpc>
              <a:spcBef>
                <a:spcPct val="0"/>
              </a:spcBef>
              <a:spcAft>
                <a:spcPts val="0"/>
              </a:spcAft>
              <a:buClrTx/>
              <a:buSzTx/>
              <a:buFontTx/>
              <a:tabLst/>
            </a:pPr>
            <a:r>
              <a:rPr lang="en-US" dirty="0"/>
              <a:t>DELETE OR ADD AS NECESSARY</a:t>
            </a:r>
          </a:p>
        </p:txBody>
      </p:sp>
    </p:spTree>
    <p:extLst>
      <p:ext uri="{BB962C8B-B14F-4D97-AF65-F5344CB8AC3E}">
        <p14:creationId xmlns:p14="http://schemas.microsoft.com/office/powerpoint/2010/main" val="3329310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5" name="Picture Placeholder 30">
            <a:extLst>
              <a:ext uri="{FF2B5EF4-FFF2-40B4-BE49-F238E27FC236}">
                <a16:creationId xmlns:a16="http://schemas.microsoft.com/office/drawing/2014/main" id="{53C22227-B125-0142-9EDC-61895E61C073}"/>
              </a:ext>
            </a:extLst>
          </p:cNvPr>
          <p:cNvSpPr>
            <a:spLocks noGrp="1"/>
          </p:cNvSpPr>
          <p:nvPr>
            <p:ph type="pic" sz="quarter" idx="10" hasCustomPrompt="1"/>
          </p:nvPr>
        </p:nvSpPr>
        <p:spPr>
          <a:xfrm>
            <a:off x="0" y="0"/>
            <a:ext cx="12191999" cy="6448636"/>
          </a:xfrm>
          <a:prstGeom prst="rect">
            <a:avLst/>
          </a:prstGeom>
          <a:solidFill>
            <a:schemeClr val="accent3"/>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1462274" y="1960003"/>
            <a:ext cx="9251578" cy="3200394"/>
          </a:xfrm>
        </p:spPr>
        <p:txBody>
          <a:bodyPr>
            <a:noAutofit/>
          </a:bodyPr>
          <a:lstStyle>
            <a:lvl1pPr algn="l">
              <a:defRPr sz="36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8" name="Freeform 7">
            <a:extLst>
              <a:ext uri="{FF2B5EF4-FFF2-40B4-BE49-F238E27FC236}">
                <a16:creationId xmlns:a16="http://schemas.microsoft.com/office/drawing/2014/main" id="{59EF797A-ADE9-9448-AE11-4A98650D9839}"/>
              </a:ext>
            </a:extLst>
          </p:cNvPr>
          <p:cNvSpPr/>
          <p:nvPr/>
        </p:nvSpPr>
        <p:spPr>
          <a:xfrm>
            <a:off x="1462274" y="858741"/>
            <a:ext cx="1163827" cy="947908"/>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accent1"/>
          </a:solidFill>
          <a:ln w="9514" cap="flat">
            <a:noFill/>
            <a:prstDash val="solid"/>
            <a:miter/>
          </a:ln>
        </p:spPr>
        <p:txBody>
          <a:bodyPr rtlCol="0" anchor="ctr"/>
          <a:lstStyle/>
          <a:p>
            <a:endParaRPr lang="en-US"/>
          </a:p>
        </p:txBody>
      </p:sp>
      <p:sp>
        <p:nvSpPr>
          <p:cNvPr id="34" name="Text Placeholder 6">
            <a:extLst>
              <a:ext uri="{FF2B5EF4-FFF2-40B4-BE49-F238E27FC236}">
                <a16:creationId xmlns:a16="http://schemas.microsoft.com/office/drawing/2014/main" id="{24E3A51C-B70B-D447-9D1D-AC43FB0A930A}"/>
              </a:ext>
            </a:extLst>
          </p:cNvPr>
          <p:cNvSpPr>
            <a:spLocks noGrp="1"/>
          </p:cNvSpPr>
          <p:nvPr>
            <p:ph type="body" sz="quarter" idx="15" hasCustomPrompt="1"/>
          </p:nvPr>
        </p:nvSpPr>
        <p:spPr>
          <a:xfrm>
            <a:off x="1462274" y="5160397"/>
            <a:ext cx="9251578" cy="657143"/>
          </a:xfrm>
        </p:spPr>
        <p:txBody>
          <a:bodyPr>
            <a:noAutofit/>
          </a:bodyPr>
          <a:lstStyle>
            <a:lvl1pPr algn="l">
              <a:spcBef>
                <a:spcPts val="0"/>
              </a:spcBef>
              <a:defRPr sz="1600" b="1" i="0">
                <a:solidFill>
                  <a:schemeClr val="bg1"/>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3843945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slide 2">
    <p:spTree>
      <p:nvGrpSpPr>
        <p:cNvPr id="1" name=""/>
        <p:cNvGrpSpPr/>
        <p:nvPr/>
      </p:nvGrpSpPr>
      <p:grpSpPr>
        <a:xfrm>
          <a:off x="0" y="0"/>
          <a:ext cx="0" cy="0"/>
          <a:chOff x="0" y="0"/>
          <a:chExt cx="0" cy="0"/>
        </a:xfrm>
      </p:grpSpPr>
      <p:sp>
        <p:nvSpPr>
          <p:cNvPr id="35" name="Picture Placeholder 30">
            <a:extLst>
              <a:ext uri="{FF2B5EF4-FFF2-40B4-BE49-F238E27FC236}">
                <a16:creationId xmlns:a16="http://schemas.microsoft.com/office/drawing/2014/main" id="{53C22227-B125-0142-9EDC-61895E61C073}"/>
              </a:ext>
            </a:extLst>
          </p:cNvPr>
          <p:cNvSpPr>
            <a:spLocks noGrp="1"/>
          </p:cNvSpPr>
          <p:nvPr>
            <p:ph type="pic" sz="quarter" idx="10" hasCustomPrompt="1"/>
          </p:nvPr>
        </p:nvSpPr>
        <p:spPr>
          <a:xfrm>
            <a:off x="0" y="0"/>
            <a:ext cx="12191999" cy="6448636"/>
          </a:xfrm>
          <a:prstGeom prst="rect">
            <a:avLst/>
          </a:prstGeom>
          <a:solidFill>
            <a:schemeClr val="tx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6B31B993-BB6B-1140-99F0-E1E6E0AA1171}"/>
              </a:ext>
            </a:extLst>
          </p:cNvPr>
          <p:cNvSpPr>
            <a:spLocks noGrp="1"/>
          </p:cNvSpPr>
          <p:nvPr>
            <p:ph type="body" sz="quarter" idx="13" hasCustomPrompt="1"/>
          </p:nvPr>
        </p:nvSpPr>
        <p:spPr>
          <a:xfrm>
            <a:off x="1462274" y="1960003"/>
            <a:ext cx="9251578" cy="3200394"/>
          </a:xfrm>
        </p:spPr>
        <p:txBody>
          <a:bodyPr>
            <a:noAutofit/>
          </a:bodyPr>
          <a:lstStyle>
            <a:lvl1pPr algn="l">
              <a:defRPr sz="3600" b="0" i="0">
                <a:solidFill>
                  <a:schemeClr val="bg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8" name="Freeform 7">
            <a:extLst>
              <a:ext uri="{FF2B5EF4-FFF2-40B4-BE49-F238E27FC236}">
                <a16:creationId xmlns:a16="http://schemas.microsoft.com/office/drawing/2014/main" id="{59EF797A-ADE9-9448-AE11-4A98650D9839}"/>
              </a:ext>
            </a:extLst>
          </p:cNvPr>
          <p:cNvSpPr/>
          <p:nvPr/>
        </p:nvSpPr>
        <p:spPr>
          <a:xfrm>
            <a:off x="1462274" y="858741"/>
            <a:ext cx="1163827" cy="947908"/>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bg2"/>
          </a:solidFill>
          <a:ln w="9514" cap="flat">
            <a:noFill/>
            <a:prstDash val="solid"/>
            <a:miter/>
          </a:ln>
        </p:spPr>
        <p:txBody>
          <a:bodyPr rtlCol="0" anchor="ctr"/>
          <a:lstStyle/>
          <a:p>
            <a:endParaRPr lang="en-US">
              <a:solidFill>
                <a:schemeClr val="tx2"/>
              </a:solidFill>
            </a:endParaRPr>
          </a:p>
        </p:txBody>
      </p:sp>
      <p:sp>
        <p:nvSpPr>
          <p:cNvPr id="34" name="Text Placeholder 6">
            <a:extLst>
              <a:ext uri="{FF2B5EF4-FFF2-40B4-BE49-F238E27FC236}">
                <a16:creationId xmlns:a16="http://schemas.microsoft.com/office/drawing/2014/main" id="{24E3A51C-B70B-D447-9D1D-AC43FB0A930A}"/>
              </a:ext>
            </a:extLst>
          </p:cNvPr>
          <p:cNvSpPr>
            <a:spLocks noGrp="1"/>
          </p:cNvSpPr>
          <p:nvPr>
            <p:ph type="body" sz="quarter" idx="15" hasCustomPrompt="1"/>
          </p:nvPr>
        </p:nvSpPr>
        <p:spPr>
          <a:xfrm>
            <a:off x="1462274" y="5160397"/>
            <a:ext cx="9251578" cy="657143"/>
          </a:xfrm>
        </p:spPr>
        <p:txBody>
          <a:bodyPr>
            <a:noAutofit/>
          </a:bodyPr>
          <a:lstStyle>
            <a:lvl1pPr algn="l">
              <a:spcBef>
                <a:spcPts val="0"/>
              </a:spcBef>
              <a:defRPr sz="1600" b="1" i="0">
                <a:solidFill>
                  <a:schemeClr val="bg1"/>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2838183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3">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11522316"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Text Placeholder 6">
            <a:extLst>
              <a:ext uri="{FF2B5EF4-FFF2-40B4-BE49-F238E27FC236}">
                <a16:creationId xmlns:a16="http://schemas.microsoft.com/office/drawing/2014/main" id="{9BD1920A-7BB8-6344-BE29-A405447CB0E6}"/>
              </a:ext>
            </a:extLst>
          </p:cNvPr>
          <p:cNvSpPr>
            <a:spLocks noGrp="1"/>
          </p:cNvSpPr>
          <p:nvPr>
            <p:ph type="body" sz="quarter" idx="13"/>
          </p:nvPr>
        </p:nvSpPr>
        <p:spPr>
          <a:xfrm>
            <a:off x="334434" y="1623820"/>
            <a:ext cx="5658272" cy="4555723"/>
          </a:xfrm>
        </p:spPr>
        <p:txBody>
          <a:bodyPr/>
          <a:lstStyle/>
          <a:p>
            <a:pPr lvl="0"/>
            <a:r>
              <a:rPr lang="en-US"/>
              <a:t>Click to edit Master text styles</a:t>
            </a:r>
          </a:p>
        </p:txBody>
      </p:sp>
      <p:sp>
        <p:nvSpPr>
          <p:cNvPr id="30" name="Text Placeholder 6">
            <a:extLst>
              <a:ext uri="{FF2B5EF4-FFF2-40B4-BE49-F238E27FC236}">
                <a16:creationId xmlns:a16="http://schemas.microsoft.com/office/drawing/2014/main" id="{A2896DEF-6534-924C-9127-55B9EF023072}"/>
              </a:ext>
            </a:extLst>
          </p:cNvPr>
          <p:cNvSpPr>
            <a:spLocks noGrp="1"/>
          </p:cNvSpPr>
          <p:nvPr>
            <p:ph type="body" sz="quarter" idx="15" hasCustomPrompt="1"/>
          </p:nvPr>
        </p:nvSpPr>
        <p:spPr>
          <a:xfrm>
            <a:off x="6334945" y="2435542"/>
            <a:ext cx="5522213" cy="2932277"/>
          </a:xfrm>
        </p:spPr>
        <p:txBody>
          <a:bodyPr>
            <a:noAutofit/>
          </a:bodyPr>
          <a:lstStyle>
            <a:lvl1pPr algn="l">
              <a:defRPr sz="2800" b="0" i="0">
                <a:solidFill>
                  <a:schemeClr val="tx1"/>
                </a:solidFill>
                <a:latin typeface="Oswald Light" pitchFamily="2" charset="77"/>
              </a:defRPr>
            </a:lvl1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
        <p:nvSpPr>
          <p:cNvPr id="34" name="Freeform 33">
            <a:extLst>
              <a:ext uri="{FF2B5EF4-FFF2-40B4-BE49-F238E27FC236}">
                <a16:creationId xmlns:a16="http://schemas.microsoft.com/office/drawing/2014/main" id="{8736984F-5F09-3144-9BF7-030034B841B3}"/>
              </a:ext>
            </a:extLst>
          </p:cNvPr>
          <p:cNvSpPr/>
          <p:nvPr userDrawn="1"/>
        </p:nvSpPr>
        <p:spPr>
          <a:xfrm>
            <a:off x="6334946" y="1643405"/>
            <a:ext cx="813278" cy="662395"/>
          </a:xfrm>
          <a:custGeom>
            <a:avLst/>
            <a:gdLst>
              <a:gd name="connsiteX0" fmla="*/ 3807 w 666222"/>
              <a:gd name="connsiteY0" fmla="*/ 334140 h 542620"/>
              <a:gd name="connsiteX1" fmla="*/ 59960 w 666222"/>
              <a:gd name="connsiteY1" fmla="*/ 79013 h 542620"/>
              <a:gd name="connsiteX2" fmla="*/ 237936 w 666222"/>
              <a:gd name="connsiteY2" fmla="*/ 0 h 542620"/>
              <a:gd name="connsiteX3" fmla="*/ 260778 w 666222"/>
              <a:gd name="connsiteY3" fmla="*/ 99005 h 542620"/>
              <a:gd name="connsiteX4" fmla="*/ 166556 w 666222"/>
              <a:gd name="connsiteY4" fmla="*/ 144699 h 542620"/>
              <a:gd name="connsiteX5" fmla="*/ 142762 w 666222"/>
              <a:gd name="connsiteY5" fmla="*/ 273214 h 542620"/>
              <a:gd name="connsiteX6" fmla="*/ 277910 w 666222"/>
              <a:gd name="connsiteY6" fmla="*/ 273214 h 542620"/>
              <a:gd name="connsiteX7" fmla="*/ 277910 w 666222"/>
              <a:gd name="connsiteY7" fmla="*/ 550237 h 542620"/>
              <a:gd name="connsiteX8" fmla="*/ 0 w 666222"/>
              <a:gd name="connsiteY8" fmla="*/ 550237 h 542620"/>
              <a:gd name="connsiteX9" fmla="*/ 3807 w 666222"/>
              <a:gd name="connsiteY9" fmla="*/ 334140 h 542620"/>
              <a:gd name="connsiteX10" fmla="*/ 400685 w 666222"/>
              <a:gd name="connsiteY10" fmla="*/ 334140 h 542620"/>
              <a:gd name="connsiteX11" fmla="*/ 456838 w 666222"/>
              <a:gd name="connsiteY11" fmla="*/ 79013 h 542620"/>
              <a:gd name="connsiteX12" fmla="*/ 634814 w 666222"/>
              <a:gd name="connsiteY12" fmla="*/ 0 h 542620"/>
              <a:gd name="connsiteX13" fmla="*/ 657656 w 666222"/>
              <a:gd name="connsiteY13" fmla="*/ 99005 h 542620"/>
              <a:gd name="connsiteX14" fmla="*/ 563434 w 666222"/>
              <a:gd name="connsiteY14" fmla="*/ 144699 h 542620"/>
              <a:gd name="connsiteX15" fmla="*/ 539640 w 666222"/>
              <a:gd name="connsiteY15" fmla="*/ 273214 h 542620"/>
              <a:gd name="connsiteX16" fmla="*/ 674788 w 666222"/>
              <a:gd name="connsiteY16" fmla="*/ 273214 h 542620"/>
              <a:gd name="connsiteX17" fmla="*/ 674788 w 666222"/>
              <a:gd name="connsiteY17" fmla="*/ 550237 h 542620"/>
              <a:gd name="connsiteX18" fmla="*/ 395926 w 666222"/>
              <a:gd name="connsiteY18" fmla="*/ 550237 h 542620"/>
              <a:gd name="connsiteX19" fmla="*/ 400685 w 666222"/>
              <a:gd name="connsiteY19" fmla="*/ 334140 h 5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6222" h="542620">
                <a:moveTo>
                  <a:pt x="3807" y="334140"/>
                </a:moveTo>
                <a:cubicBezTo>
                  <a:pt x="7614" y="217048"/>
                  <a:pt x="26649" y="131371"/>
                  <a:pt x="59960" y="79013"/>
                </a:cubicBezTo>
                <a:cubicBezTo>
                  <a:pt x="93271" y="25703"/>
                  <a:pt x="153231" y="0"/>
                  <a:pt x="237936" y="0"/>
                </a:cubicBezTo>
                <a:lnTo>
                  <a:pt x="260778" y="99005"/>
                </a:lnTo>
                <a:cubicBezTo>
                  <a:pt x="214143" y="99956"/>
                  <a:pt x="182735" y="115188"/>
                  <a:pt x="166556" y="144699"/>
                </a:cubicBezTo>
                <a:cubicBezTo>
                  <a:pt x="150376" y="174210"/>
                  <a:pt x="142762" y="217048"/>
                  <a:pt x="142762" y="273214"/>
                </a:cubicBezTo>
                <a:lnTo>
                  <a:pt x="277910" y="273214"/>
                </a:lnTo>
                <a:lnTo>
                  <a:pt x="277910" y="550237"/>
                </a:lnTo>
                <a:lnTo>
                  <a:pt x="0" y="550237"/>
                </a:lnTo>
                <a:cubicBezTo>
                  <a:pt x="0" y="488359"/>
                  <a:pt x="952" y="416961"/>
                  <a:pt x="3807" y="334140"/>
                </a:cubicBezTo>
                <a:close/>
                <a:moveTo>
                  <a:pt x="400685" y="334140"/>
                </a:moveTo>
                <a:cubicBezTo>
                  <a:pt x="404492" y="217048"/>
                  <a:pt x="423527" y="131371"/>
                  <a:pt x="456838" y="79013"/>
                </a:cubicBezTo>
                <a:cubicBezTo>
                  <a:pt x="490149" y="25703"/>
                  <a:pt x="550109" y="0"/>
                  <a:pt x="634814" y="0"/>
                </a:cubicBezTo>
                <a:lnTo>
                  <a:pt x="657656" y="99005"/>
                </a:lnTo>
                <a:cubicBezTo>
                  <a:pt x="611021" y="99956"/>
                  <a:pt x="579613" y="115188"/>
                  <a:pt x="563434" y="144699"/>
                </a:cubicBezTo>
                <a:cubicBezTo>
                  <a:pt x="547254" y="174210"/>
                  <a:pt x="539640" y="217048"/>
                  <a:pt x="539640" y="273214"/>
                </a:cubicBezTo>
                <a:lnTo>
                  <a:pt x="674788" y="273214"/>
                </a:lnTo>
                <a:lnTo>
                  <a:pt x="674788" y="550237"/>
                </a:lnTo>
                <a:lnTo>
                  <a:pt x="395926" y="550237"/>
                </a:lnTo>
                <a:cubicBezTo>
                  <a:pt x="396878" y="488359"/>
                  <a:pt x="397830" y="416961"/>
                  <a:pt x="400685" y="334140"/>
                </a:cubicBezTo>
                <a:close/>
              </a:path>
            </a:pathLst>
          </a:custGeom>
          <a:solidFill>
            <a:schemeClr val="bg2"/>
          </a:solidFill>
          <a:ln w="9514" cap="flat">
            <a:noFill/>
            <a:prstDash val="solid"/>
            <a:miter/>
          </a:ln>
        </p:spPr>
        <p:txBody>
          <a:bodyPr rtlCol="0" anchor="ctr"/>
          <a:lstStyle/>
          <a:p>
            <a:endParaRPr lang="en-US">
              <a:solidFill>
                <a:schemeClr val="tx1"/>
              </a:solidFill>
            </a:endParaRPr>
          </a:p>
        </p:txBody>
      </p:sp>
      <p:sp>
        <p:nvSpPr>
          <p:cNvPr id="35" name="Text Placeholder 6">
            <a:extLst>
              <a:ext uri="{FF2B5EF4-FFF2-40B4-BE49-F238E27FC236}">
                <a16:creationId xmlns:a16="http://schemas.microsoft.com/office/drawing/2014/main" id="{7739D367-EF77-284C-BB86-C88C829C27BD}"/>
              </a:ext>
            </a:extLst>
          </p:cNvPr>
          <p:cNvSpPr>
            <a:spLocks noGrp="1"/>
          </p:cNvSpPr>
          <p:nvPr>
            <p:ph type="body" sz="quarter" idx="16" hasCustomPrompt="1"/>
          </p:nvPr>
        </p:nvSpPr>
        <p:spPr>
          <a:xfrm>
            <a:off x="6334945" y="5422786"/>
            <a:ext cx="5522213" cy="657143"/>
          </a:xfrm>
        </p:spPr>
        <p:txBody>
          <a:bodyPr>
            <a:noAutofit/>
          </a:bodyPr>
          <a:lstStyle>
            <a:lvl1pPr algn="l">
              <a:spcBef>
                <a:spcPts val="0"/>
              </a:spcBef>
              <a:defRPr sz="1600" b="1" i="0">
                <a:solidFill>
                  <a:schemeClr val="tx2"/>
                </a:solidFill>
                <a:latin typeface="Arial" panose="020B0604020202020204" pitchFamily="34" charset="0"/>
                <a:cs typeface="Arial" panose="020B0604020202020204" pitchFamily="34" charset="0"/>
              </a:defRPr>
            </a:lvl1pPr>
          </a:lstStyle>
          <a:p>
            <a:r>
              <a:rPr lang="en-US" dirty="0"/>
              <a:t>FIRSTNAME LASTNAME,</a:t>
            </a:r>
          </a:p>
          <a:p>
            <a:r>
              <a:rPr lang="en-US" dirty="0"/>
              <a:t>ORGANISATION</a:t>
            </a:r>
            <a:endParaRPr lang="en-GB" dirty="0"/>
          </a:p>
        </p:txBody>
      </p:sp>
    </p:spTree>
    <p:extLst>
      <p:ext uri="{BB962C8B-B14F-4D97-AF65-F5344CB8AC3E}">
        <p14:creationId xmlns:p14="http://schemas.microsoft.com/office/powerpoint/2010/main" val="4095331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Imag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4905375"/>
            <a:ext cx="11522726" cy="1449091"/>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3581936"/>
            <a:ext cx="11522319" cy="1323439"/>
          </a:xfrm>
        </p:spPr>
        <p:txBody>
          <a:bodyPr anchor="t">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2" name="Picture Placeholder 30">
            <a:extLst>
              <a:ext uri="{FF2B5EF4-FFF2-40B4-BE49-F238E27FC236}">
                <a16:creationId xmlns:a16="http://schemas.microsoft.com/office/drawing/2014/main" id="{26D5FF43-E067-7F4F-A07D-1716899D309C}"/>
              </a:ext>
            </a:extLst>
          </p:cNvPr>
          <p:cNvSpPr>
            <a:spLocks noGrp="1"/>
          </p:cNvSpPr>
          <p:nvPr>
            <p:ph type="pic" sz="quarter" idx="10" hasCustomPrompt="1"/>
          </p:nvPr>
        </p:nvSpPr>
        <p:spPr>
          <a:xfrm>
            <a:off x="0" y="0"/>
            <a:ext cx="12192000" cy="332105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Tree>
    <p:extLst>
      <p:ext uri="{BB962C8B-B14F-4D97-AF65-F5344CB8AC3E}">
        <p14:creationId xmlns:p14="http://schemas.microsoft.com/office/powerpoint/2010/main" val="1808419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slide 1">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tx2"/>
              </a:gs>
              <a:gs pos="0">
                <a:schemeClr val="bg1"/>
              </a:gs>
              <a:gs pos="44000">
                <a:schemeClr val="bg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itle 2">
            <a:extLst>
              <a:ext uri="{FF2B5EF4-FFF2-40B4-BE49-F238E27FC236}">
                <a16:creationId xmlns:a16="http://schemas.microsoft.com/office/drawing/2014/main" id="{39BD53EF-C7B0-6E41-A66D-834E01376721}"/>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22486204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tement slide 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accent2"/>
              </a:gs>
              <a:gs pos="0">
                <a:schemeClr val="tx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1E157B93-E3FC-DD47-8422-8EAC34D4F64C}"/>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1363755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slide 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0">
                <a:schemeClr val="accent3"/>
              </a:gs>
              <a:gs pos="100000">
                <a:schemeClr val="tx2"/>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1E157B93-E3FC-DD47-8422-8EAC34D4F64C}"/>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1994494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ement slide 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flip="none" rotWithShape="1">
            <a:gsLst>
              <a:gs pos="100000">
                <a:schemeClr val="accent2"/>
              </a:gs>
              <a:gs pos="0">
                <a:schemeClr val="accent3"/>
              </a:gs>
            </a:gsLst>
            <a:lin ang="135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580B6667-C860-F946-A8B1-920D363B8E7E}"/>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244453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02">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2"/>
              </a:gs>
              <a:gs pos="0">
                <a:schemeClr val="bg2"/>
              </a:gs>
              <a:gs pos="50000">
                <a:schemeClr val="tx2"/>
              </a:gs>
            </a:gsLst>
            <a:lin ang="135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bg2"/>
                </a:solidFill>
                <a:latin typeface="Oswald Light" pitchFamily="2" charset="77"/>
              </a:defRPr>
            </a:lvl1pPr>
          </a:lstStyle>
          <a:p>
            <a:pPr lvl="0"/>
            <a:r>
              <a:rPr lang="en-GB" dirty="0"/>
              <a:t>02</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7986099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atement slide 5">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446088" y="404812"/>
            <a:ext cx="11283951" cy="6048376"/>
          </a:xfrm>
          <a:prstGeom prst="rect">
            <a:avLst/>
          </a:prstGeom>
          <a:gradFill>
            <a:gsLst>
              <a:gs pos="100000">
                <a:schemeClr val="accent1"/>
              </a:gs>
              <a:gs pos="0">
                <a:schemeClr val="accent3"/>
              </a:gs>
            </a:gsLst>
            <a:lin ang="2700000" scaled="1"/>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2" name="Title 2">
            <a:extLst>
              <a:ext uri="{FF2B5EF4-FFF2-40B4-BE49-F238E27FC236}">
                <a16:creationId xmlns:a16="http://schemas.microsoft.com/office/drawing/2014/main" id="{5E783489-1234-F04A-AA52-63B9955F3881}"/>
              </a:ext>
            </a:extLst>
          </p:cNvPr>
          <p:cNvSpPr>
            <a:spLocks noGrp="1"/>
          </p:cNvSpPr>
          <p:nvPr>
            <p:ph type="title" hasCustomPrompt="1"/>
          </p:nvPr>
        </p:nvSpPr>
        <p:spPr>
          <a:xfrm>
            <a:off x="1330993" y="1888906"/>
            <a:ext cx="9514140" cy="3080188"/>
          </a:xfrm>
          <a:ln w="19050">
            <a:solidFill>
              <a:schemeClr val="bg1"/>
            </a:solidFill>
          </a:ln>
        </p:spPr>
        <p:txBody>
          <a:bodyPr wrap="square" lIns="360000" tIns="360000" rIns="360000" bIns="251999" anchor="ctr">
            <a:spAutoFit/>
          </a:bodyPr>
          <a:lstStyle>
            <a:lvl1pPr algn="ctr">
              <a:defRPr sz="8000">
                <a:solidFill>
                  <a:schemeClr val="bg1"/>
                </a:solidFill>
              </a:defRPr>
            </a:lvl1pPr>
          </a:lstStyle>
          <a:p>
            <a:r>
              <a:rPr lang="en-US" dirty="0"/>
              <a:t>LARGE </a:t>
            </a:r>
            <a:br>
              <a:rPr lang="en-US" dirty="0"/>
            </a:br>
            <a:r>
              <a:rPr lang="en-US" dirty="0"/>
              <a:t>STATEMENT</a:t>
            </a:r>
            <a:endParaRPr lang="en-GB" dirty="0"/>
          </a:p>
        </p:txBody>
      </p:sp>
    </p:spTree>
    <p:extLst>
      <p:ext uri="{BB962C8B-B14F-4D97-AF65-F5344CB8AC3E}">
        <p14:creationId xmlns:p14="http://schemas.microsoft.com/office/powerpoint/2010/main" val="4918655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2380912"/>
            <a:ext cx="3700180"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p:nvPr>
        </p:nvSpPr>
        <p:spPr>
          <a:xfrm>
            <a:off x="334841" y="1057473"/>
            <a:ext cx="3700049" cy="1323439"/>
          </a:xfrm>
        </p:spPr>
        <p:txBody>
          <a:bodyPr wrap="square" anchor="t">
            <a:spAutoFit/>
          </a:bodyPr>
          <a:lstStyle>
            <a:lvl1pPr>
              <a:defRPr/>
            </a:lvl1pPr>
          </a:lstStyle>
          <a:p>
            <a:r>
              <a:rPr lang="en-US"/>
              <a:t>Click to edit Master title style</a:t>
            </a:r>
            <a:endParaRPr lang="en-GB" dirty="0"/>
          </a:p>
        </p:txBody>
      </p:sp>
      <p:grpSp>
        <p:nvGrpSpPr>
          <p:cNvPr id="32" name="Group 31">
            <a:extLst>
              <a:ext uri="{FF2B5EF4-FFF2-40B4-BE49-F238E27FC236}">
                <a16:creationId xmlns:a16="http://schemas.microsoft.com/office/drawing/2014/main" id="{74FDD1D2-12BD-7A46-815F-A71B0C583912}"/>
              </a:ext>
            </a:extLst>
          </p:cNvPr>
          <p:cNvGrpSpPr/>
          <p:nvPr userDrawn="1"/>
        </p:nvGrpSpPr>
        <p:grpSpPr>
          <a:xfrm>
            <a:off x="3476476" y="1045452"/>
            <a:ext cx="9240864" cy="5318104"/>
            <a:chOff x="1371600" y="2743200"/>
            <a:chExt cx="11088379" cy="6381345"/>
          </a:xfrm>
        </p:grpSpPr>
        <p:sp>
          <p:nvSpPr>
            <p:cNvPr id="33" name="Freeform 45">
              <a:extLst>
                <a:ext uri="{FF2B5EF4-FFF2-40B4-BE49-F238E27FC236}">
                  <a16:creationId xmlns:a16="http://schemas.microsoft.com/office/drawing/2014/main" id="{9BFC3B9D-2435-3E42-B704-34288EDFD8AC}"/>
                </a:ext>
              </a:extLst>
            </p:cNvPr>
            <p:cNvSpPr>
              <a:spLocks/>
            </p:cNvSpPr>
            <p:nvPr/>
          </p:nvSpPr>
          <p:spPr bwMode="auto">
            <a:xfrm>
              <a:off x="1371600" y="8878135"/>
              <a:ext cx="5585257" cy="24641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4" name="Freeform 46">
              <a:extLst>
                <a:ext uri="{FF2B5EF4-FFF2-40B4-BE49-F238E27FC236}">
                  <a16:creationId xmlns:a16="http://schemas.microsoft.com/office/drawing/2014/main" id="{9EC980B3-7E34-C440-8CAC-7C2B772F5A82}"/>
                </a:ext>
              </a:extLst>
            </p:cNvPr>
            <p:cNvSpPr>
              <a:spLocks/>
            </p:cNvSpPr>
            <p:nvPr/>
          </p:nvSpPr>
          <p:spPr bwMode="auto">
            <a:xfrm>
              <a:off x="6874718" y="8878135"/>
              <a:ext cx="5585257" cy="24641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5" name="Freeform 47">
              <a:extLst>
                <a:ext uri="{FF2B5EF4-FFF2-40B4-BE49-F238E27FC236}">
                  <a16:creationId xmlns:a16="http://schemas.microsoft.com/office/drawing/2014/main" id="{01858D70-B776-054F-8429-4CC90713A929}"/>
                </a:ext>
              </a:extLst>
            </p:cNvPr>
            <p:cNvSpPr>
              <a:spLocks/>
            </p:cNvSpPr>
            <p:nvPr/>
          </p:nvSpPr>
          <p:spPr bwMode="auto">
            <a:xfrm>
              <a:off x="2464640" y="2743200"/>
              <a:ext cx="8984429" cy="6153891"/>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6" name="Freeform 48">
              <a:extLst>
                <a:ext uri="{FF2B5EF4-FFF2-40B4-BE49-F238E27FC236}">
                  <a16:creationId xmlns:a16="http://schemas.microsoft.com/office/drawing/2014/main" id="{38281977-5FB5-414A-A0F5-D9AFA0D49720}"/>
                </a:ext>
              </a:extLst>
            </p:cNvPr>
            <p:cNvSpPr>
              <a:spLocks/>
            </p:cNvSpPr>
            <p:nvPr/>
          </p:nvSpPr>
          <p:spPr bwMode="auto">
            <a:xfrm>
              <a:off x="2496233" y="2774789"/>
              <a:ext cx="8927567" cy="6090709"/>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7" name="Freeform 49">
              <a:extLst>
                <a:ext uri="{FF2B5EF4-FFF2-40B4-BE49-F238E27FC236}">
                  <a16:creationId xmlns:a16="http://schemas.microsoft.com/office/drawing/2014/main" id="{D7F583DA-2165-5244-8262-4D7EB70C7F1D}"/>
                </a:ext>
              </a:extLst>
            </p:cNvPr>
            <p:cNvSpPr>
              <a:spLocks/>
            </p:cNvSpPr>
            <p:nvPr/>
          </p:nvSpPr>
          <p:spPr bwMode="auto">
            <a:xfrm>
              <a:off x="2496233" y="8606456"/>
              <a:ext cx="8927567" cy="259047"/>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8" name="Rectangle 50">
              <a:extLst>
                <a:ext uri="{FF2B5EF4-FFF2-40B4-BE49-F238E27FC236}">
                  <a16:creationId xmlns:a16="http://schemas.microsoft.com/office/drawing/2014/main" id="{FA248812-79EE-BE4C-AB53-F574633D2554}"/>
                </a:ext>
              </a:extLst>
            </p:cNvPr>
            <p:cNvSpPr>
              <a:spLocks noChangeArrowheads="1"/>
            </p:cNvSpPr>
            <p:nvPr/>
          </p:nvSpPr>
          <p:spPr bwMode="auto">
            <a:xfrm>
              <a:off x="1371600" y="8777044"/>
              <a:ext cx="11088379" cy="202181"/>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9" name="Freeform 51">
              <a:extLst>
                <a:ext uri="{FF2B5EF4-FFF2-40B4-BE49-F238E27FC236}">
                  <a16:creationId xmlns:a16="http://schemas.microsoft.com/office/drawing/2014/main" id="{02B43D5E-D027-CC4A-B0A1-4A8CAA2054D4}"/>
                </a:ext>
              </a:extLst>
            </p:cNvPr>
            <p:cNvSpPr>
              <a:spLocks/>
            </p:cNvSpPr>
            <p:nvPr/>
          </p:nvSpPr>
          <p:spPr bwMode="auto">
            <a:xfrm>
              <a:off x="6116539" y="8777044"/>
              <a:ext cx="1592177" cy="113727"/>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0" name="Rectangle 52">
              <a:extLst>
                <a:ext uri="{FF2B5EF4-FFF2-40B4-BE49-F238E27FC236}">
                  <a16:creationId xmlns:a16="http://schemas.microsoft.com/office/drawing/2014/main" id="{B1584DD0-1C5F-CC41-91E4-DFCADCA5CFE7}"/>
                </a:ext>
              </a:extLst>
            </p:cNvPr>
            <p:cNvSpPr>
              <a:spLocks noChangeArrowheads="1"/>
            </p:cNvSpPr>
            <p:nvPr/>
          </p:nvSpPr>
          <p:spPr bwMode="auto">
            <a:xfrm>
              <a:off x="2793185" y="3160199"/>
              <a:ext cx="8333660" cy="5263032"/>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1" name="Rectangle 53">
              <a:extLst>
                <a:ext uri="{FF2B5EF4-FFF2-40B4-BE49-F238E27FC236}">
                  <a16:creationId xmlns:a16="http://schemas.microsoft.com/office/drawing/2014/main" id="{26A4751B-53FC-1045-BDF6-16BBB0EFB542}"/>
                </a:ext>
              </a:extLst>
            </p:cNvPr>
            <p:cNvSpPr>
              <a:spLocks noChangeArrowheads="1"/>
            </p:cNvSpPr>
            <p:nvPr/>
          </p:nvSpPr>
          <p:spPr bwMode="auto">
            <a:xfrm>
              <a:off x="2818457" y="3191788"/>
              <a:ext cx="8276794" cy="520616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2" name="Oval 54">
              <a:extLst>
                <a:ext uri="{FF2B5EF4-FFF2-40B4-BE49-F238E27FC236}">
                  <a16:creationId xmlns:a16="http://schemas.microsoft.com/office/drawing/2014/main" id="{46A9BD66-0323-1547-8BB3-5113A72A6F75}"/>
                </a:ext>
              </a:extLst>
            </p:cNvPr>
            <p:cNvSpPr>
              <a:spLocks noChangeArrowheads="1"/>
            </p:cNvSpPr>
            <p:nvPr/>
          </p:nvSpPr>
          <p:spPr bwMode="auto">
            <a:xfrm>
              <a:off x="6906311" y="2939061"/>
              <a:ext cx="94774" cy="94774"/>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3" name="Oval 55">
              <a:extLst>
                <a:ext uri="{FF2B5EF4-FFF2-40B4-BE49-F238E27FC236}">
                  <a16:creationId xmlns:a16="http://schemas.microsoft.com/office/drawing/2014/main" id="{4685915F-7E90-D841-8D09-E922D3E66E1B}"/>
                </a:ext>
              </a:extLst>
            </p:cNvPr>
            <p:cNvSpPr>
              <a:spLocks noChangeArrowheads="1"/>
            </p:cNvSpPr>
            <p:nvPr/>
          </p:nvSpPr>
          <p:spPr bwMode="auto">
            <a:xfrm>
              <a:off x="6906311" y="2932745"/>
              <a:ext cx="94774" cy="88454"/>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4" name="Oval 56">
              <a:extLst>
                <a:ext uri="{FF2B5EF4-FFF2-40B4-BE49-F238E27FC236}">
                  <a16:creationId xmlns:a16="http://schemas.microsoft.com/office/drawing/2014/main" id="{7E725D0B-112A-EA4F-93B8-FFEF8C395C54}"/>
                </a:ext>
              </a:extLst>
            </p:cNvPr>
            <p:cNvSpPr>
              <a:spLocks noChangeArrowheads="1"/>
            </p:cNvSpPr>
            <p:nvPr/>
          </p:nvSpPr>
          <p:spPr bwMode="auto">
            <a:xfrm>
              <a:off x="6925264" y="2945381"/>
              <a:ext cx="56865" cy="631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5" name="Oval 57">
              <a:extLst>
                <a:ext uri="{FF2B5EF4-FFF2-40B4-BE49-F238E27FC236}">
                  <a16:creationId xmlns:a16="http://schemas.microsoft.com/office/drawing/2014/main" id="{41E9301E-BF00-0941-9A36-BF7F22E3E402}"/>
                </a:ext>
              </a:extLst>
            </p:cNvPr>
            <p:cNvSpPr>
              <a:spLocks noChangeArrowheads="1"/>
            </p:cNvSpPr>
            <p:nvPr/>
          </p:nvSpPr>
          <p:spPr bwMode="auto">
            <a:xfrm>
              <a:off x="6937900" y="2964334"/>
              <a:ext cx="31593" cy="31593"/>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6" name="Freeform 58">
              <a:extLst>
                <a:ext uri="{FF2B5EF4-FFF2-40B4-BE49-F238E27FC236}">
                  <a16:creationId xmlns:a16="http://schemas.microsoft.com/office/drawing/2014/main" id="{7B9C9AF2-9B6A-3442-BA60-BD4E805DABB0}"/>
                </a:ext>
              </a:extLst>
            </p:cNvPr>
            <p:cNvSpPr>
              <a:spLocks/>
            </p:cNvSpPr>
            <p:nvPr/>
          </p:nvSpPr>
          <p:spPr bwMode="auto">
            <a:xfrm>
              <a:off x="6950536" y="2970654"/>
              <a:ext cx="6320" cy="1263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grpSp>
      <p:sp>
        <p:nvSpPr>
          <p:cNvPr id="47" name="Content Placeholder 7">
            <a:extLst>
              <a:ext uri="{FF2B5EF4-FFF2-40B4-BE49-F238E27FC236}">
                <a16:creationId xmlns:a16="http://schemas.microsoft.com/office/drawing/2014/main" id="{23D6392B-3712-F346-810F-E3D062058B95}"/>
              </a:ext>
            </a:extLst>
          </p:cNvPr>
          <p:cNvSpPr>
            <a:spLocks noGrp="1"/>
          </p:cNvSpPr>
          <p:nvPr>
            <p:ph sz="quarter" idx="16" hasCustomPrompt="1"/>
          </p:nvPr>
        </p:nvSpPr>
        <p:spPr>
          <a:xfrm>
            <a:off x="4637382" y="1378111"/>
            <a:ext cx="6988550" cy="4423278"/>
          </a:xfrm>
          <a:solidFill>
            <a:schemeClr val="accent6"/>
          </a:solidFill>
        </p:spPr>
        <p:txBody>
          <a:bodyPr anchor="ctr"/>
          <a:lstStyle>
            <a:lvl1pPr algn="ctr">
              <a:defRPr/>
            </a:lvl1pPr>
          </a:lstStyle>
          <a:p>
            <a:pPr lvl="0"/>
            <a:r>
              <a:rPr lang="en-US" dirty="0"/>
              <a:t>Add image / video / chart</a:t>
            </a:r>
          </a:p>
        </p:txBody>
      </p:sp>
    </p:spTree>
    <p:extLst>
      <p:ext uri="{BB962C8B-B14F-4D97-AF65-F5344CB8AC3E}">
        <p14:creationId xmlns:p14="http://schemas.microsoft.com/office/powerpoint/2010/main" val="3614053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32" name="Group 31">
            <a:extLst>
              <a:ext uri="{FF2B5EF4-FFF2-40B4-BE49-F238E27FC236}">
                <a16:creationId xmlns:a16="http://schemas.microsoft.com/office/drawing/2014/main" id="{74FDD1D2-12BD-7A46-815F-A71B0C583912}"/>
              </a:ext>
            </a:extLst>
          </p:cNvPr>
          <p:cNvGrpSpPr/>
          <p:nvPr userDrawn="1"/>
        </p:nvGrpSpPr>
        <p:grpSpPr>
          <a:xfrm>
            <a:off x="5154202" y="1045452"/>
            <a:ext cx="9240864" cy="5318104"/>
            <a:chOff x="1371600" y="2743200"/>
            <a:chExt cx="11088379" cy="6381345"/>
          </a:xfrm>
        </p:grpSpPr>
        <p:sp>
          <p:nvSpPr>
            <p:cNvPr id="33" name="Freeform 45">
              <a:extLst>
                <a:ext uri="{FF2B5EF4-FFF2-40B4-BE49-F238E27FC236}">
                  <a16:creationId xmlns:a16="http://schemas.microsoft.com/office/drawing/2014/main" id="{9BFC3B9D-2435-3E42-B704-34288EDFD8AC}"/>
                </a:ext>
              </a:extLst>
            </p:cNvPr>
            <p:cNvSpPr>
              <a:spLocks/>
            </p:cNvSpPr>
            <p:nvPr/>
          </p:nvSpPr>
          <p:spPr bwMode="auto">
            <a:xfrm>
              <a:off x="1371600" y="8878135"/>
              <a:ext cx="5585257" cy="24641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4" name="Freeform 46">
              <a:extLst>
                <a:ext uri="{FF2B5EF4-FFF2-40B4-BE49-F238E27FC236}">
                  <a16:creationId xmlns:a16="http://schemas.microsoft.com/office/drawing/2014/main" id="{9EC980B3-7E34-C440-8CAC-7C2B772F5A82}"/>
                </a:ext>
              </a:extLst>
            </p:cNvPr>
            <p:cNvSpPr>
              <a:spLocks/>
            </p:cNvSpPr>
            <p:nvPr/>
          </p:nvSpPr>
          <p:spPr bwMode="auto">
            <a:xfrm>
              <a:off x="6874718" y="8878135"/>
              <a:ext cx="5585257" cy="24641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5" name="Freeform 47">
              <a:extLst>
                <a:ext uri="{FF2B5EF4-FFF2-40B4-BE49-F238E27FC236}">
                  <a16:creationId xmlns:a16="http://schemas.microsoft.com/office/drawing/2014/main" id="{01858D70-B776-054F-8429-4CC90713A929}"/>
                </a:ext>
              </a:extLst>
            </p:cNvPr>
            <p:cNvSpPr>
              <a:spLocks/>
            </p:cNvSpPr>
            <p:nvPr/>
          </p:nvSpPr>
          <p:spPr bwMode="auto">
            <a:xfrm>
              <a:off x="2464640" y="2743200"/>
              <a:ext cx="8984429" cy="6153891"/>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6" name="Freeform 48">
              <a:extLst>
                <a:ext uri="{FF2B5EF4-FFF2-40B4-BE49-F238E27FC236}">
                  <a16:creationId xmlns:a16="http://schemas.microsoft.com/office/drawing/2014/main" id="{38281977-5FB5-414A-A0F5-D9AFA0D49720}"/>
                </a:ext>
              </a:extLst>
            </p:cNvPr>
            <p:cNvSpPr>
              <a:spLocks/>
            </p:cNvSpPr>
            <p:nvPr/>
          </p:nvSpPr>
          <p:spPr bwMode="auto">
            <a:xfrm>
              <a:off x="2496233" y="2774789"/>
              <a:ext cx="8927567" cy="6090709"/>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7" name="Freeform 49">
              <a:extLst>
                <a:ext uri="{FF2B5EF4-FFF2-40B4-BE49-F238E27FC236}">
                  <a16:creationId xmlns:a16="http://schemas.microsoft.com/office/drawing/2014/main" id="{D7F583DA-2165-5244-8262-4D7EB70C7F1D}"/>
                </a:ext>
              </a:extLst>
            </p:cNvPr>
            <p:cNvSpPr>
              <a:spLocks/>
            </p:cNvSpPr>
            <p:nvPr/>
          </p:nvSpPr>
          <p:spPr bwMode="auto">
            <a:xfrm>
              <a:off x="2496233" y="8606456"/>
              <a:ext cx="8927567" cy="259047"/>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8" name="Rectangle 50">
              <a:extLst>
                <a:ext uri="{FF2B5EF4-FFF2-40B4-BE49-F238E27FC236}">
                  <a16:creationId xmlns:a16="http://schemas.microsoft.com/office/drawing/2014/main" id="{FA248812-79EE-BE4C-AB53-F574633D2554}"/>
                </a:ext>
              </a:extLst>
            </p:cNvPr>
            <p:cNvSpPr>
              <a:spLocks noChangeArrowheads="1"/>
            </p:cNvSpPr>
            <p:nvPr/>
          </p:nvSpPr>
          <p:spPr bwMode="auto">
            <a:xfrm>
              <a:off x="1371600" y="8777044"/>
              <a:ext cx="11088379" cy="202181"/>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39" name="Freeform 51">
              <a:extLst>
                <a:ext uri="{FF2B5EF4-FFF2-40B4-BE49-F238E27FC236}">
                  <a16:creationId xmlns:a16="http://schemas.microsoft.com/office/drawing/2014/main" id="{02B43D5E-D027-CC4A-B0A1-4A8CAA2054D4}"/>
                </a:ext>
              </a:extLst>
            </p:cNvPr>
            <p:cNvSpPr>
              <a:spLocks/>
            </p:cNvSpPr>
            <p:nvPr/>
          </p:nvSpPr>
          <p:spPr bwMode="auto">
            <a:xfrm>
              <a:off x="6116539" y="8777044"/>
              <a:ext cx="1592177" cy="113727"/>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0" name="Rectangle 52">
              <a:extLst>
                <a:ext uri="{FF2B5EF4-FFF2-40B4-BE49-F238E27FC236}">
                  <a16:creationId xmlns:a16="http://schemas.microsoft.com/office/drawing/2014/main" id="{B1584DD0-1C5F-CC41-91E4-DFCADCA5CFE7}"/>
                </a:ext>
              </a:extLst>
            </p:cNvPr>
            <p:cNvSpPr>
              <a:spLocks noChangeArrowheads="1"/>
            </p:cNvSpPr>
            <p:nvPr/>
          </p:nvSpPr>
          <p:spPr bwMode="auto">
            <a:xfrm>
              <a:off x="2793185" y="3160199"/>
              <a:ext cx="8333660" cy="5263032"/>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1" name="Rectangle 53">
              <a:extLst>
                <a:ext uri="{FF2B5EF4-FFF2-40B4-BE49-F238E27FC236}">
                  <a16:creationId xmlns:a16="http://schemas.microsoft.com/office/drawing/2014/main" id="{26A4751B-53FC-1045-BDF6-16BBB0EFB542}"/>
                </a:ext>
              </a:extLst>
            </p:cNvPr>
            <p:cNvSpPr>
              <a:spLocks noChangeArrowheads="1"/>
            </p:cNvSpPr>
            <p:nvPr/>
          </p:nvSpPr>
          <p:spPr bwMode="auto">
            <a:xfrm>
              <a:off x="2818457" y="3191788"/>
              <a:ext cx="8276794" cy="520616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2" name="Oval 54">
              <a:extLst>
                <a:ext uri="{FF2B5EF4-FFF2-40B4-BE49-F238E27FC236}">
                  <a16:creationId xmlns:a16="http://schemas.microsoft.com/office/drawing/2014/main" id="{46A9BD66-0323-1547-8BB3-5113A72A6F75}"/>
                </a:ext>
              </a:extLst>
            </p:cNvPr>
            <p:cNvSpPr>
              <a:spLocks noChangeArrowheads="1"/>
            </p:cNvSpPr>
            <p:nvPr/>
          </p:nvSpPr>
          <p:spPr bwMode="auto">
            <a:xfrm>
              <a:off x="6906311" y="2939061"/>
              <a:ext cx="94774" cy="94774"/>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3" name="Oval 55">
              <a:extLst>
                <a:ext uri="{FF2B5EF4-FFF2-40B4-BE49-F238E27FC236}">
                  <a16:creationId xmlns:a16="http://schemas.microsoft.com/office/drawing/2014/main" id="{4685915F-7E90-D841-8D09-E922D3E66E1B}"/>
                </a:ext>
              </a:extLst>
            </p:cNvPr>
            <p:cNvSpPr>
              <a:spLocks noChangeArrowheads="1"/>
            </p:cNvSpPr>
            <p:nvPr/>
          </p:nvSpPr>
          <p:spPr bwMode="auto">
            <a:xfrm>
              <a:off x="6906311" y="2932745"/>
              <a:ext cx="94774" cy="88454"/>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4" name="Oval 56">
              <a:extLst>
                <a:ext uri="{FF2B5EF4-FFF2-40B4-BE49-F238E27FC236}">
                  <a16:creationId xmlns:a16="http://schemas.microsoft.com/office/drawing/2014/main" id="{7E725D0B-112A-EA4F-93B8-FFEF8C395C54}"/>
                </a:ext>
              </a:extLst>
            </p:cNvPr>
            <p:cNvSpPr>
              <a:spLocks noChangeArrowheads="1"/>
            </p:cNvSpPr>
            <p:nvPr/>
          </p:nvSpPr>
          <p:spPr bwMode="auto">
            <a:xfrm>
              <a:off x="6925264" y="2945381"/>
              <a:ext cx="56865" cy="631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5" name="Oval 57">
              <a:extLst>
                <a:ext uri="{FF2B5EF4-FFF2-40B4-BE49-F238E27FC236}">
                  <a16:creationId xmlns:a16="http://schemas.microsoft.com/office/drawing/2014/main" id="{41E9301E-BF00-0941-9A36-BF7F22E3E402}"/>
                </a:ext>
              </a:extLst>
            </p:cNvPr>
            <p:cNvSpPr>
              <a:spLocks noChangeArrowheads="1"/>
            </p:cNvSpPr>
            <p:nvPr/>
          </p:nvSpPr>
          <p:spPr bwMode="auto">
            <a:xfrm>
              <a:off x="6937900" y="2964334"/>
              <a:ext cx="31593" cy="31593"/>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sp>
          <p:nvSpPr>
            <p:cNvPr id="46" name="Freeform 58">
              <a:extLst>
                <a:ext uri="{FF2B5EF4-FFF2-40B4-BE49-F238E27FC236}">
                  <a16:creationId xmlns:a16="http://schemas.microsoft.com/office/drawing/2014/main" id="{7B9C9AF2-9B6A-3442-BA60-BD4E805DABB0}"/>
                </a:ext>
              </a:extLst>
            </p:cNvPr>
            <p:cNvSpPr>
              <a:spLocks/>
            </p:cNvSpPr>
            <p:nvPr/>
          </p:nvSpPr>
          <p:spPr bwMode="auto">
            <a:xfrm>
              <a:off x="6950536" y="2970654"/>
              <a:ext cx="6320" cy="1263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0" i="0" dirty="0">
                <a:latin typeface="Arial Narrow Regular" panose="020B0606020202030204" pitchFamily="34" charset="0"/>
              </a:endParaRPr>
            </a:p>
          </p:txBody>
        </p:sp>
      </p:grpSp>
      <p:sp>
        <p:nvSpPr>
          <p:cNvPr id="47" name="Content Placeholder 7">
            <a:extLst>
              <a:ext uri="{FF2B5EF4-FFF2-40B4-BE49-F238E27FC236}">
                <a16:creationId xmlns:a16="http://schemas.microsoft.com/office/drawing/2014/main" id="{23D6392B-3712-F346-810F-E3D062058B95}"/>
              </a:ext>
            </a:extLst>
          </p:cNvPr>
          <p:cNvSpPr>
            <a:spLocks noGrp="1"/>
          </p:cNvSpPr>
          <p:nvPr>
            <p:ph sz="quarter" idx="16" hasCustomPrompt="1"/>
          </p:nvPr>
        </p:nvSpPr>
        <p:spPr>
          <a:xfrm>
            <a:off x="6315108" y="1378111"/>
            <a:ext cx="5945803" cy="4423278"/>
          </a:xfrm>
          <a:solidFill>
            <a:schemeClr val="accent6"/>
          </a:solidFill>
        </p:spPr>
        <p:txBody>
          <a:bodyPr anchor="ctr"/>
          <a:lstStyle>
            <a:lvl1pPr algn="ctr">
              <a:defRPr/>
            </a:lvl1pPr>
          </a:lstStyle>
          <a:p>
            <a:pPr lvl="0"/>
            <a:r>
              <a:rPr lang="en-US" dirty="0"/>
              <a:t>Add image / video / chart</a:t>
            </a:r>
          </a:p>
        </p:txBody>
      </p:sp>
    </p:spTree>
    <p:extLst>
      <p:ext uri="{BB962C8B-B14F-4D97-AF65-F5344CB8AC3E}">
        <p14:creationId xmlns:p14="http://schemas.microsoft.com/office/powerpoint/2010/main" val="3234914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48" name="Группа 38">
            <a:extLst>
              <a:ext uri="{FF2B5EF4-FFF2-40B4-BE49-F238E27FC236}">
                <a16:creationId xmlns:a16="http://schemas.microsoft.com/office/drawing/2014/main" id="{67FB42FA-750B-B149-9858-6FC83183FDEB}"/>
              </a:ext>
            </a:extLst>
          </p:cNvPr>
          <p:cNvGrpSpPr/>
          <p:nvPr userDrawn="1"/>
        </p:nvGrpSpPr>
        <p:grpSpPr>
          <a:xfrm>
            <a:off x="7445593" y="352974"/>
            <a:ext cx="3435469" cy="6857709"/>
            <a:chOff x="3421706" y="1143000"/>
            <a:chExt cx="2530932" cy="5052117"/>
          </a:xfrm>
        </p:grpSpPr>
        <p:sp>
          <p:nvSpPr>
            <p:cNvPr id="49" name="Скругленный прямоугольник 39">
              <a:extLst>
                <a:ext uri="{FF2B5EF4-FFF2-40B4-BE49-F238E27FC236}">
                  <a16:creationId xmlns:a16="http://schemas.microsoft.com/office/drawing/2014/main" id="{4EBB11D3-0C44-1446-8073-EE2E56935020}"/>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0" name="Скругленный прямоугольник 40">
              <a:extLst>
                <a:ext uri="{FF2B5EF4-FFF2-40B4-BE49-F238E27FC236}">
                  <a16:creationId xmlns:a16="http://schemas.microsoft.com/office/drawing/2014/main" id="{DA77B586-8E4D-4E4F-A83F-B67E5E0DB899}"/>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1" name="Скругленный прямоугольник 41">
              <a:extLst>
                <a:ext uri="{FF2B5EF4-FFF2-40B4-BE49-F238E27FC236}">
                  <a16:creationId xmlns:a16="http://schemas.microsoft.com/office/drawing/2014/main" id="{B404E059-5693-404D-B34A-32554C6DA0B1}"/>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2" name="Скругленный прямоугольник 42">
              <a:extLst>
                <a:ext uri="{FF2B5EF4-FFF2-40B4-BE49-F238E27FC236}">
                  <a16:creationId xmlns:a16="http://schemas.microsoft.com/office/drawing/2014/main" id="{20E55D01-8796-744A-9C8B-2631D483ADCB}"/>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3" name="Скругленный прямоугольник 43">
              <a:extLst>
                <a:ext uri="{FF2B5EF4-FFF2-40B4-BE49-F238E27FC236}">
                  <a16:creationId xmlns:a16="http://schemas.microsoft.com/office/drawing/2014/main" id="{9415F3D8-D606-084C-B5F5-C4938D475829}"/>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4" name="Овал 44">
              <a:extLst>
                <a:ext uri="{FF2B5EF4-FFF2-40B4-BE49-F238E27FC236}">
                  <a16:creationId xmlns:a16="http://schemas.microsoft.com/office/drawing/2014/main" id="{7CE06365-91E5-9E4D-B333-674611F8D3C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5" name="Скругленный прямоугольник 45">
              <a:extLst>
                <a:ext uri="{FF2B5EF4-FFF2-40B4-BE49-F238E27FC236}">
                  <a16:creationId xmlns:a16="http://schemas.microsoft.com/office/drawing/2014/main" id="{A066967F-4B5B-9548-9B8E-A996DC6A99E7}"/>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7" name="Овал 46">
              <a:extLst>
                <a:ext uri="{FF2B5EF4-FFF2-40B4-BE49-F238E27FC236}">
                  <a16:creationId xmlns:a16="http://schemas.microsoft.com/office/drawing/2014/main" id="{55776EA5-6B37-7A4B-BE45-23A41FB6650E}"/>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8" name="Овал 47">
              <a:extLst>
                <a:ext uri="{FF2B5EF4-FFF2-40B4-BE49-F238E27FC236}">
                  <a16:creationId xmlns:a16="http://schemas.microsoft.com/office/drawing/2014/main" id="{2CDB0D6A-C31A-5046-B2C3-F28F04805664}"/>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59" name="Picture Placeholder 3">
            <a:extLst>
              <a:ext uri="{FF2B5EF4-FFF2-40B4-BE49-F238E27FC236}">
                <a16:creationId xmlns:a16="http://schemas.microsoft.com/office/drawing/2014/main" id="{EDE6A267-2956-DB4A-A0BD-EE903D5A349F}"/>
              </a:ext>
            </a:extLst>
          </p:cNvPr>
          <p:cNvSpPr>
            <a:spLocks noGrp="1"/>
          </p:cNvSpPr>
          <p:nvPr>
            <p:ph type="pic" sz="quarter" idx="15" hasCustomPrompt="1"/>
          </p:nvPr>
        </p:nvSpPr>
        <p:spPr>
          <a:xfrm>
            <a:off x="7653717" y="1024896"/>
            <a:ext cx="3019221" cy="5345355"/>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spTree>
    <p:extLst>
      <p:ext uri="{BB962C8B-B14F-4D97-AF65-F5344CB8AC3E}">
        <p14:creationId xmlns:p14="http://schemas.microsoft.com/office/powerpoint/2010/main" val="1801874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2380912"/>
            <a:ext cx="3304538"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p:nvPr>
        </p:nvSpPr>
        <p:spPr>
          <a:xfrm>
            <a:off x="334841" y="1057473"/>
            <a:ext cx="3312485" cy="1323439"/>
          </a:xfrm>
        </p:spPr>
        <p:txBody>
          <a:bodyPr wrap="square" anchor="t">
            <a:spAutoFit/>
          </a:bodyPr>
          <a:lstStyle>
            <a:lvl1pPr>
              <a:defRPr/>
            </a:lvl1pPr>
          </a:lstStyle>
          <a:p>
            <a:r>
              <a:rPr lang="en-US"/>
              <a:t>Click to edit Master title style</a:t>
            </a:r>
            <a:endParaRPr lang="en-GB" dirty="0"/>
          </a:p>
        </p:txBody>
      </p:sp>
      <p:grpSp>
        <p:nvGrpSpPr>
          <p:cNvPr id="48" name="Группа 38">
            <a:extLst>
              <a:ext uri="{FF2B5EF4-FFF2-40B4-BE49-F238E27FC236}">
                <a16:creationId xmlns:a16="http://schemas.microsoft.com/office/drawing/2014/main" id="{67FB42FA-750B-B149-9858-6FC83183FDEB}"/>
              </a:ext>
            </a:extLst>
          </p:cNvPr>
          <p:cNvGrpSpPr/>
          <p:nvPr userDrawn="1"/>
        </p:nvGrpSpPr>
        <p:grpSpPr>
          <a:xfrm>
            <a:off x="9273171" y="964908"/>
            <a:ext cx="2583988" cy="5158025"/>
            <a:chOff x="3421706" y="1143000"/>
            <a:chExt cx="2530932" cy="5052117"/>
          </a:xfrm>
        </p:grpSpPr>
        <p:sp>
          <p:nvSpPr>
            <p:cNvPr id="49" name="Скругленный прямоугольник 39">
              <a:extLst>
                <a:ext uri="{FF2B5EF4-FFF2-40B4-BE49-F238E27FC236}">
                  <a16:creationId xmlns:a16="http://schemas.microsoft.com/office/drawing/2014/main" id="{4EBB11D3-0C44-1446-8073-EE2E56935020}"/>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0" name="Скругленный прямоугольник 40">
              <a:extLst>
                <a:ext uri="{FF2B5EF4-FFF2-40B4-BE49-F238E27FC236}">
                  <a16:creationId xmlns:a16="http://schemas.microsoft.com/office/drawing/2014/main" id="{DA77B586-8E4D-4E4F-A83F-B67E5E0DB899}"/>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1" name="Скругленный прямоугольник 41">
              <a:extLst>
                <a:ext uri="{FF2B5EF4-FFF2-40B4-BE49-F238E27FC236}">
                  <a16:creationId xmlns:a16="http://schemas.microsoft.com/office/drawing/2014/main" id="{B404E059-5693-404D-B34A-32554C6DA0B1}"/>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2" name="Скругленный прямоугольник 42">
              <a:extLst>
                <a:ext uri="{FF2B5EF4-FFF2-40B4-BE49-F238E27FC236}">
                  <a16:creationId xmlns:a16="http://schemas.microsoft.com/office/drawing/2014/main" id="{20E55D01-8796-744A-9C8B-2631D483ADCB}"/>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3" name="Скругленный прямоугольник 43">
              <a:extLst>
                <a:ext uri="{FF2B5EF4-FFF2-40B4-BE49-F238E27FC236}">
                  <a16:creationId xmlns:a16="http://schemas.microsoft.com/office/drawing/2014/main" id="{9415F3D8-D606-084C-B5F5-C4938D475829}"/>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4" name="Овал 44">
              <a:extLst>
                <a:ext uri="{FF2B5EF4-FFF2-40B4-BE49-F238E27FC236}">
                  <a16:creationId xmlns:a16="http://schemas.microsoft.com/office/drawing/2014/main" id="{7CE06365-91E5-9E4D-B333-674611F8D3C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5" name="Скругленный прямоугольник 45">
              <a:extLst>
                <a:ext uri="{FF2B5EF4-FFF2-40B4-BE49-F238E27FC236}">
                  <a16:creationId xmlns:a16="http://schemas.microsoft.com/office/drawing/2014/main" id="{A066967F-4B5B-9548-9B8E-A996DC6A99E7}"/>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7" name="Овал 46">
              <a:extLst>
                <a:ext uri="{FF2B5EF4-FFF2-40B4-BE49-F238E27FC236}">
                  <a16:creationId xmlns:a16="http://schemas.microsoft.com/office/drawing/2014/main" id="{55776EA5-6B37-7A4B-BE45-23A41FB6650E}"/>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58" name="Овал 47">
              <a:extLst>
                <a:ext uri="{FF2B5EF4-FFF2-40B4-BE49-F238E27FC236}">
                  <a16:creationId xmlns:a16="http://schemas.microsoft.com/office/drawing/2014/main" id="{2CDB0D6A-C31A-5046-B2C3-F28F04805664}"/>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59" name="Picture Placeholder 3">
            <a:extLst>
              <a:ext uri="{FF2B5EF4-FFF2-40B4-BE49-F238E27FC236}">
                <a16:creationId xmlns:a16="http://schemas.microsoft.com/office/drawing/2014/main" id="{EDE6A267-2956-DB4A-A0BD-EE903D5A349F}"/>
              </a:ext>
            </a:extLst>
          </p:cNvPr>
          <p:cNvSpPr>
            <a:spLocks noGrp="1"/>
          </p:cNvSpPr>
          <p:nvPr>
            <p:ph type="pic" sz="quarter" idx="15" hasCustomPrompt="1"/>
          </p:nvPr>
        </p:nvSpPr>
        <p:spPr>
          <a:xfrm>
            <a:off x="9422736"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grpSp>
        <p:nvGrpSpPr>
          <p:cNvPr id="35" name="Группа 38">
            <a:extLst>
              <a:ext uri="{FF2B5EF4-FFF2-40B4-BE49-F238E27FC236}">
                <a16:creationId xmlns:a16="http://schemas.microsoft.com/office/drawing/2014/main" id="{6FB0004C-3228-954E-8676-BEF80BE0BE00}"/>
              </a:ext>
            </a:extLst>
          </p:cNvPr>
          <p:cNvGrpSpPr/>
          <p:nvPr userDrawn="1"/>
        </p:nvGrpSpPr>
        <p:grpSpPr>
          <a:xfrm>
            <a:off x="6556681" y="964908"/>
            <a:ext cx="2583988" cy="5158025"/>
            <a:chOff x="3421706" y="1143000"/>
            <a:chExt cx="2530932" cy="5052117"/>
          </a:xfrm>
        </p:grpSpPr>
        <p:sp>
          <p:nvSpPr>
            <p:cNvPr id="36" name="Скругленный прямоугольник 39">
              <a:extLst>
                <a:ext uri="{FF2B5EF4-FFF2-40B4-BE49-F238E27FC236}">
                  <a16:creationId xmlns:a16="http://schemas.microsoft.com/office/drawing/2014/main" id="{AD2E7804-3F02-9742-A85C-B453D4F83CD9}"/>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7" name="Скругленный прямоугольник 40">
              <a:extLst>
                <a:ext uri="{FF2B5EF4-FFF2-40B4-BE49-F238E27FC236}">
                  <a16:creationId xmlns:a16="http://schemas.microsoft.com/office/drawing/2014/main" id="{EA77677D-6783-614B-9294-B04F8A112ABA}"/>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8" name="Скругленный прямоугольник 41">
              <a:extLst>
                <a:ext uri="{FF2B5EF4-FFF2-40B4-BE49-F238E27FC236}">
                  <a16:creationId xmlns:a16="http://schemas.microsoft.com/office/drawing/2014/main" id="{96A60EF0-89B5-7B4B-BD59-A9C9E414D48F}"/>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9" name="Скругленный прямоугольник 42">
              <a:extLst>
                <a:ext uri="{FF2B5EF4-FFF2-40B4-BE49-F238E27FC236}">
                  <a16:creationId xmlns:a16="http://schemas.microsoft.com/office/drawing/2014/main" id="{C199C177-7278-EB4C-96FD-012D4BCDE249}"/>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0" name="Скругленный прямоугольник 43">
              <a:extLst>
                <a:ext uri="{FF2B5EF4-FFF2-40B4-BE49-F238E27FC236}">
                  <a16:creationId xmlns:a16="http://schemas.microsoft.com/office/drawing/2014/main" id="{F5B2D027-2591-D442-908A-61549D54C8CD}"/>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1" name="Овал 44">
              <a:extLst>
                <a:ext uri="{FF2B5EF4-FFF2-40B4-BE49-F238E27FC236}">
                  <a16:creationId xmlns:a16="http://schemas.microsoft.com/office/drawing/2014/main" id="{6424168B-7AB1-DC46-B4A1-4A041E0D441C}"/>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2" name="Скругленный прямоугольник 45">
              <a:extLst>
                <a:ext uri="{FF2B5EF4-FFF2-40B4-BE49-F238E27FC236}">
                  <a16:creationId xmlns:a16="http://schemas.microsoft.com/office/drawing/2014/main" id="{1699FE27-2AF7-7941-BEA8-D3B976510334}"/>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3" name="Овал 46">
              <a:extLst>
                <a:ext uri="{FF2B5EF4-FFF2-40B4-BE49-F238E27FC236}">
                  <a16:creationId xmlns:a16="http://schemas.microsoft.com/office/drawing/2014/main" id="{DD3E476B-60A9-9441-B62C-AEC81D0984BB}"/>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4" name="Овал 47">
              <a:extLst>
                <a:ext uri="{FF2B5EF4-FFF2-40B4-BE49-F238E27FC236}">
                  <a16:creationId xmlns:a16="http://schemas.microsoft.com/office/drawing/2014/main" id="{EB6039B2-EE4B-6E42-BF2C-3812EA7B9CF2}"/>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45" name="Picture Placeholder 3">
            <a:extLst>
              <a:ext uri="{FF2B5EF4-FFF2-40B4-BE49-F238E27FC236}">
                <a16:creationId xmlns:a16="http://schemas.microsoft.com/office/drawing/2014/main" id="{12A28670-71F9-9D4D-878D-51A33C7F4E13}"/>
              </a:ext>
            </a:extLst>
          </p:cNvPr>
          <p:cNvSpPr>
            <a:spLocks noGrp="1"/>
          </p:cNvSpPr>
          <p:nvPr>
            <p:ph type="pic" sz="quarter" idx="16" hasCustomPrompt="1"/>
          </p:nvPr>
        </p:nvSpPr>
        <p:spPr>
          <a:xfrm>
            <a:off x="6706246"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grpSp>
        <p:nvGrpSpPr>
          <p:cNvPr id="46" name="Группа 38">
            <a:extLst>
              <a:ext uri="{FF2B5EF4-FFF2-40B4-BE49-F238E27FC236}">
                <a16:creationId xmlns:a16="http://schemas.microsoft.com/office/drawing/2014/main" id="{2A795994-78FC-8B4A-A73D-45805DB3399A}"/>
              </a:ext>
            </a:extLst>
          </p:cNvPr>
          <p:cNvGrpSpPr/>
          <p:nvPr userDrawn="1"/>
        </p:nvGrpSpPr>
        <p:grpSpPr>
          <a:xfrm>
            <a:off x="3846856" y="964908"/>
            <a:ext cx="2583988" cy="5158025"/>
            <a:chOff x="3421706" y="1143000"/>
            <a:chExt cx="2530932" cy="5052117"/>
          </a:xfrm>
        </p:grpSpPr>
        <p:sp>
          <p:nvSpPr>
            <p:cNvPr id="47" name="Скругленный прямоугольник 39">
              <a:extLst>
                <a:ext uri="{FF2B5EF4-FFF2-40B4-BE49-F238E27FC236}">
                  <a16:creationId xmlns:a16="http://schemas.microsoft.com/office/drawing/2014/main" id="{D4481D81-D6CB-C14B-AEAB-DD56182BAAC5}"/>
                </a:ext>
              </a:extLst>
            </p:cNvPr>
            <p:cNvSpPr/>
            <p:nvPr userDrawn="1"/>
          </p:nvSpPr>
          <p:spPr>
            <a:xfrm>
              <a:off x="5772337" y="2057401"/>
              <a:ext cx="180301" cy="487680"/>
            </a:xfrm>
            <a:prstGeom prst="roundRect">
              <a:avLst/>
            </a:prstGeom>
            <a:solidFill>
              <a:srgbClr val="F8FAFB">
                <a:alpha val="30000"/>
              </a:srgb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0" name="Скругленный прямоугольник 40">
              <a:extLst>
                <a:ext uri="{FF2B5EF4-FFF2-40B4-BE49-F238E27FC236}">
                  <a16:creationId xmlns:a16="http://schemas.microsoft.com/office/drawing/2014/main" id="{5D506568-8BBA-1E46-B0E6-52460AF62553}"/>
                </a:ext>
              </a:extLst>
            </p:cNvPr>
            <p:cNvSpPr/>
            <p:nvPr userDrawn="1"/>
          </p:nvSpPr>
          <p:spPr>
            <a:xfrm>
              <a:off x="3421706" y="1971500"/>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1" name="Скругленный прямоугольник 41">
              <a:extLst>
                <a:ext uri="{FF2B5EF4-FFF2-40B4-BE49-F238E27FC236}">
                  <a16:creationId xmlns:a16="http://schemas.microsoft.com/office/drawing/2014/main" id="{1D674F5B-ADD1-6349-B06F-820786411F5F}"/>
                </a:ext>
              </a:extLst>
            </p:cNvPr>
            <p:cNvSpPr/>
            <p:nvPr userDrawn="1"/>
          </p:nvSpPr>
          <p:spPr>
            <a:xfrm>
              <a:off x="3421706" y="2530199"/>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2" name="Скругленный прямоугольник 42">
              <a:extLst>
                <a:ext uri="{FF2B5EF4-FFF2-40B4-BE49-F238E27FC236}">
                  <a16:creationId xmlns:a16="http://schemas.microsoft.com/office/drawing/2014/main" id="{565CE0E5-57CC-6E40-8EAF-8EE06DF0B509}"/>
                </a:ext>
              </a:extLst>
            </p:cNvPr>
            <p:cNvSpPr/>
            <p:nvPr userDrawn="1"/>
          </p:nvSpPr>
          <p:spPr>
            <a:xfrm>
              <a:off x="3421706" y="3041744"/>
              <a:ext cx="180301" cy="276137"/>
            </a:xfrm>
            <a:prstGeom prst="roundRect">
              <a:avLst/>
            </a:prstGeom>
            <a:solidFill>
              <a:schemeClr val="accent5"/>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3" name="Скругленный прямоугольник 43">
              <a:extLst>
                <a:ext uri="{FF2B5EF4-FFF2-40B4-BE49-F238E27FC236}">
                  <a16:creationId xmlns:a16="http://schemas.microsoft.com/office/drawing/2014/main" id="{1CC8472A-19BC-5D4D-B50D-0D5D0E2AC232}"/>
                </a:ext>
              </a:extLst>
            </p:cNvPr>
            <p:cNvSpPr/>
            <p:nvPr userDrawn="1"/>
          </p:nvSpPr>
          <p:spPr>
            <a:xfrm>
              <a:off x="3453659" y="1143000"/>
              <a:ext cx="2465281" cy="5052117"/>
            </a:xfrm>
            <a:prstGeom prst="roundRect">
              <a:avLst>
                <a:gd name="adj" fmla="val 13958"/>
              </a:avLst>
            </a:prstGeom>
            <a:solidFill>
              <a:schemeClr val="bg1"/>
            </a:solidFill>
            <a:ln w="19050" cap="flat" cmpd="sng" algn="ctr">
              <a:solidFill>
                <a:schemeClr val="accent5"/>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4" name="Овал 44">
              <a:extLst>
                <a:ext uri="{FF2B5EF4-FFF2-40B4-BE49-F238E27FC236}">
                  <a16:creationId xmlns:a16="http://schemas.microsoft.com/office/drawing/2014/main" id="{DBEE6639-EF24-3743-B8FD-C80079546D8B}"/>
                </a:ext>
              </a:extLst>
            </p:cNvPr>
            <p:cNvSpPr/>
            <p:nvPr userDrawn="1"/>
          </p:nvSpPr>
          <p:spPr>
            <a:xfrm>
              <a:off x="4481234" y="5699769"/>
              <a:ext cx="410131" cy="406782"/>
            </a:xfrm>
            <a:prstGeom prst="ellipse">
              <a:avLst/>
            </a:prstGeom>
            <a:noFill/>
            <a:ln w="15875" cap="flat" cmpd="sng" algn="ctr">
              <a:gradFill flip="none" rotWithShape="1">
                <a:gsLst>
                  <a:gs pos="32000">
                    <a:srgbClr val="F8FAFB">
                      <a:lumMod val="65000"/>
                      <a:lumOff val="35000"/>
                    </a:srgbClr>
                  </a:gs>
                  <a:gs pos="71000">
                    <a:srgbClr val="000000">
                      <a:lumMod val="95000"/>
                    </a:srgbClr>
                  </a:gs>
                  <a:gs pos="0">
                    <a:srgbClr val="000000">
                      <a:lumMod val="65000"/>
                    </a:srgbClr>
                  </a:gs>
                  <a:gs pos="100000">
                    <a:srgbClr val="F8FAFB">
                      <a:lumMod val="95000"/>
                      <a:lumOff val="5000"/>
                    </a:srgbClr>
                  </a:gs>
                </a:gsLst>
                <a:lin ang="16200000" scaled="1"/>
                <a:tileRect/>
              </a:gra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5" name="Скругленный прямоугольник 45">
              <a:extLst>
                <a:ext uri="{FF2B5EF4-FFF2-40B4-BE49-F238E27FC236}">
                  <a16:creationId xmlns:a16="http://schemas.microsoft.com/office/drawing/2014/main" id="{274488AA-1B9F-5446-9F95-8619E4C5608D}"/>
                </a:ext>
              </a:extLst>
            </p:cNvPr>
            <p:cNvSpPr/>
            <p:nvPr userDrawn="1"/>
          </p:nvSpPr>
          <p:spPr>
            <a:xfrm>
              <a:off x="4441914" y="1457766"/>
              <a:ext cx="481663" cy="44909"/>
            </a:xfrm>
            <a:prstGeom prst="roundRect">
              <a:avLst>
                <a:gd name="adj" fmla="val 50000"/>
              </a:avLst>
            </a:prstGeom>
            <a:solidFill>
              <a:schemeClr val="tx1">
                <a:lumMod val="75000"/>
              </a:schemeClr>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6" name="Овал 46">
              <a:extLst>
                <a:ext uri="{FF2B5EF4-FFF2-40B4-BE49-F238E27FC236}">
                  <a16:creationId xmlns:a16="http://schemas.microsoft.com/office/drawing/2014/main" id="{C96F1CA2-0D91-6F40-8A9C-710A0737EDC7}"/>
                </a:ext>
              </a:extLst>
            </p:cNvPr>
            <p:cNvSpPr/>
            <p:nvPr userDrawn="1"/>
          </p:nvSpPr>
          <p:spPr>
            <a:xfrm flipH="1">
              <a:off x="4287288" y="1451578"/>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67" name="Овал 47">
              <a:extLst>
                <a:ext uri="{FF2B5EF4-FFF2-40B4-BE49-F238E27FC236}">
                  <a16:creationId xmlns:a16="http://schemas.microsoft.com/office/drawing/2014/main" id="{A6B56AE8-372B-8E4D-B9F6-6068BF47E936}"/>
                </a:ext>
              </a:extLst>
            </p:cNvPr>
            <p:cNvSpPr/>
            <p:nvPr userDrawn="1"/>
          </p:nvSpPr>
          <p:spPr>
            <a:xfrm flipH="1">
              <a:off x="4656540" y="1271335"/>
              <a:ext cx="59518" cy="58098"/>
            </a:xfrm>
            <a:prstGeom prst="ellipse">
              <a:avLst/>
            </a:prstGeom>
            <a:solidFill>
              <a:schemeClr val="tx1">
                <a:lumMod val="75000"/>
              </a:schemeClr>
            </a:solidFill>
            <a:ln w="508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grpSp>
      <p:sp>
        <p:nvSpPr>
          <p:cNvPr id="68" name="Picture Placeholder 3">
            <a:extLst>
              <a:ext uri="{FF2B5EF4-FFF2-40B4-BE49-F238E27FC236}">
                <a16:creationId xmlns:a16="http://schemas.microsoft.com/office/drawing/2014/main" id="{83DE7D3C-34A9-E44D-98F3-5D23AE49133E}"/>
              </a:ext>
            </a:extLst>
          </p:cNvPr>
          <p:cNvSpPr>
            <a:spLocks noGrp="1"/>
          </p:cNvSpPr>
          <p:nvPr>
            <p:ph type="pic" sz="quarter" idx="17" hasCustomPrompt="1"/>
          </p:nvPr>
        </p:nvSpPr>
        <p:spPr>
          <a:xfrm>
            <a:off x="3996421" y="1586142"/>
            <a:ext cx="2270907" cy="4020508"/>
          </a:xfrm>
          <a:prstGeom prst="rect">
            <a:avLst/>
          </a:prstGeom>
          <a:solidFill>
            <a:schemeClr val="accent6"/>
          </a:solidFill>
        </p:spPr>
        <p:txBody>
          <a:bodyPr anchor="ctr"/>
          <a:lstStyle>
            <a:lvl1pPr marL="0" indent="0" algn="ctr">
              <a:buNone/>
              <a:defRPr b="0" i="0" baseline="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an image here</a:t>
            </a:r>
          </a:p>
        </p:txBody>
      </p:sp>
    </p:spTree>
    <p:extLst>
      <p:ext uri="{BB962C8B-B14F-4D97-AF65-F5344CB8AC3E}">
        <p14:creationId xmlns:p14="http://schemas.microsoft.com/office/powerpoint/2010/main" val="822037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3" y="2380912"/>
            <a:ext cx="5462023" cy="2073537"/>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1057473"/>
            <a:ext cx="5461830" cy="1323439"/>
          </a:xfrm>
        </p:spPr>
        <p:txBody>
          <a:bodyPr wrap="square" anchor="t">
            <a:spAutoFit/>
          </a:bodyPr>
          <a:lstStyle>
            <a:lvl1pPr>
              <a:defRPr/>
            </a:lvl1pPr>
          </a:lstStyle>
          <a:p>
            <a:r>
              <a:rPr lang="en-US" dirty="0"/>
              <a:t>Click to edit Master title style Click to edit Master title style</a:t>
            </a:r>
            <a:endParaRPr lang="en-GB" dirty="0"/>
          </a:p>
        </p:txBody>
      </p:sp>
      <p:grpSp>
        <p:nvGrpSpPr>
          <p:cNvPr id="35" name="Group 34">
            <a:extLst>
              <a:ext uri="{FF2B5EF4-FFF2-40B4-BE49-F238E27FC236}">
                <a16:creationId xmlns:a16="http://schemas.microsoft.com/office/drawing/2014/main" id="{2DD6D8D7-AE31-354D-BF9F-BFD01FBA2349}"/>
              </a:ext>
            </a:extLst>
          </p:cNvPr>
          <p:cNvGrpSpPr/>
          <p:nvPr userDrawn="1"/>
        </p:nvGrpSpPr>
        <p:grpSpPr>
          <a:xfrm>
            <a:off x="7556362" y="322076"/>
            <a:ext cx="3096027" cy="6159349"/>
            <a:chOff x="7104114" y="527902"/>
            <a:chExt cx="3447062" cy="6857709"/>
          </a:xfrm>
        </p:grpSpPr>
        <p:sp>
          <p:nvSpPr>
            <p:cNvPr id="36" name="Скругленный прямоугольник 40">
              <a:extLst>
                <a:ext uri="{FF2B5EF4-FFF2-40B4-BE49-F238E27FC236}">
                  <a16:creationId xmlns:a16="http://schemas.microsoft.com/office/drawing/2014/main" id="{F2724065-B591-1E40-8A4C-599C216D95EF}"/>
                </a:ext>
              </a:extLst>
            </p:cNvPr>
            <p:cNvSpPr/>
            <p:nvPr userDrawn="1"/>
          </p:nvSpPr>
          <p:spPr>
            <a:xfrm>
              <a:off x="7104114" y="1450971"/>
              <a:ext cx="244739" cy="267826"/>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7" name="Скругленный прямоугольник 40">
              <a:extLst>
                <a:ext uri="{FF2B5EF4-FFF2-40B4-BE49-F238E27FC236}">
                  <a16:creationId xmlns:a16="http://schemas.microsoft.com/office/drawing/2014/main" id="{7F7F6156-88B9-1B41-9E1D-B05A4306B6D7}"/>
                </a:ext>
              </a:extLst>
            </p:cNvPr>
            <p:cNvSpPr/>
            <p:nvPr userDrawn="1"/>
          </p:nvSpPr>
          <p:spPr>
            <a:xfrm>
              <a:off x="7104114" y="1925358"/>
              <a:ext cx="244739" cy="505719"/>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8" name="Скругленный прямоугольник 40">
              <a:extLst>
                <a:ext uri="{FF2B5EF4-FFF2-40B4-BE49-F238E27FC236}">
                  <a16:creationId xmlns:a16="http://schemas.microsoft.com/office/drawing/2014/main" id="{1F0D6C3F-8F4D-F847-84AC-10EB4E31A5C8}"/>
                </a:ext>
              </a:extLst>
            </p:cNvPr>
            <p:cNvSpPr/>
            <p:nvPr userDrawn="1"/>
          </p:nvSpPr>
          <p:spPr>
            <a:xfrm>
              <a:off x="7104114" y="2564751"/>
              <a:ext cx="244739" cy="505719"/>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39" name="Скругленный прямоугольник 40">
              <a:extLst>
                <a:ext uri="{FF2B5EF4-FFF2-40B4-BE49-F238E27FC236}">
                  <a16:creationId xmlns:a16="http://schemas.microsoft.com/office/drawing/2014/main" id="{31249FA2-2BE7-544B-BBE0-AD3B9710440C}"/>
                </a:ext>
              </a:extLst>
            </p:cNvPr>
            <p:cNvSpPr/>
            <p:nvPr userDrawn="1"/>
          </p:nvSpPr>
          <p:spPr>
            <a:xfrm>
              <a:off x="10306437" y="2097238"/>
              <a:ext cx="244739" cy="790338"/>
            </a:xfrm>
            <a:prstGeom prst="roundRect">
              <a:avLst/>
            </a:prstGeom>
            <a:solidFill>
              <a:schemeClr val="accent4"/>
            </a:solidFill>
            <a:ln w="12700" cap="flat" cmpd="sng" algn="ctr">
              <a:no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0" name="Скругленный прямоугольник 43">
              <a:extLst>
                <a:ext uri="{FF2B5EF4-FFF2-40B4-BE49-F238E27FC236}">
                  <a16:creationId xmlns:a16="http://schemas.microsoft.com/office/drawing/2014/main" id="{1E122794-1C7E-B74E-8539-729FAF34F102}"/>
                </a:ext>
              </a:extLst>
            </p:cNvPr>
            <p:cNvSpPr/>
            <p:nvPr userDrawn="1"/>
          </p:nvSpPr>
          <p:spPr>
            <a:xfrm>
              <a:off x="7142979" y="527902"/>
              <a:ext cx="3376207" cy="6857709"/>
            </a:xfrm>
            <a:prstGeom prst="roundRect">
              <a:avLst>
                <a:gd name="adj" fmla="val 13682"/>
              </a:avLst>
            </a:prstGeom>
            <a:solidFill>
              <a:schemeClr val="tx1">
                <a:lumMod val="50000"/>
              </a:schemeClr>
            </a:solidFill>
            <a:ln w="19050" cap="flat" cmpd="sng" algn="ctr">
              <a:solidFill>
                <a:schemeClr val="accent4"/>
              </a:solidFill>
              <a:prstDash val="solid"/>
              <a:miter lim="800000"/>
            </a:ln>
            <a:effectLst/>
          </p:spPr>
          <p:txBody>
            <a:bodyPr rtlCol="0" anchor="ctr"/>
            <a:lstStyle/>
            <a:p>
              <a:pPr marL="0" marR="0" lvl="0" indent="0" algn="ctr" defTabSz="2354476" eaLnBrk="1" fontAlgn="auto" latinLnBrk="0" hangingPunct="1">
                <a:lnSpc>
                  <a:spcPct val="100000"/>
                </a:lnSpc>
                <a:spcBef>
                  <a:spcPts val="0"/>
                </a:spcBef>
                <a:spcAft>
                  <a:spcPts val="0"/>
                </a:spcAft>
                <a:buClrTx/>
                <a:buSzTx/>
                <a:buFontTx/>
                <a:buNone/>
                <a:tabLst/>
                <a:defRPr/>
              </a:pPr>
              <a:endParaRPr kumimoji="0" lang="en-US" sz="1204" b="0" i="0" u="none" strike="noStrike" kern="0" cap="none" spc="0" normalizeH="0" baseline="0" noProof="0" dirty="0">
                <a:ln>
                  <a:noFill/>
                </a:ln>
                <a:solidFill>
                  <a:srgbClr val="000000"/>
                </a:solidFill>
                <a:effectLst/>
                <a:uLnTx/>
                <a:uFillTx/>
                <a:latin typeface="Arial Narrow Regular" panose="020B0606020202030204" pitchFamily="34" charset="0"/>
                <a:ea typeface=""/>
                <a:cs typeface=""/>
              </a:endParaRPr>
            </a:p>
          </p:txBody>
        </p:sp>
        <p:sp>
          <p:nvSpPr>
            <p:cNvPr id="41" name="Oval 40">
              <a:extLst>
                <a:ext uri="{FF2B5EF4-FFF2-40B4-BE49-F238E27FC236}">
                  <a16:creationId xmlns:a16="http://schemas.microsoft.com/office/drawing/2014/main" id="{1620D54E-9781-6845-9FDE-41AC8CBC94A2}"/>
                </a:ext>
              </a:extLst>
            </p:cNvPr>
            <p:cNvSpPr/>
            <p:nvPr userDrawn="1"/>
          </p:nvSpPr>
          <p:spPr>
            <a:xfrm>
              <a:off x="9192126" y="666893"/>
              <a:ext cx="123754" cy="12375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i="0" dirty="0" err="1">
                <a:solidFill>
                  <a:schemeClr val="bg1"/>
                </a:solidFill>
                <a:ea typeface="Oswald Light" charset="0"/>
                <a:cs typeface="Arial Narrow" panose="020B0604020202020204" pitchFamily="34" charset="0"/>
              </a:endParaRPr>
            </a:p>
          </p:txBody>
        </p:sp>
      </p:grpSp>
      <p:sp>
        <p:nvSpPr>
          <p:cNvPr id="42" name="Picture Placeholder 4">
            <a:extLst>
              <a:ext uri="{FF2B5EF4-FFF2-40B4-BE49-F238E27FC236}">
                <a16:creationId xmlns:a16="http://schemas.microsoft.com/office/drawing/2014/main" id="{9CBA073C-6D05-9045-AD04-DBC0DA2BAB0B}"/>
              </a:ext>
            </a:extLst>
          </p:cNvPr>
          <p:cNvSpPr>
            <a:spLocks noGrp="1"/>
          </p:cNvSpPr>
          <p:nvPr>
            <p:ph type="pic" sz="quarter" idx="16"/>
          </p:nvPr>
        </p:nvSpPr>
        <p:spPr>
          <a:xfrm>
            <a:off x="7713501" y="431541"/>
            <a:ext cx="2797006" cy="5911691"/>
          </a:xfrm>
          <a:custGeom>
            <a:avLst/>
            <a:gdLst>
              <a:gd name="connsiteX0" fmla="*/ 300992 w 2664356"/>
              <a:gd name="connsiteY0" fmla="*/ 0 h 5631325"/>
              <a:gd name="connsiteX1" fmla="*/ 591950 w 2664356"/>
              <a:gd name="connsiteY1" fmla="*/ 0 h 5631325"/>
              <a:gd name="connsiteX2" fmla="*/ 591950 w 2664356"/>
              <a:gd name="connsiteY2" fmla="*/ 71534 h 5631325"/>
              <a:gd name="connsiteX3" fmla="*/ 749016 w 2664356"/>
              <a:gd name="connsiteY3" fmla="*/ 228600 h 5631325"/>
              <a:gd name="connsiteX4" fmla="*/ 1915341 w 2664356"/>
              <a:gd name="connsiteY4" fmla="*/ 228600 h 5631325"/>
              <a:gd name="connsiteX5" fmla="*/ 2072407 w 2664356"/>
              <a:gd name="connsiteY5" fmla="*/ 71534 h 5631325"/>
              <a:gd name="connsiteX6" fmla="*/ 2072407 w 2664356"/>
              <a:gd name="connsiteY6" fmla="*/ 0 h 5631325"/>
              <a:gd name="connsiteX7" fmla="*/ 2363364 w 2664356"/>
              <a:gd name="connsiteY7" fmla="*/ 0 h 5631325"/>
              <a:gd name="connsiteX8" fmla="*/ 2664356 w 2664356"/>
              <a:gd name="connsiteY8" fmla="*/ 300992 h 5631325"/>
              <a:gd name="connsiteX9" fmla="*/ 2664356 w 2664356"/>
              <a:gd name="connsiteY9" fmla="*/ 5330333 h 5631325"/>
              <a:gd name="connsiteX10" fmla="*/ 2363364 w 2664356"/>
              <a:gd name="connsiteY10" fmla="*/ 5631325 h 5631325"/>
              <a:gd name="connsiteX11" fmla="*/ 300992 w 2664356"/>
              <a:gd name="connsiteY11" fmla="*/ 5631325 h 5631325"/>
              <a:gd name="connsiteX12" fmla="*/ 0 w 2664356"/>
              <a:gd name="connsiteY12" fmla="*/ 5330333 h 5631325"/>
              <a:gd name="connsiteX13" fmla="*/ 0 w 2664356"/>
              <a:gd name="connsiteY13" fmla="*/ 300992 h 5631325"/>
              <a:gd name="connsiteX14" fmla="*/ 300992 w 2664356"/>
              <a:gd name="connsiteY14" fmla="*/ 0 h 56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64356" h="5631325">
                <a:moveTo>
                  <a:pt x="300992" y="0"/>
                </a:moveTo>
                <a:lnTo>
                  <a:pt x="591950" y="0"/>
                </a:lnTo>
                <a:lnTo>
                  <a:pt x="591950" y="71534"/>
                </a:lnTo>
                <a:cubicBezTo>
                  <a:pt x="591950" y="158279"/>
                  <a:pt x="662271" y="228600"/>
                  <a:pt x="749016" y="228600"/>
                </a:cubicBezTo>
                <a:lnTo>
                  <a:pt x="1915341" y="228600"/>
                </a:lnTo>
                <a:cubicBezTo>
                  <a:pt x="2002086" y="228600"/>
                  <a:pt x="2072407" y="158279"/>
                  <a:pt x="2072407" y="71534"/>
                </a:cubicBezTo>
                <a:lnTo>
                  <a:pt x="2072407" y="0"/>
                </a:lnTo>
                <a:lnTo>
                  <a:pt x="2363364" y="0"/>
                </a:lnTo>
                <a:cubicBezTo>
                  <a:pt x="2529597" y="0"/>
                  <a:pt x="2664356" y="134759"/>
                  <a:pt x="2664356" y="300992"/>
                </a:cubicBezTo>
                <a:lnTo>
                  <a:pt x="2664356" y="5330333"/>
                </a:lnTo>
                <a:cubicBezTo>
                  <a:pt x="2664356" y="5496566"/>
                  <a:pt x="2529597" y="5631325"/>
                  <a:pt x="2363364" y="5631325"/>
                </a:cubicBezTo>
                <a:lnTo>
                  <a:pt x="300992" y="5631325"/>
                </a:lnTo>
                <a:cubicBezTo>
                  <a:pt x="134759" y="5631325"/>
                  <a:pt x="0" y="5496566"/>
                  <a:pt x="0" y="5330333"/>
                </a:cubicBezTo>
                <a:lnTo>
                  <a:pt x="0" y="300992"/>
                </a:lnTo>
                <a:cubicBezTo>
                  <a:pt x="0" y="134759"/>
                  <a:pt x="134759" y="0"/>
                  <a:pt x="300992" y="0"/>
                </a:cubicBezTo>
                <a:close/>
              </a:path>
            </a:pathLst>
          </a:custGeom>
          <a:solidFill>
            <a:schemeClr val="accent6"/>
          </a:solidFill>
        </p:spPr>
        <p:txBody>
          <a:bodyPr wrap="square" anchor="ctr">
            <a:noAutofit/>
          </a:bodyPr>
          <a:lstStyle>
            <a:lvl1pPr marL="0" indent="0" algn="ctr">
              <a:buNone/>
              <a:defRPr sz="100"/>
            </a:lvl1pPr>
          </a:lstStyle>
          <a:p>
            <a:r>
              <a:rPr lang="en-US"/>
              <a:t>Click icon to add picture</a:t>
            </a:r>
            <a:endParaRPr lang="en-US" dirty="0"/>
          </a:p>
        </p:txBody>
      </p:sp>
    </p:spTree>
    <p:extLst>
      <p:ext uri="{BB962C8B-B14F-4D97-AF65-F5344CB8AC3E}">
        <p14:creationId xmlns:p14="http://schemas.microsoft.com/office/powerpoint/2010/main" val="2394900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0" name="Slide Number Placeholder 1"/>
          <p:cNvSpPr>
            <a:spLocks noGrp="1"/>
          </p:cNvSpPr>
          <p:nvPr>
            <p:ph type="sldNum" sz="quarter" idx="4"/>
          </p:nvPr>
        </p:nvSpPr>
        <p:spPr>
          <a:xfrm>
            <a:off x="11562276" y="6436380"/>
            <a:ext cx="412811" cy="208181"/>
          </a:xfrm>
          <a:prstGeom prst="rect">
            <a:avLst/>
          </a:prstGeom>
          <a:solidFill>
            <a:schemeClr val="bg1"/>
          </a:solidFill>
          <a:ln>
            <a:noFill/>
          </a:ln>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7" name="Title 6">
            <a:extLst>
              <a:ext uri="{FF2B5EF4-FFF2-40B4-BE49-F238E27FC236}">
                <a16:creationId xmlns:a16="http://schemas.microsoft.com/office/drawing/2014/main" id="{97A0FA0D-0B05-5A45-9F2C-ED9C3ED2AB79}"/>
              </a:ext>
            </a:extLst>
          </p:cNvPr>
          <p:cNvSpPr>
            <a:spLocks noGrp="1"/>
          </p:cNvSpPr>
          <p:nvPr>
            <p:ph type="title"/>
          </p:nvPr>
        </p:nvSpPr>
        <p:spPr>
          <a:xfrm>
            <a:off x="334842" y="300381"/>
            <a:ext cx="11542666" cy="1085553"/>
          </a:xfrm>
        </p:spPr>
        <p:txBody>
          <a:bodyPr>
            <a:normAutofit/>
          </a:bodyPr>
          <a:lstStyle>
            <a:lvl1pPr>
              <a:defRPr sz="4000" b="0" spc="0"/>
            </a:lvl1pPr>
          </a:lstStyle>
          <a:p>
            <a:r>
              <a:rPr lang="en-US"/>
              <a:t>Click to edit Master title style</a:t>
            </a:r>
            <a:endParaRPr lang="en-GB" dirty="0"/>
          </a:p>
        </p:txBody>
      </p:sp>
      <p:sp>
        <p:nvSpPr>
          <p:cNvPr id="33" name="Text Placeholder 6">
            <a:extLst>
              <a:ext uri="{FF2B5EF4-FFF2-40B4-BE49-F238E27FC236}">
                <a16:creationId xmlns:a16="http://schemas.microsoft.com/office/drawing/2014/main" id="{F6AAD39E-4E6A-654A-83D2-5F62729BC8AC}"/>
              </a:ext>
            </a:extLst>
          </p:cNvPr>
          <p:cNvSpPr>
            <a:spLocks noGrp="1"/>
          </p:cNvSpPr>
          <p:nvPr>
            <p:ph type="body" sz="quarter" idx="13"/>
          </p:nvPr>
        </p:nvSpPr>
        <p:spPr>
          <a:xfrm>
            <a:off x="334435" y="1388533"/>
            <a:ext cx="11542666" cy="4853859"/>
          </a:xfrm>
        </p:spPr>
        <p:txBody>
          <a:bodyPr/>
          <a:lstStyle>
            <a:lvl2pPr>
              <a:defRPr b="1"/>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8713823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cxnSp>
        <p:nvCxnSpPr>
          <p:cNvPr id="32" name="Straight Connector 31">
            <a:extLst>
              <a:ext uri="{FF2B5EF4-FFF2-40B4-BE49-F238E27FC236}">
                <a16:creationId xmlns:a16="http://schemas.microsoft.com/office/drawing/2014/main" id="{D7030962-3989-1748-BD16-2974CC1E3452}"/>
              </a:ext>
            </a:extLst>
          </p:cNvPr>
          <p:cNvCxnSpPr>
            <a:cxnSpLocks/>
          </p:cNvCxnSpPr>
          <p:nvPr userDrawn="1"/>
        </p:nvCxnSpPr>
        <p:spPr>
          <a:xfrm>
            <a:off x="7297180" y="1799869"/>
            <a:ext cx="0" cy="4432980"/>
          </a:xfrm>
          <a:prstGeom prst="line">
            <a:avLst/>
          </a:prstGeom>
          <a:ln w="12700">
            <a:gradFill flip="none" rotWithShape="1">
              <a:gsLst>
                <a:gs pos="0">
                  <a:schemeClr val="accent4">
                    <a:lumMod val="67000"/>
                  </a:schemeClr>
                </a:gs>
                <a:gs pos="100000">
                  <a:schemeClr val="accent4">
                    <a:lumMod val="60000"/>
                    <a:lumOff val="40000"/>
                    <a:alpha val="0"/>
                  </a:schemeClr>
                </a:gs>
              </a:gsLst>
              <a:lin ang="5400000" scaled="0"/>
              <a:tileRect/>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66E63B6-9383-5345-911C-AD82EF4940C0}"/>
              </a:ext>
            </a:extLst>
          </p:cNvPr>
          <p:cNvSpPr>
            <a:spLocks noGrp="1"/>
          </p:cNvSpPr>
          <p:nvPr>
            <p:ph type="body" sz="quarter" idx="10" hasCustomPrompt="1"/>
          </p:nvPr>
        </p:nvSpPr>
        <p:spPr>
          <a:xfrm>
            <a:off x="1567545" y="1582414"/>
            <a:ext cx="5509078" cy="3810680"/>
          </a:xfrm>
        </p:spPr>
        <p:txBody>
          <a:bodyPr/>
          <a:lstStyle>
            <a:lvl1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1pPr>
            <a:lvl2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2pPr>
            <a:lvl3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3pPr>
            <a:lvl4pPr marL="6350" indent="0"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4pPr>
            <a:lvl5pPr marL="239176" indent="0" algn="r" defTabSz="1219170" rtl="0" eaLnBrk="1" latinLnBrk="0" hangingPunct="1">
              <a:lnSpc>
                <a:spcPct val="100000"/>
              </a:lnSpc>
              <a:spcBef>
                <a:spcPct val="0"/>
              </a:spcBef>
              <a:buNone/>
              <a:defRPr lang="en-US" sz="4000" b="0" i="0" kern="1200" spc="0" dirty="0">
                <a:solidFill>
                  <a:schemeClr val="tx1"/>
                </a:solidFill>
                <a:latin typeface="Oswald Light" pitchFamily="2" charset="77"/>
                <a:ea typeface="+mj-ea"/>
                <a:cs typeface="Arial Narrow" panose="020B0604020202020204" pitchFamily="34" charset="0"/>
              </a:defRPr>
            </a:lvl5pPr>
          </a:lstStyle>
          <a:p>
            <a:r>
              <a:rPr lang="en-US" dirty="0"/>
              <a:t>Lorem Ipsum is simply dummy text of the printing and typesetting industry. Lorem Ipsum has been the industry's standard dummy text ever since the 1500s.</a:t>
            </a:r>
            <a:endParaRPr lang="en-GB" dirty="0"/>
          </a:p>
        </p:txBody>
      </p:sp>
      <p:sp>
        <p:nvSpPr>
          <p:cNvPr id="10" name="Text Placeholder 9">
            <a:extLst>
              <a:ext uri="{FF2B5EF4-FFF2-40B4-BE49-F238E27FC236}">
                <a16:creationId xmlns:a16="http://schemas.microsoft.com/office/drawing/2014/main" id="{0A5F1C21-A223-5F44-8950-33FDACDF081F}"/>
              </a:ext>
            </a:extLst>
          </p:cNvPr>
          <p:cNvSpPr>
            <a:spLocks noGrp="1"/>
          </p:cNvSpPr>
          <p:nvPr>
            <p:ph type="body" sz="quarter" idx="11" hasCustomPrompt="1"/>
          </p:nvPr>
        </p:nvSpPr>
        <p:spPr>
          <a:xfrm>
            <a:off x="7517738" y="1737665"/>
            <a:ext cx="2285620" cy="3499919"/>
          </a:xfrm>
        </p:spPr>
        <p:txBody>
          <a:bodyPr>
            <a:normAutofit/>
          </a:bodyPr>
          <a:lstStyle>
            <a:lvl1pPr marL="0" marR="0" indent="0" algn="l" defTabSz="1219170" rtl="0" eaLnBrk="1" fontAlgn="auto" latinLnBrk="0" hangingPunct="1">
              <a:lnSpc>
                <a:spcPct val="113000"/>
              </a:lnSpc>
              <a:spcBef>
                <a:spcPts val="1200"/>
              </a:spcBef>
              <a:spcAft>
                <a:spcPts val="0"/>
              </a:spcAft>
              <a:buClrTx/>
              <a:buSzTx/>
              <a:buFont typeface="Arial"/>
              <a:buNone/>
              <a:tabLst/>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defRPr lang="en-US" sz="1200" b="0" i="0" kern="1200" spc="0" dirty="0" smtClean="0">
                <a:solidFill>
                  <a:schemeClr val="tx1"/>
                </a:solidFill>
                <a:latin typeface="Arial" panose="020B0604020202020204" pitchFamily="34" charset="0"/>
                <a:ea typeface="+mj-ea"/>
                <a:cs typeface="Arial" panose="020B0604020202020204" pitchFamily="34" charset="0"/>
              </a:defRPr>
            </a:lvl2pPr>
            <a:lvl3pPr>
              <a:defRPr lang="en-US" sz="1200" b="0" i="0" kern="1200" spc="0" dirty="0" smtClean="0">
                <a:solidFill>
                  <a:schemeClr val="tx1"/>
                </a:solidFill>
                <a:latin typeface="Arial" panose="020B0604020202020204" pitchFamily="34" charset="0"/>
                <a:ea typeface="+mj-ea"/>
                <a:cs typeface="Arial" panose="020B0604020202020204" pitchFamily="34" charset="0"/>
              </a:defRPr>
            </a:lvl3pPr>
            <a:lvl4pPr>
              <a:defRPr lang="en-US" sz="1200" b="0" i="0" kern="1200" spc="0" dirty="0" smtClean="0">
                <a:solidFill>
                  <a:schemeClr val="tx1"/>
                </a:solidFill>
                <a:latin typeface="Arial" panose="020B0604020202020204" pitchFamily="34" charset="0"/>
                <a:ea typeface="+mj-ea"/>
                <a:cs typeface="Arial" panose="020B0604020202020204" pitchFamily="34" charset="0"/>
              </a:defRPr>
            </a:lvl4pPr>
            <a:lvl5pPr>
              <a:defRPr lang="en-US" sz="1200" b="0" i="0" kern="1200" spc="0" dirty="0">
                <a:solidFill>
                  <a:schemeClr val="tx1"/>
                </a:solidFill>
                <a:latin typeface="Arial" panose="020B0604020202020204" pitchFamily="34" charset="0"/>
                <a:ea typeface="+mj-ea"/>
                <a:cs typeface="Arial" panose="020B0604020202020204" pitchFamily="34" charset="0"/>
              </a:defRPr>
            </a:lvl5pPr>
          </a:lstStyle>
          <a:p>
            <a:pPr marL="0" marR="0" lvl="0" indent="0" algn="l" defTabSz="1219170" rtl="0" eaLnBrk="1" fontAlgn="auto" latinLnBrk="0" hangingPunct="1">
              <a:lnSpc>
                <a:spcPct val="113000"/>
              </a:lnSpc>
              <a:spcBef>
                <a:spcPts val="1200"/>
              </a:spcBef>
              <a:spcAft>
                <a:spcPts val="0"/>
              </a:spcAft>
              <a:buClrTx/>
              <a:buSzTx/>
              <a:buFont typeface="Arial"/>
              <a:buNone/>
              <a:tabLst/>
              <a:defRPr/>
            </a:pPr>
            <a:r>
              <a:rPr lang="en-US" dirty="0"/>
              <a:t>Lorem Ipsum is simply dummy text of the printing and typesetting industry. Lorem Ipsum has been the industry's standard dummy text ever since the 1500s, when an unknown printer took a galley of type and scrambled it to make a type specimen book. Lorem Ipsum is simply dummy text of the printing and typesetting industry. Lorem Ipsum has been the industry's standard dummy text ever since the 1500s, when an unknown printer took a galley of type and scrambled it to make a type specimen book.</a:t>
            </a:r>
            <a:endParaRPr lang="en-GB" dirty="0"/>
          </a:p>
        </p:txBody>
      </p:sp>
    </p:spTree>
    <p:extLst>
      <p:ext uri="{BB962C8B-B14F-4D97-AF65-F5344CB8AC3E}">
        <p14:creationId xmlns:p14="http://schemas.microsoft.com/office/powerpoint/2010/main" val="24665242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0" name="Slide Number Placeholder 1">
            <a:extLst>
              <a:ext uri="{FF2B5EF4-FFF2-40B4-BE49-F238E27FC236}">
                <a16:creationId xmlns:a16="http://schemas.microsoft.com/office/drawing/2014/main" id="{B5512BC3-D170-1E4B-B6B7-6E8550CAB2F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cxnSp>
        <p:nvCxnSpPr>
          <p:cNvPr id="32" name="Straight Connector 31">
            <a:extLst>
              <a:ext uri="{FF2B5EF4-FFF2-40B4-BE49-F238E27FC236}">
                <a16:creationId xmlns:a16="http://schemas.microsoft.com/office/drawing/2014/main" id="{D7030962-3989-1748-BD16-2974CC1E3452}"/>
              </a:ext>
            </a:extLst>
          </p:cNvPr>
          <p:cNvCxnSpPr>
            <a:cxnSpLocks/>
          </p:cNvCxnSpPr>
          <p:nvPr userDrawn="1"/>
        </p:nvCxnSpPr>
        <p:spPr>
          <a:xfrm>
            <a:off x="2085496" y="1774988"/>
            <a:ext cx="0" cy="3947789"/>
          </a:xfrm>
          <a:prstGeom prst="line">
            <a:avLst/>
          </a:prstGeom>
          <a:ln w="12700">
            <a:gradFill flip="none" rotWithShape="1">
              <a:gsLst>
                <a:gs pos="0">
                  <a:schemeClr val="accent4">
                    <a:lumMod val="67000"/>
                  </a:schemeClr>
                </a:gs>
                <a:gs pos="100000">
                  <a:schemeClr val="accent4">
                    <a:lumMod val="60000"/>
                    <a:lumOff val="40000"/>
                    <a:alpha val="0"/>
                  </a:schemeClr>
                </a:gs>
              </a:gsLst>
              <a:lin ang="5400000" scaled="0"/>
              <a:tileRect/>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66E63B6-9383-5345-911C-AD82EF4940C0}"/>
              </a:ext>
            </a:extLst>
          </p:cNvPr>
          <p:cNvSpPr>
            <a:spLocks noGrp="1"/>
          </p:cNvSpPr>
          <p:nvPr>
            <p:ph type="body" sz="quarter" idx="10" hasCustomPrompt="1"/>
          </p:nvPr>
        </p:nvSpPr>
        <p:spPr>
          <a:xfrm>
            <a:off x="2275001" y="1663280"/>
            <a:ext cx="8033302" cy="2460851"/>
          </a:xfrm>
        </p:spPr>
        <p:txBody>
          <a:bodyPr/>
          <a:lstStyle>
            <a:lvl1pPr algn="l"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1pPr>
            <a:lvl2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2pPr>
            <a:lvl3pPr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3pPr>
            <a:lvl4pPr marL="6350" indent="0" algn="r" defTabSz="1219170" rtl="0" eaLnBrk="1" latinLnBrk="0" hangingPunct="1">
              <a:lnSpc>
                <a:spcPct val="100000"/>
              </a:lnSpc>
              <a:spcBef>
                <a:spcPct val="0"/>
              </a:spcBef>
              <a:buNone/>
              <a:defRPr lang="en-US" sz="4000" b="0" i="0" kern="1200" spc="0" dirty="0" smtClean="0">
                <a:solidFill>
                  <a:schemeClr val="tx1"/>
                </a:solidFill>
                <a:latin typeface="Oswald Light" pitchFamily="2" charset="77"/>
                <a:ea typeface="+mj-ea"/>
                <a:cs typeface="Arial Narrow" panose="020B0604020202020204" pitchFamily="34" charset="0"/>
              </a:defRPr>
            </a:lvl4pPr>
            <a:lvl5pPr marL="239176" indent="0" algn="r" defTabSz="1219170" rtl="0" eaLnBrk="1" latinLnBrk="0" hangingPunct="1">
              <a:lnSpc>
                <a:spcPct val="100000"/>
              </a:lnSpc>
              <a:spcBef>
                <a:spcPct val="0"/>
              </a:spcBef>
              <a:buNone/>
              <a:defRPr lang="en-US" sz="4000" b="0" i="0" kern="1200" spc="0" dirty="0">
                <a:solidFill>
                  <a:schemeClr val="tx1"/>
                </a:solidFill>
                <a:latin typeface="Oswald Light" pitchFamily="2" charset="77"/>
                <a:ea typeface="+mj-ea"/>
                <a:cs typeface="Arial Narrow" panose="020B0604020202020204" pitchFamily="34" charset="0"/>
              </a:defRPr>
            </a:lvl5pPr>
          </a:lstStyle>
          <a:p>
            <a:r>
              <a:rPr lang="en-US" dirty="0"/>
              <a:t>Lorem Ipsum has been the industry's standard dummy text ever since the 1500s, when an unknown printer took a galley of type and scrambled it to make a type specimen book. </a:t>
            </a:r>
            <a:endParaRPr lang="en-GB" dirty="0"/>
          </a:p>
        </p:txBody>
      </p:sp>
      <p:sp>
        <p:nvSpPr>
          <p:cNvPr id="10" name="Text Placeholder 9">
            <a:extLst>
              <a:ext uri="{FF2B5EF4-FFF2-40B4-BE49-F238E27FC236}">
                <a16:creationId xmlns:a16="http://schemas.microsoft.com/office/drawing/2014/main" id="{0A5F1C21-A223-5F44-8950-33FDACDF081F}"/>
              </a:ext>
            </a:extLst>
          </p:cNvPr>
          <p:cNvSpPr>
            <a:spLocks noGrp="1"/>
          </p:cNvSpPr>
          <p:nvPr>
            <p:ph type="body" sz="quarter" idx="11" hasCustomPrompt="1"/>
          </p:nvPr>
        </p:nvSpPr>
        <p:spPr>
          <a:xfrm>
            <a:off x="2274998" y="4319061"/>
            <a:ext cx="8073335" cy="825695"/>
          </a:xfrm>
        </p:spPr>
        <p:txBody>
          <a:bodyPr>
            <a:normAutofit/>
          </a:bodyPr>
          <a:lstStyle>
            <a:lvl1pPr>
              <a:spcBef>
                <a:spcPts val="1200"/>
              </a:spcBef>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defRPr lang="en-US" sz="1200" b="0" i="0" kern="1200" spc="0" dirty="0" smtClean="0">
                <a:solidFill>
                  <a:schemeClr val="tx1"/>
                </a:solidFill>
                <a:latin typeface="Arial" panose="020B0604020202020204" pitchFamily="34" charset="0"/>
                <a:ea typeface="+mj-ea"/>
                <a:cs typeface="Arial" panose="020B0604020202020204" pitchFamily="34" charset="0"/>
              </a:defRPr>
            </a:lvl2pPr>
            <a:lvl3pPr>
              <a:defRPr lang="en-US" sz="1200" b="0" i="0" kern="1200" spc="0" dirty="0" smtClean="0">
                <a:solidFill>
                  <a:schemeClr val="tx1"/>
                </a:solidFill>
                <a:latin typeface="Arial" panose="020B0604020202020204" pitchFamily="34" charset="0"/>
                <a:ea typeface="+mj-ea"/>
                <a:cs typeface="Arial" panose="020B0604020202020204" pitchFamily="34" charset="0"/>
              </a:defRPr>
            </a:lvl3pPr>
            <a:lvl4pPr>
              <a:defRPr lang="en-US" sz="1200" b="0" i="0" kern="1200" spc="0" dirty="0" smtClean="0">
                <a:solidFill>
                  <a:schemeClr val="tx1"/>
                </a:solidFill>
                <a:latin typeface="Arial" panose="020B0604020202020204" pitchFamily="34" charset="0"/>
                <a:ea typeface="+mj-ea"/>
                <a:cs typeface="Arial" panose="020B0604020202020204" pitchFamily="34" charset="0"/>
              </a:defRPr>
            </a:lvl4pPr>
            <a:lvl5pPr>
              <a:defRPr lang="en-US" sz="1200" b="0" i="0" kern="1200" spc="0" dirty="0">
                <a:solidFill>
                  <a:schemeClr val="tx1"/>
                </a:solidFill>
                <a:latin typeface="Arial" panose="020B0604020202020204" pitchFamily="34" charset="0"/>
                <a:ea typeface="+mj-ea"/>
                <a:cs typeface="Arial" panose="020B0604020202020204" pitchFamily="34" charset="0"/>
              </a:defRPr>
            </a:lvl5pPr>
          </a:lstStyle>
          <a:p>
            <a:r>
              <a:rPr lang="en-US" dirty="0"/>
              <a:t>Lorem Ipsum is simply dummy text of the printing and typesetting industry. Lorem Ipsum has been the industry's standard dummy text ever since the 1500s, when an unknown printer took a galley of type and scrambled it to make a type specimen book. </a:t>
            </a:r>
            <a:endParaRPr lang="en-GB" dirty="0"/>
          </a:p>
        </p:txBody>
      </p:sp>
    </p:spTree>
    <p:extLst>
      <p:ext uri="{BB962C8B-B14F-4D97-AF65-F5344CB8AC3E}">
        <p14:creationId xmlns:p14="http://schemas.microsoft.com/office/powerpoint/2010/main" val="42851148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x Imag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p:nvPr>
        </p:nvSpPr>
        <p:spPr>
          <a:xfrm>
            <a:off x="334435" y="1623820"/>
            <a:ext cx="5653616" cy="4555723"/>
          </a:xfrm>
        </p:spPr>
        <p:txBody>
          <a:bodyPr/>
          <a:lstStyle/>
          <a:p>
            <a:pPr lvl="0"/>
            <a:r>
              <a:rPr lang="en-US"/>
              <a:t>Click to edit Master text styles</a:t>
            </a:r>
          </a:p>
        </p:txBody>
      </p:sp>
      <p:sp>
        <p:nvSpPr>
          <p:cNvPr id="32" name="Title 2">
            <a:extLst>
              <a:ext uri="{FF2B5EF4-FFF2-40B4-BE49-F238E27FC236}">
                <a16:creationId xmlns:a16="http://schemas.microsoft.com/office/drawing/2014/main" id="{FB388972-27D9-4941-BCB1-691F45590A90}"/>
              </a:ext>
            </a:extLst>
          </p:cNvPr>
          <p:cNvSpPr>
            <a:spLocks noGrp="1"/>
          </p:cNvSpPr>
          <p:nvPr>
            <p:ph type="title" hasCustomPrompt="1"/>
          </p:nvPr>
        </p:nvSpPr>
        <p:spPr>
          <a:xfrm>
            <a:off x="334842" y="300381"/>
            <a:ext cx="5653208"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7532914" y="1839572"/>
            <a:ext cx="4197124" cy="4613616"/>
          </a:xfrm>
          <a:prstGeom prst="rect">
            <a:avLst/>
          </a:prstGeom>
          <a:gradFill flip="none" rotWithShape="1">
            <a:gsLst>
              <a:gs pos="0">
                <a:schemeClr val="accent2"/>
              </a:gs>
              <a:gs pos="87000">
                <a:schemeClr val="bg1"/>
              </a:gs>
              <a:gs pos="59000">
                <a:schemeClr val="bg2"/>
              </a:gs>
            </a:gsLst>
            <a:path path="circle">
              <a:fillToRect l="100000" t="100000"/>
            </a:path>
            <a:tileRect r="-100000" b="-100000"/>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1" name="Picture Placeholder 30"/>
          <p:cNvSpPr>
            <a:spLocks noGrp="1"/>
          </p:cNvSpPr>
          <p:nvPr>
            <p:ph type="pic" sz="quarter" idx="10" hasCustomPrompt="1"/>
          </p:nvPr>
        </p:nvSpPr>
        <p:spPr>
          <a:xfrm>
            <a:off x="6192079" y="485193"/>
            <a:ext cx="5426103" cy="5865844"/>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Tree>
    <p:extLst>
      <p:ext uri="{BB962C8B-B14F-4D97-AF65-F5344CB8AC3E}">
        <p14:creationId xmlns:p14="http://schemas.microsoft.com/office/powerpoint/2010/main" val="251494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03">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3"/>
              </a:gs>
              <a:gs pos="0">
                <a:schemeClr val="accent1"/>
              </a:gs>
            </a:gsLst>
            <a:lin ang="27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marL="0" marR="0" indent="0" algn="l" defTabSz="1219170" rtl="0" eaLnBrk="1" fontAlgn="auto" latinLnBrk="0" hangingPunct="1">
              <a:lnSpc>
                <a:spcPct val="80000"/>
              </a:lnSpc>
              <a:spcBef>
                <a:spcPts val="0"/>
              </a:spcBef>
              <a:spcAft>
                <a:spcPts val="0"/>
              </a:spcAft>
              <a:buClrTx/>
              <a:buSzTx/>
              <a:buFont typeface="Arial"/>
              <a:buNone/>
              <a:tabLst/>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defRPr/>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3"/>
                </a:solidFill>
                <a:latin typeface="Oswald Light" pitchFamily="2" charset="77"/>
              </a:defRPr>
            </a:lvl1pPr>
          </a:lstStyle>
          <a:p>
            <a:pPr lvl="0"/>
            <a:r>
              <a:rPr lang="en-GB" dirty="0"/>
              <a:t>03</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28719936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5164" y="0"/>
            <a:ext cx="12192000" cy="6453188"/>
          </a:xfrm>
          <a:prstGeom prst="rect">
            <a:avLst/>
          </a:prstGeom>
          <a:gradFill flip="none" rotWithShape="1">
            <a:gsLst>
              <a:gs pos="100000">
                <a:schemeClr val="accent2"/>
              </a:gs>
              <a:gs pos="0">
                <a:schemeClr val="accent3"/>
              </a:gs>
            </a:gsLst>
            <a:lin ang="108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Picture Placeholder 30">
            <a:extLst>
              <a:ext uri="{FF2B5EF4-FFF2-40B4-BE49-F238E27FC236}">
                <a16:creationId xmlns:a16="http://schemas.microsoft.com/office/drawing/2014/main" id="{B54779E0-ED58-0E46-A81E-B01B3E126995}"/>
              </a:ext>
            </a:extLst>
          </p:cNvPr>
          <p:cNvSpPr>
            <a:spLocks noGrp="1"/>
          </p:cNvSpPr>
          <p:nvPr>
            <p:ph type="pic" sz="quarter" idx="16" hasCustomPrompt="1"/>
          </p:nvPr>
        </p:nvSpPr>
        <p:spPr>
          <a:xfrm>
            <a:off x="1169718" y="1032588"/>
            <a:ext cx="5959151" cy="4816615"/>
          </a:xfrm>
          <a:prstGeom prst="rect">
            <a:avLst/>
          </a:prstGeom>
          <a:solidFill>
            <a:schemeClr val="accent3"/>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hasCustomPrompt="1"/>
          </p:nvPr>
        </p:nvSpPr>
        <p:spPr>
          <a:xfrm>
            <a:off x="5001491" y="2674775"/>
            <a:ext cx="5106954" cy="2800511"/>
          </a:xfrm>
          <a:solidFill>
            <a:schemeClr val="bg1"/>
          </a:solidFill>
        </p:spPr>
        <p:txBody>
          <a:bodyPr lIns="2592000" tIns="144000" rIns="144000" bIns="144000">
            <a:normAutofit/>
          </a:bodyPr>
          <a:lstStyle>
            <a:lvl1pPr>
              <a:lnSpc>
                <a:spcPct val="113000"/>
              </a:lnSpc>
              <a:spcBef>
                <a:spcPts val="1200"/>
              </a:spcBef>
              <a:defRPr sz="1200"/>
            </a:lvl1pPr>
            <a:lvl2pPr>
              <a:defRPr sz="1200"/>
            </a:lvl2pPr>
            <a:lvl3pPr>
              <a:defRPr sz="1200"/>
            </a:lvl3pPr>
            <a:lvl4pPr>
              <a:defRPr sz="1200"/>
            </a:lvl4pPr>
            <a:lvl5pPr>
              <a:defRPr sz="1200"/>
            </a:lvl5pPr>
          </a:lstStyle>
          <a:p>
            <a:pPr lvl="0"/>
            <a:r>
              <a:rPr lang="en-US" dirty="0"/>
              <a:t>Edit Master text styles </a:t>
            </a:r>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1381213" y="765110"/>
            <a:ext cx="5959151" cy="4901682"/>
          </a:xfrm>
          <a:prstGeom prst="rect">
            <a:avLst/>
          </a:prstGeom>
          <a:solidFill>
            <a:schemeClr val="bg1">
              <a:lumMod val="85000"/>
            </a:schemeClr>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7" name="Title 2">
            <a:extLst>
              <a:ext uri="{FF2B5EF4-FFF2-40B4-BE49-F238E27FC236}">
                <a16:creationId xmlns:a16="http://schemas.microsoft.com/office/drawing/2014/main" id="{88A8023B-78B2-A14A-BB8E-77EB1DA946E0}"/>
              </a:ext>
            </a:extLst>
          </p:cNvPr>
          <p:cNvSpPr>
            <a:spLocks noGrp="1"/>
          </p:cNvSpPr>
          <p:nvPr>
            <p:ph type="title"/>
          </p:nvPr>
        </p:nvSpPr>
        <p:spPr>
          <a:xfrm>
            <a:off x="7477213" y="1351336"/>
            <a:ext cx="3342898" cy="1323439"/>
          </a:xfrm>
        </p:spPr>
        <p:txBody>
          <a:bodyPr wrap="square" anchor="b">
            <a:spAutoFit/>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06693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ox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2000" cy="6453188"/>
          </a:xfrm>
          <a:prstGeom prst="rect">
            <a:avLst/>
          </a:prstGeom>
          <a:gradFill flip="none" rotWithShape="1">
            <a:gsLst>
              <a:gs pos="0">
                <a:schemeClr val="tx2"/>
              </a:gs>
              <a:gs pos="100000">
                <a:schemeClr val="bg1"/>
              </a:gs>
              <a:gs pos="49000">
                <a:schemeClr val="bg2"/>
              </a:gs>
            </a:gsLst>
            <a:lin ang="18900000" scaled="1"/>
            <a:tileRect/>
          </a:gra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4" name="Picture Placeholder 30">
            <a:extLst>
              <a:ext uri="{FF2B5EF4-FFF2-40B4-BE49-F238E27FC236}">
                <a16:creationId xmlns:a16="http://schemas.microsoft.com/office/drawing/2014/main" id="{B54779E0-ED58-0E46-A81E-B01B3E126995}"/>
              </a:ext>
            </a:extLst>
          </p:cNvPr>
          <p:cNvSpPr>
            <a:spLocks noGrp="1"/>
          </p:cNvSpPr>
          <p:nvPr>
            <p:ph type="pic" sz="quarter" idx="16" hasCustomPrompt="1"/>
          </p:nvPr>
        </p:nvSpPr>
        <p:spPr>
          <a:xfrm>
            <a:off x="2012006" y="3693831"/>
            <a:ext cx="4415458" cy="2348123"/>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0" name="Text Placeholder 6">
            <a:extLst>
              <a:ext uri="{FF2B5EF4-FFF2-40B4-BE49-F238E27FC236}">
                <a16:creationId xmlns:a16="http://schemas.microsoft.com/office/drawing/2014/main" id="{297A5A6F-06C9-5243-B413-97758CE10425}"/>
              </a:ext>
            </a:extLst>
          </p:cNvPr>
          <p:cNvSpPr>
            <a:spLocks noGrp="1"/>
          </p:cNvSpPr>
          <p:nvPr>
            <p:ph type="body" sz="quarter" idx="13" hasCustomPrompt="1"/>
          </p:nvPr>
        </p:nvSpPr>
        <p:spPr>
          <a:xfrm>
            <a:off x="1148771" y="3215951"/>
            <a:ext cx="5106954" cy="2643593"/>
          </a:xfrm>
          <a:solidFill>
            <a:schemeClr val="bg1"/>
          </a:solidFill>
        </p:spPr>
        <p:txBody>
          <a:bodyPr lIns="144000" tIns="108000" rIns="1908000" bIns="108000">
            <a:normAutofit/>
          </a:bodyPr>
          <a:lstStyle>
            <a:lvl1pPr>
              <a:lnSpc>
                <a:spcPct val="113000"/>
              </a:lnSpc>
              <a:spcBef>
                <a:spcPts val="1200"/>
              </a:spcBef>
              <a:defRPr sz="1200"/>
            </a:lvl1pPr>
            <a:lvl2pPr>
              <a:defRPr sz="1200"/>
            </a:lvl2pPr>
            <a:lvl3pPr>
              <a:defRPr sz="1200"/>
            </a:lvl3pPr>
            <a:lvl4pPr>
              <a:defRPr sz="1200"/>
            </a:lvl4pPr>
            <a:lvl5pPr>
              <a:defRPr sz="1200"/>
            </a:lvl5pPr>
          </a:lstStyle>
          <a:p>
            <a:r>
              <a:rPr lang="en-GB" dirty="0"/>
              <a:t>We’ve travelled extensively through the fertile valleys of Jordan, mountainous villages of Lebanon and vibrant cities of Beirut, Istanbul, Tel Aviv, and Jerusalem to procure the finest middle-eastern ingredients. </a:t>
            </a:r>
          </a:p>
          <a:p>
            <a:r>
              <a:rPr lang="en-GB" dirty="0"/>
              <a:t>We draw inspiration from a culinary kaleidoscope of delicacies discovered on our adventures, to recreate the deliciousness that epitomise the breadth of flavours, colours and textures of one of the world’s most exciting food cultures.</a:t>
            </a:r>
            <a:endParaRPr lang="en-US" dirty="0"/>
          </a:p>
        </p:txBody>
      </p:sp>
      <p:sp>
        <p:nvSpPr>
          <p:cNvPr id="33" name="Picture Placeholder 30">
            <a:extLst>
              <a:ext uri="{FF2B5EF4-FFF2-40B4-BE49-F238E27FC236}">
                <a16:creationId xmlns:a16="http://schemas.microsoft.com/office/drawing/2014/main" id="{641B64AE-AAB1-6D4E-84D5-6F88021C115B}"/>
              </a:ext>
            </a:extLst>
          </p:cNvPr>
          <p:cNvSpPr>
            <a:spLocks noGrp="1"/>
          </p:cNvSpPr>
          <p:nvPr>
            <p:ph type="pic" sz="quarter" idx="15" hasCustomPrompt="1"/>
          </p:nvPr>
        </p:nvSpPr>
        <p:spPr>
          <a:xfrm>
            <a:off x="4522236" y="702906"/>
            <a:ext cx="6419461" cy="4988768"/>
          </a:xfrm>
          <a:prstGeom prst="rect">
            <a:avLst/>
          </a:prstGeom>
          <a:solidFill>
            <a:schemeClr val="bg1">
              <a:lumMod val="85000"/>
            </a:schemeClr>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7" name="Title 2">
            <a:extLst>
              <a:ext uri="{FF2B5EF4-FFF2-40B4-BE49-F238E27FC236}">
                <a16:creationId xmlns:a16="http://schemas.microsoft.com/office/drawing/2014/main" id="{88A8023B-78B2-A14A-BB8E-77EB1DA946E0}"/>
              </a:ext>
            </a:extLst>
          </p:cNvPr>
          <p:cNvSpPr>
            <a:spLocks noGrp="1"/>
          </p:cNvSpPr>
          <p:nvPr>
            <p:ph type="title"/>
          </p:nvPr>
        </p:nvSpPr>
        <p:spPr>
          <a:xfrm>
            <a:off x="1148771" y="1892512"/>
            <a:ext cx="3130902" cy="1323439"/>
          </a:xfrm>
        </p:spPr>
        <p:txBody>
          <a:bodyPr wrap="square" anchor="b">
            <a:spAutoFit/>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9559578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hird page image">
    <p:spTree>
      <p:nvGrpSpPr>
        <p:cNvPr id="1" name=""/>
        <p:cNvGrpSpPr/>
        <p:nvPr/>
      </p:nvGrpSpPr>
      <p:grpSpPr>
        <a:xfrm>
          <a:off x="0" y="0"/>
          <a:ext cx="0" cy="0"/>
          <a:chOff x="0" y="0"/>
          <a:chExt cx="0" cy="0"/>
        </a:xfrm>
      </p:grpSpPr>
      <p:sp>
        <p:nvSpPr>
          <p:cNvPr id="31" name="Picture Placeholder 30"/>
          <p:cNvSpPr>
            <a:spLocks noGrp="1"/>
          </p:cNvSpPr>
          <p:nvPr>
            <p:ph type="pic" sz="quarter" idx="10"/>
          </p:nvPr>
        </p:nvSpPr>
        <p:spPr>
          <a:xfrm>
            <a:off x="-1" y="0"/>
            <a:ext cx="3325813" cy="6858000"/>
          </a:xfrm>
          <a:prstGeom prst="rect">
            <a:avLst/>
          </a:prstGeom>
          <a:solidFill>
            <a:schemeClr val="accent2"/>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US"/>
              <a:t>Click icon to add picture</a:t>
            </a:r>
            <a:endParaRPr lang="en-GB" dirty="0"/>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1" y="6110714"/>
            <a:ext cx="2648288" cy="653704"/>
          </a:xfrm>
        </p:spPr>
        <p:txBody>
          <a:bodyPr/>
          <a:lstStyle>
            <a:lvl1pPr>
              <a:defRPr>
                <a:solidFill>
                  <a:schemeClr val="bg1"/>
                </a:solidFill>
              </a:defRPr>
            </a:lvl1pPr>
          </a:lstStyle>
          <a:p>
            <a:r>
              <a:rPr lang="en-GB" dirty="0"/>
              <a:t>Footer</a:t>
            </a:r>
          </a:p>
        </p:txBody>
      </p:sp>
      <p:sp>
        <p:nvSpPr>
          <p:cNvPr id="25" name="Text Placeholder 6">
            <a:extLst>
              <a:ext uri="{FF2B5EF4-FFF2-40B4-BE49-F238E27FC236}">
                <a16:creationId xmlns:a16="http://schemas.microsoft.com/office/drawing/2014/main" id="{42CE160F-42C3-C046-9143-1DA4765A4195}"/>
              </a:ext>
            </a:extLst>
          </p:cNvPr>
          <p:cNvSpPr>
            <a:spLocks noGrp="1"/>
          </p:cNvSpPr>
          <p:nvPr>
            <p:ph type="body" sz="quarter" idx="13"/>
          </p:nvPr>
        </p:nvSpPr>
        <p:spPr>
          <a:xfrm>
            <a:off x="331789" y="3018836"/>
            <a:ext cx="2651339" cy="2528249"/>
          </a:xfrm>
        </p:spPr>
        <p:txBody>
          <a:bodyPr>
            <a:normAutofit/>
          </a:bodyPr>
          <a:lstStyle>
            <a:lvl1pPr>
              <a:defRPr sz="1200">
                <a:solidFill>
                  <a:schemeClr val="bg1"/>
                </a:solidFill>
              </a:defRPr>
            </a:lvl1pPr>
          </a:lstStyle>
          <a:p>
            <a:pPr lvl="0"/>
            <a:r>
              <a:rPr lang="en-US"/>
              <a:t>Click to edit Master text styles</a:t>
            </a:r>
          </a:p>
        </p:txBody>
      </p:sp>
      <p:sp>
        <p:nvSpPr>
          <p:cNvPr id="26" name="Title 2">
            <a:extLst>
              <a:ext uri="{FF2B5EF4-FFF2-40B4-BE49-F238E27FC236}">
                <a16:creationId xmlns:a16="http://schemas.microsoft.com/office/drawing/2014/main" id="{377F4246-3EFE-7844-8A93-FCBC49832F49}"/>
              </a:ext>
            </a:extLst>
          </p:cNvPr>
          <p:cNvSpPr>
            <a:spLocks noGrp="1"/>
          </p:cNvSpPr>
          <p:nvPr>
            <p:ph type="title" hasCustomPrompt="1"/>
          </p:nvPr>
        </p:nvSpPr>
        <p:spPr>
          <a:xfrm>
            <a:off x="337803" y="300381"/>
            <a:ext cx="2651339" cy="2554545"/>
          </a:xfrm>
        </p:spPr>
        <p:txBody>
          <a:bodyPr wrap="square">
            <a:spAutoFit/>
          </a:bodyPr>
          <a:lstStyle>
            <a:lvl1pPr>
              <a:defRPr b="0">
                <a:solidFill>
                  <a:schemeClr val="bg1"/>
                </a:solidFill>
              </a:defRPr>
            </a:lvl1pPr>
          </a:lstStyle>
          <a:p>
            <a:r>
              <a:rPr lang="en-US" dirty="0"/>
              <a:t>This layout is great for graphs or large images</a:t>
            </a:r>
            <a:endParaRPr lang="en-GB" dirty="0"/>
          </a:p>
        </p:txBody>
      </p:sp>
      <p:sp>
        <p:nvSpPr>
          <p:cNvPr id="4" name="Chart Placeholder 3">
            <a:extLst>
              <a:ext uri="{FF2B5EF4-FFF2-40B4-BE49-F238E27FC236}">
                <a16:creationId xmlns:a16="http://schemas.microsoft.com/office/drawing/2014/main" id="{137E4F68-EA45-8042-9872-FD8FCE8CDD8E}"/>
              </a:ext>
            </a:extLst>
          </p:cNvPr>
          <p:cNvSpPr>
            <a:spLocks noGrp="1"/>
          </p:cNvSpPr>
          <p:nvPr>
            <p:ph type="chart" sz="quarter" idx="15"/>
          </p:nvPr>
        </p:nvSpPr>
        <p:spPr>
          <a:xfrm>
            <a:off x="3657602" y="300038"/>
            <a:ext cx="8199436" cy="5934075"/>
          </a:xfrm>
        </p:spPr>
        <p:txBody>
          <a:bodyPr/>
          <a:lstStyle/>
          <a:p>
            <a:r>
              <a:rPr lang="en-US"/>
              <a:t>Click icon to add chart</a:t>
            </a:r>
          </a:p>
        </p:txBody>
      </p:sp>
    </p:spTree>
    <p:extLst>
      <p:ext uri="{BB962C8B-B14F-4D97-AF65-F5344CB8AC3E}">
        <p14:creationId xmlns:p14="http://schemas.microsoft.com/office/powerpoint/2010/main" val="28110479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ck Image/Colou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18F45A1D-F077-914D-8831-2CD7DF9B0C91}"/>
              </a:ext>
            </a:extLst>
          </p:cNvPr>
          <p:cNvSpPr>
            <a:spLocks noGrp="1"/>
          </p:cNvSpPr>
          <p:nvPr>
            <p:ph type="body" sz="quarter" idx="15" hasCustomPrompt="1"/>
          </p:nvPr>
        </p:nvSpPr>
        <p:spPr>
          <a:xfrm>
            <a:off x="1482590" y="1733611"/>
            <a:ext cx="2774950" cy="2774950"/>
          </a:xfrm>
          <a:gradFill>
            <a:gsLst>
              <a:gs pos="100000">
                <a:schemeClr val="tx2"/>
              </a:gs>
              <a:gs pos="0">
                <a:schemeClr val="bg1"/>
              </a:gs>
              <a:gs pos="44000">
                <a:schemeClr val="bg2"/>
              </a:gs>
            </a:gsLst>
            <a:lin ang="2700000" scaled="1"/>
          </a:gradFill>
        </p:spPr>
        <p:txBody>
          <a:bodyPr anchor="ctr"/>
          <a:lstStyle>
            <a:lvl1pPr algn="ctr" defTabSz="609585" rtl="0" fontAlgn="base">
              <a:spcBef>
                <a:spcPct val="0"/>
              </a:spcBef>
              <a:spcAft>
                <a:spcPct val="0"/>
              </a:spcAft>
              <a:defRPr lang="en-US" sz="8800" b="1" i="0" kern="1200" spc="-150" dirty="0" smtClean="0">
                <a:solidFill>
                  <a:schemeClr val="bg1"/>
                </a:solidFill>
                <a:latin typeface="Oswald" pitchFamily="2" charset="77"/>
                <a:ea typeface="Oswald" pitchFamily="2" charset="77"/>
                <a:cs typeface="Oswald" pitchFamily="2" charset="77"/>
              </a:defRPr>
            </a:lvl1pPr>
            <a:lvl2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88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88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7" name="Text Placeholder 6">
            <a:extLst>
              <a:ext uri="{FF2B5EF4-FFF2-40B4-BE49-F238E27FC236}">
                <a16:creationId xmlns:a16="http://schemas.microsoft.com/office/drawing/2014/main" id="{4B66D465-6887-8343-8ACB-F9375141826A}"/>
              </a:ext>
            </a:extLst>
          </p:cNvPr>
          <p:cNvSpPr>
            <a:spLocks noGrp="1"/>
          </p:cNvSpPr>
          <p:nvPr>
            <p:ph type="body" sz="quarter" idx="16" hasCustomPrompt="1"/>
          </p:nvPr>
        </p:nvSpPr>
        <p:spPr>
          <a:xfrm>
            <a:off x="4257675" y="1733550"/>
            <a:ext cx="6438900" cy="2774950"/>
          </a:xfrm>
          <a:solidFill>
            <a:srgbClr val="FFFFFF"/>
          </a:solidFill>
        </p:spPr>
        <p:txBody>
          <a:bodyPr lIns="324000" rIns="324000" anchor="ctr"/>
          <a:lstStyle>
            <a:lvl1pPr marL="0" marR="0" indent="0" algn="l" defTabSz="609585" rtl="0" eaLnBrk="1" fontAlgn="auto" latinLnBrk="0" hangingPunct="1">
              <a:lnSpc>
                <a:spcPct val="114000"/>
              </a:lnSpc>
              <a:spcBef>
                <a:spcPct val="0"/>
              </a:spcBef>
              <a:spcAft>
                <a:spcPts val="0"/>
              </a:spcAft>
              <a:buClrTx/>
              <a:buSzTx/>
              <a:buFont typeface="Arial"/>
              <a:buNone/>
              <a:tabLs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3pPr>
            <a:lvl4pPr marL="6350" indent="0" algn="l" defTabSz="609585" rtl="0" fontAlgn="auto">
              <a:lnSpc>
                <a:spcPct val="114000"/>
              </a:lnSpc>
              <a:spcBef>
                <a:spcPct val="0"/>
              </a:spcBef>
              <a:spcAft>
                <a:spcPts val="0"/>
              </a:spcAft>
              <a:buNone/>
              <a:defRPr lang="en-US" sz="1600" kern="1200" dirty="0" smtClean="0">
                <a:solidFill>
                  <a:schemeClr val="tx1"/>
                </a:solidFill>
                <a:latin typeface="Arial" panose="020B0604020202020204" pitchFamily="34" charset="0"/>
                <a:ea typeface="ＭＳ Ｐゴシック" charset="0"/>
                <a:cs typeface="Arial" panose="020B0604020202020204" pitchFamily="34" charset="0"/>
              </a:defRPr>
            </a:lvl4pPr>
            <a:lvl5pPr marL="239176" indent="0" algn="l" defTabSz="609585" rtl="0" fontAlgn="auto">
              <a:lnSpc>
                <a:spcPct val="114000"/>
              </a:lnSpc>
              <a:spcBef>
                <a:spcPct val="0"/>
              </a:spcBef>
              <a:spcAft>
                <a:spcPts val="0"/>
              </a:spcAft>
              <a:buNone/>
              <a:defRPr lang="en-US" sz="1600" kern="1200" dirty="0">
                <a:solidFill>
                  <a:schemeClr val="tx1"/>
                </a:solidFill>
                <a:latin typeface="Arial" panose="020B0604020202020204" pitchFamily="34" charset="0"/>
                <a:ea typeface="ＭＳ Ｐゴシック" charset="0"/>
                <a:cs typeface="Arial" panose="020B0604020202020204" pitchFamily="34" charset="0"/>
              </a:defRPr>
            </a:lvl5pPr>
          </a:lstStyle>
          <a:p>
            <a:pPr marL="0" marR="0" lvl="0" indent="0" algn="l" defTabSz="609585" rtl="0" eaLnBrk="1" fontAlgn="auto" latinLnBrk="0" hangingPunct="1">
              <a:lnSpc>
                <a:spcPct val="114000"/>
              </a:lnSpc>
              <a:spcBef>
                <a:spcPct val="0"/>
              </a:spcBef>
              <a:spcAft>
                <a:spcPts val="0"/>
              </a:spcAft>
              <a:buClrTx/>
              <a:buSzTx/>
              <a:buFont typeface="Arial"/>
              <a:buNone/>
              <a:tabLst/>
              <a:defRPr/>
            </a:pPr>
            <a:r>
              <a:rPr lang="en-US" dirty="0"/>
              <a:t>A large amount of copy can go here. </a:t>
            </a:r>
            <a:r>
              <a:rPr lang="en-GB" sz="1600" dirty="0">
                <a:latin typeface="Arial" panose="020B0604020202020204" pitchFamily="34" charset="0"/>
                <a:cs typeface="Arial" panose="020B0604020202020204" pitchFamily="34" charset="0"/>
              </a:rPr>
              <a:t>We’ve travelled extensively through the fertile valleys of Jordan, mountainous villages of Lebanon and vibrant cities of Beirut, Istanbul, Tel Aviv, and Jerusalem to procure the finest middle-eastern ingredients.</a:t>
            </a:r>
            <a:endParaRPr lang="en-US" dirty="0"/>
          </a:p>
        </p:txBody>
      </p:sp>
    </p:spTree>
    <p:extLst>
      <p:ext uri="{BB962C8B-B14F-4D97-AF65-F5344CB8AC3E}">
        <p14:creationId xmlns:p14="http://schemas.microsoft.com/office/powerpoint/2010/main" val="4230191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points over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312420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p:nvPr>
        </p:nvSpPr>
        <p:spPr>
          <a:xfrm>
            <a:off x="3326221" y="300381"/>
            <a:ext cx="8540523" cy="1603064"/>
          </a:xfrm>
        </p:spPr>
        <p:txBody>
          <a:bodyPr/>
          <a:lstStyle/>
          <a:p>
            <a:r>
              <a:rPr lang="en-US"/>
              <a:t>Click to edit Master title style</a:t>
            </a:r>
            <a:endParaRPr lang="en-GB" dirty="0"/>
          </a:p>
        </p:txBody>
      </p:sp>
      <p:sp>
        <p:nvSpPr>
          <p:cNvPr id="6" name="Text Placeholder 5">
            <a:extLst>
              <a:ext uri="{FF2B5EF4-FFF2-40B4-BE49-F238E27FC236}">
                <a16:creationId xmlns:a16="http://schemas.microsoft.com/office/drawing/2014/main" id="{60ACFCCF-136E-CE4E-85DB-A566BD9FE9EF}"/>
              </a:ext>
            </a:extLst>
          </p:cNvPr>
          <p:cNvSpPr>
            <a:spLocks noGrp="1"/>
          </p:cNvSpPr>
          <p:nvPr>
            <p:ph type="body" sz="quarter" idx="15" hasCustomPrompt="1"/>
          </p:nvPr>
        </p:nvSpPr>
        <p:spPr>
          <a:xfrm>
            <a:off x="2613025" y="2165947"/>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1" name="Text Placeholder 5">
            <a:extLst>
              <a:ext uri="{FF2B5EF4-FFF2-40B4-BE49-F238E27FC236}">
                <a16:creationId xmlns:a16="http://schemas.microsoft.com/office/drawing/2014/main" id="{58A35F01-8C91-A142-AED2-9595AB47591D}"/>
              </a:ext>
            </a:extLst>
          </p:cNvPr>
          <p:cNvSpPr>
            <a:spLocks noGrp="1"/>
          </p:cNvSpPr>
          <p:nvPr>
            <p:ph type="body" sz="quarter" idx="16" hasCustomPrompt="1"/>
          </p:nvPr>
        </p:nvSpPr>
        <p:spPr>
          <a:xfrm>
            <a:off x="2613025" y="3639830"/>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2" name="Text Placeholder 5">
            <a:extLst>
              <a:ext uri="{FF2B5EF4-FFF2-40B4-BE49-F238E27FC236}">
                <a16:creationId xmlns:a16="http://schemas.microsoft.com/office/drawing/2014/main" id="{5C0522EB-4735-4A43-BF48-302A60F6C6E4}"/>
              </a:ext>
            </a:extLst>
          </p:cNvPr>
          <p:cNvSpPr>
            <a:spLocks noGrp="1"/>
          </p:cNvSpPr>
          <p:nvPr>
            <p:ph type="body" sz="quarter" idx="17" hasCustomPrompt="1"/>
          </p:nvPr>
        </p:nvSpPr>
        <p:spPr>
          <a:xfrm>
            <a:off x="2613025" y="5113713"/>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8" name="Text Placeholder 7">
            <a:extLst>
              <a:ext uri="{FF2B5EF4-FFF2-40B4-BE49-F238E27FC236}">
                <a16:creationId xmlns:a16="http://schemas.microsoft.com/office/drawing/2014/main" id="{6A4EE5A7-AC03-3D40-9EE8-CDC327E172B8}"/>
              </a:ext>
            </a:extLst>
          </p:cNvPr>
          <p:cNvSpPr>
            <a:spLocks noGrp="1"/>
          </p:cNvSpPr>
          <p:nvPr>
            <p:ph type="body" sz="quarter" idx="18" hasCustomPrompt="1"/>
          </p:nvPr>
        </p:nvSpPr>
        <p:spPr>
          <a:xfrm>
            <a:off x="3862388" y="2165350"/>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3" name="Text Placeholder 7">
            <a:extLst>
              <a:ext uri="{FF2B5EF4-FFF2-40B4-BE49-F238E27FC236}">
                <a16:creationId xmlns:a16="http://schemas.microsoft.com/office/drawing/2014/main" id="{6871592E-73AF-AF42-99AE-B617891F53EC}"/>
              </a:ext>
            </a:extLst>
          </p:cNvPr>
          <p:cNvSpPr>
            <a:spLocks noGrp="1"/>
          </p:cNvSpPr>
          <p:nvPr>
            <p:ph type="body" sz="quarter" idx="19" hasCustomPrompt="1"/>
          </p:nvPr>
        </p:nvSpPr>
        <p:spPr>
          <a:xfrm>
            <a:off x="3862388" y="3639829"/>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4" name="Text Placeholder 7">
            <a:extLst>
              <a:ext uri="{FF2B5EF4-FFF2-40B4-BE49-F238E27FC236}">
                <a16:creationId xmlns:a16="http://schemas.microsoft.com/office/drawing/2014/main" id="{4FF16431-9E78-E44C-B213-009E7C8D82ED}"/>
              </a:ext>
            </a:extLst>
          </p:cNvPr>
          <p:cNvSpPr>
            <a:spLocks noGrp="1"/>
          </p:cNvSpPr>
          <p:nvPr>
            <p:ph type="body" sz="quarter" idx="20" hasCustomPrompt="1"/>
          </p:nvPr>
        </p:nvSpPr>
        <p:spPr>
          <a:xfrm>
            <a:off x="3862388" y="5113712"/>
            <a:ext cx="5972175" cy="1001713"/>
          </a:xfrm>
        </p:spPr>
        <p:txBody>
          <a:bodyPr anchor="ctr">
            <a:normAutofit/>
          </a:bodyPr>
          <a:lstStyle>
            <a:lvl1pPr algn="l" defTabSz="609585" rtl="0" fontAlgn="auto">
              <a:lnSpc>
                <a:spcPct val="114000"/>
              </a:lnSpc>
              <a:spcBef>
                <a:spcPct val="0"/>
              </a:spcBef>
              <a:spcAft>
                <a:spcPts val="0"/>
              </a:spcAft>
              <a:defRPr lang="en-US" sz="12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Tree>
    <p:extLst>
      <p:ext uri="{BB962C8B-B14F-4D97-AF65-F5344CB8AC3E}">
        <p14:creationId xmlns:p14="http://schemas.microsoft.com/office/powerpoint/2010/main" val="2671879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oints over an image">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3124200" cy="6858000"/>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tx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 name="Title 2">
            <a:extLst>
              <a:ext uri="{FF2B5EF4-FFF2-40B4-BE49-F238E27FC236}">
                <a16:creationId xmlns:a16="http://schemas.microsoft.com/office/drawing/2014/main" id="{85F2E019-E3C7-474B-B276-F1756867F17A}"/>
              </a:ext>
            </a:extLst>
          </p:cNvPr>
          <p:cNvSpPr>
            <a:spLocks noGrp="1"/>
          </p:cNvSpPr>
          <p:nvPr>
            <p:ph type="title"/>
          </p:nvPr>
        </p:nvSpPr>
        <p:spPr>
          <a:xfrm>
            <a:off x="3326221" y="300381"/>
            <a:ext cx="8540523" cy="1085553"/>
          </a:xfrm>
        </p:spPr>
        <p:txBody>
          <a:bodyPr/>
          <a:lstStyle/>
          <a:p>
            <a:r>
              <a:rPr lang="en-US"/>
              <a:t>Click to edit Master title style</a:t>
            </a:r>
            <a:endParaRPr lang="en-GB" dirty="0"/>
          </a:p>
        </p:txBody>
      </p:sp>
      <p:sp>
        <p:nvSpPr>
          <p:cNvPr id="6" name="Text Placeholder 5">
            <a:extLst>
              <a:ext uri="{FF2B5EF4-FFF2-40B4-BE49-F238E27FC236}">
                <a16:creationId xmlns:a16="http://schemas.microsoft.com/office/drawing/2014/main" id="{60ACFCCF-136E-CE4E-85DB-A566BD9FE9EF}"/>
              </a:ext>
            </a:extLst>
          </p:cNvPr>
          <p:cNvSpPr>
            <a:spLocks noGrp="1"/>
          </p:cNvSpPr>
          <p:nvPr>
            <p:ph type="body" sz="quarter" idx="15" hasCustomPrompt="1"/>
          </p:nvPr>
        </p:nvSpPr>
        <p:spPr>
          <a:xfrm>
            <a:off x="2613025" y="161855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1" name="Text Placeholder 5">
            <a:extLst>
              <a:ext uri="{FF2B5EF4-FFF2-40B4-BE49-F238E27FC236}">
                <a16:creationId xmlns:a16="http://schemas.microsoft.com/office/drawing/2014/main" id="{58A35F01-8C91-A142-AED2-9595AB47591D}"/>
              </a:ext>
            </a:extLst>
          </p:cNvPr>
          <p:cNvSpPr>
            <a:spLocks noGrp="1"/>
          </p:cNvSpPr>
          <p:nvPr>
            <p:ph type="body" sz="quarter" idx="16" hasCustomPrompt="1"/>
          </p:nvPr>
        </p:nvSpPr>
        <p:spPr>
          <a:xfrm>
            <a:off x="2613025" y="283077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2" name="Text Placeholder 5">
            <a:extLst>
              <a:ext uri="{FF2B5EF4-FFF2-40B4-BE49-F238E27FC236}">
                <a16:creationId xmlns:a16="http://schemas.microsoft.com/office/drawing/2014/main" id="{5C0522EB-4735-4A43-BF48-302A60F6C6E4}"/>
              </a:ext>
            </a:extLst>
          </p:cNvPr>
          <p:cNvSpPr>
            <a:spLocks noGrp="1"/>
          </p:cNvSpPr>
          <p:nvPr>
            <p:ph type="body" sz="quarter" idx="17" hasCustomPrompt="1"/>
          </p:nvPr>
        </p:nvSpPr>
        <p:spPr>
          <a:xfrm>
            <a:off x="2613025" y="4042991"/>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8" name="Text Placeholder 7">
            <a:extLst>
              <a:ext uri="{FF2B5EF4-FFF2-40B4-BE49-F238E27FC236}">
                <a16:creationId xmlns:a16="http://schemas.microsoft.com/office/drawing/2014/main" id="{6A4EE5A7-AC03-3D40-9EE8-CDC327E172B8}"/>
              </a:ext>
            </a:extLst>
          </p:cNvPr>
          <p:cNvSpPr>
            <a:spLocks noGrp="1"/>
          </p:cNvSpPr>
          <p:nvPr>
            <p:ph type="body" sz="quarter" idx="18" hasCustomPrompt="1"/>
          </p:nvPr>
        </p:nvSpPr>
        <p:spPr>
          <a:xfrm>
            <a:off x="3862388" y="1617954"/>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3" name="Text Placeholder 7">
            <a:extLst>
              <a:ext uri="{FF2B5EF4-FFF2-40B4-BE49-F238E27FC236}">
                <a16:creationId xmlns:a16="http://schemas.microsoft.com/office/drawing/2014/main" id="{6871592E-73AF-AF42-99AE-B617891F53EC}"/>
              </a:ext>
            </a:extLst>
          </p:cNvPr>
          <p:cNvSpPr>
            <a:spLocks noGrp="1"/>
          </p:cNvSpPr>
          <p:nvPr>
            <p:ph type="body" sz="quarter" idx="19" hasCustomPrompt="1"/>
          </p:nvPr>
        </p:nvSpPr>
        <p:spPr>
          <a:xfrm>
            <a:off x="3862388" y="2853568"/>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4" name="Text Placeholder 7">
            <a:extLst>
              <a:ext uri="{FF2B5EF4-FFF2-40B4-BE49-F238E27FC236}">
                <a16:creationId xmlns:a16="http://schemas.microsoft.com/office/drawing/2014/main" id="{4FF16431-9E78-E44C-B213-009E7C8D82ED}"/>
              </a:ext>
            </a:extLst>
          </p:cNvPr>
          <p:cNvSpPr>
            <a:spLocks noGrp="1"/>
          </p:cNvSpPr>
          <p:nvPr>
            <p:ph type="body" sz="quarter" idx="20" hasCustomPrompt="1"/>
          </p:nvPr>
        </p:nvSpPr>
        <p:spPr>
          <a:xfrm>
            <a:off x="3862388" y="4042991"/>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
        <p:nvSpPr>
          <p:cNvPr id="55" name="Text Placeholder 5">
            <a:extLst>
              <a:ext uri="{FF2B5EF4-FFF2-40B4-BE49-F238E27FC236}">
                <a16:creationId xmlns:a16="http://schemas.microsoft.com/office/drawing/2014/main" id="{521EC6AB-65F6-9449-B919-524222BEE39C}"/>
              </a:ext>
            </a:extLst>
          </p:cNvPr>
          <p:cNvSpPr>
            <a:spLocks noGrp="1"/>
          </p:cNvSpPr>
          <p:nvPr>
            <p:ph type="body" sz="quarter" idx="21" hasCustomPrompt="1"/>
          </p:nvPr>
        </p:nvSpPr>
        <p:spPr>
          <a:xfrm>
            <a:off x="2613025" y="5255212"/>
            <a:ext cx="1001713" cy="1001712"/>
          </a:xfrm>
          <a:solidFill>
            <a:schemeClr val="bg2"/>
          </a:solidFill>
          <a:ln w="19050">
            <a:solidFill>
              <a:schemeClr val="bg1"/>
            </a:solidFill>
          </a:ln>
        </p:spPr>
        <p:txBody>
          <a:bodyPr anchor="ctr">
            <a:noAutofit/>
          </a:bodyPr>
          <a:lstStyle>
            <a:lvl1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1pPr>
            <a:lvl2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2pPr>
            <a:lvl3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3pPr>
            <a:lvl4pPr algn="ctr" defTabSz="609585" rtl="0" fontAlgn="base">
              <a:spcBef>
                <a:spcPct val="0"/>
              </a:spcBef>
              <a:spcAft>
                <a:spcPct val="0"/>
              </a:spcAft>
              <a:defRPr lang="en-US" sz="3600" kern="1200" dirty="0" smtClean="0">
                <a:solidFill>
                  <a:schemeClr val="bg1"/>
                </a:solidFill>
                <a:latin typeface="Oswald Light" pitchFamily="2" charset="77"/>
                <a:ea typeface="Oswald Light" charset="0"/>
                <a:cs typeface="Oswald Light" charset="0"/>
              </a:defRPr>
            </a:lvl4pPr>
            <a:lvl5pPr algn="ctr" defTabSz="609585" rtl="0" fontAlgn="base">
              <a:spcBef>
                <a:spcPct val="0"/>
              </a:spcBef>
              <a:spcAft>
                <a:spcPct val="0"/>
              </a:spcAft>
              <a:defRPr lang="en-US" sz="3600" kern="1200" dirty="0">
                <a:solidFill>
                  <a:schemeClr val="bg1"/>
                </a:solidFill>
                <a:latin typeface="Oswald Light" pitchFamily="2" charset="77"/>
                <a:ea typeface="Oswald Light" charset="0"/>
                <a:cs typeface="Oswald Light" charset="0"/>
              </a:defRPr>
            </a:lvl5pPr>
          </a:lstStyle>
          <a:p>
            <a:pPr lvl="0"/>
            <a:r>
              <a:rPr lang="en-US" dirty="0"/>
              <a:t>XX</a:t>
            </a:r>
          </a:p>
        </p:txBody>
      </p:sp>
      <p:sp>
        <p:nvSpPr>
          <p:cNvPr id="57" name="Text Placeholder 7">
            <a:extLst>
              <a:ext uri="{FF2B5EF4-FFF2-40B4-BE49-F238E27FC236}">
                <a16:creationId xmlns:a16="http://schemas.microsoft.com/office/drawing/2014/main" id="{854D149C-754F-1244-8B49-738C2B08F7CC}"/>
              </a:ext>
            </a:extLst>
          </p:cNvPr>
          <p:cNvSpPr>
            <a:spLocks noGrp="1"/>
          </p:cNvSpPr>
          <p:nvPr>
            <p:ph type="body" sz="quarter" idx="22" hasCustomPrompt="1"/>
          </p:nvPr>
        </p:nvSpPr>
        <p:spPr>
          <a:xfrm>
            <a:off x="3862388" y="5255211"/>
            <a:ext cx="5972175" cy="1001713"/>
          </a:xfrm>
        </p:spPr>
        <p:txBody>
          <a:bodyPr anchor="ctr"/>
          <a:lstStyle>
            <a:lvl1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1pPr>
            <a:lvl2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2pPr>
            <a:lvl3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3pPr>
            <a:lvl4pPr algn="l" defTabSz="609585" rtl="0" fontAlgn="auto">
              <a:lnSpc>
                <a:spcPct val="114000"/>
              </a:lnSpc>
              <a:spcBef>
                <a:spcPct val="0"/>
              </a:spcBef>
              <a:spcAft>
                <a:spcPts val="0"/>
              </a:spcAft>
              <a:defRPr lang="en-US" sz="1400" kern="1200" dirty="0" smtClean="0">
                <a:solidFill>
                  <a:schemeClr val="tx1"/>
                </a:solidFill>
                <a:latin typeface="Arial" panose="020B0604020202020204" pitchFamily="34" charset="0"/>
                <a:ea typeface="ＭＳ Ｐゴシック" charset="0"/>
                <a:cs typeface="Arial" panose="020B0604020202020204" pitchFamily="34" charset="0"/>
              </a:defRPr>
            </a:lvl4pPr>
            <a:lvl5pPr algn="l" defTabSz="609585" rtl="0" fontAlgn="auto">
              <a:lnSpc>
                <a:spcPct val="114000"/>
              </a:lnSpc>
              <a:spcBef>
                <a:spcPct val="0"/>
              </a:spcBef>
              <a:spcAft>
                <a:spcPts val="0"/>
              </a:spcAft>
              <a:defRPr lang="en-US" sz="1400" kern="1200" dirty="0">
                <a:solidFill>
                  <a:schemeClr val="tx1"/>
                </a:solidFill>
                <a:latin typeface="Arial" panose="020B0604020202020204" pitchFamily="34" charset="0"/>
                <a:ea typeface="ＭＳ Ｐゴシック" charset="0"/>
                <a:cs typeface="Arial" panose="020B0604020202020204" pitchFamily="34" charset="0"/>
              </a:defRPr>
            </a:lvl5pPr>
          </a:lstStyle>
          <a:p>
            <a:pPr lvl="0"/>
            <a:r>
              <a:rPr lang="en-US" dirty="0"/>
              <a:t>Text goes here</a:t>
            </a:r>
          </a:p>
        </p:txBody>
      </p:sp>
    </p:spTree>
    <p:extLst>
      <p:ext uri="{BB962C8B-B14F-4D97-AF65-F5344CB8AC3E}">
        <p14:creationId xmlns:p14="http://schemas.microsoft.com/office/powerpoint/2010/main" val="7689467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8" name="Picture Placeholder 34">
            <a:extLst>
              <a:ext uri="{FF2B5EF4-FFF2-40B4-BE49-F238E27FC236}">
                <a16:creationId xmlns:a16="http://schemas.microsoft.com/office/drawing/2014/main" id="{967B348E-547D-A542-810D-E6E0AC186F80}"/>
              </a:ext>
            </a:extLst>
          </p:cNvPr>
          <p:cNvSpPr>
            <a:spLocks noGrp="1"/>
          </p:cNvSpPr>
          <p:nvPr>
            <p:ph type="pic" sz="quarter" idx="17" hasCustomPrompt="1"/>
          </p:nvPr>
        </p:nvSpPr>
        <p:spPr>
          <a:xfrm>
            <a:off x="-4181" y="3"/>
            <a:ext cx="12196181" cy="6857998"/>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3" name="Rectangle 2">
            <a:extLst>
              <a:ext uri="{FF2B5EF4-FFF2-40B4-BE49-F238E27FC236}">
                <a16:creationId xmlns:a16="http://schemas.microsoft.com/office/drawing/2014/main" id="{108E300B-A62A-2A47-97ED-B5B97E10C24E}"/>
              </a:ext>
            </a:extLst>
          </p:cNvPr>
          <p:cNvSpPr/>
          <p:nvPr userDrawn="1"/>
        </p:nvSpPr>
        <p:spPr>
          <a:xfrm>
            <a:off x="3294001" y="0"/>
            <a:ext cx="55998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11" name="Freeform 10"/>
          <p:cNvSpPr>
            <a:spLocks noChangeArrowheads="1"/>
          </p:cNvSpPr>
          <p:nvPr userDrawn="1"/>
        </p:nvSpPr>
        <p:spPr bwMode="auto">
          <a:xfrm>
            <a:off x="5817460" y="1605137"/>
            <a:ext cx="552899" cy="457736"/>
          </a:xfrm>
          <a:custGeom>
            <a:avLst/>
            <a:gdLst>
              <a:gd name="T0" fmla="*/ 75 w 25365"/>
              <a:gd name="T1" fmla="*/ 12869 h 21000"/>
              <a:gd name="T2" fmla="*/ 75 w 25365"/>
              <a:gd name="T3" fmla="*/ 12869 h 21000"/>
              <a:gd name="T4" fmla="*/ 2184 w 25365"/>
              <a:gd name="T5" fmla="*/ 3161 h 21000"/>
              <a:gd name="T6" fmla="*/ 8882 w 25365"/>
              <a:gd name="T7" fmla="*/ 0 h 21000"/>
              <a:gd name="T8" fmla="*/ 9859 w 25365"/>
              <a:gd name="T9" fmla="*/ 3613 h 21000"/>
              <a:gd name="T10" fmla="*/ 6359 w 25365"/>
              <a:gd name="T11" fmla="*/ 5455 h 21000"/>
              <a:gd name="T12" fmla="*/ 5419 w 25365"/>
              <a:gd name="T13" fmla="*/ 10762 h 21000"/>
              <a:gd name="T14" fmla="*/ 10388 w 25365"/>
              <a:gd name="T15" fmla="*/ 10762 h 21000"/>
              <a:gd name="T16" fmla="*/ 10388 w 25365"/>
              <a:gd name="T17" fmla="*/ 20999 h 21000"/>
              <a:gd name="T18" fmla="*/ 0 w 25365"/>
              <a:gd name="T19" fmla="*/ 20999 h 21000"/>
              <a:gd name="T20" fmla="*/ 75 w 25365"/>
              <a:gd name="T21" fmla="*/ 12869 h 21000"/>
              <a:gd name="T22" fmla="*/ 15053 w 25365"/>
              <a:gd name="T23" fmla="*/ 12869 h 21000"/>
              <a:gd name="T24" fmla="*/ 15053 w 25365"/>
              <a:gd name="T25" fmla="*/ 12869 h 21000"/>
              <a:gd name="T26" fmla="*/ 17160 w 25365"/>
              <a:gd name="T27" fmla="*/ 3161 h 21000"/>
              <a:gd name="T28" fmla="*/ 23858 w 25365"/>
              <a:gd name="T29" fmla="*/ 0 h 21000"/>
              <a:gd name="T30" fmla="*/ 24837 w 25365"/>
              <a:gd name="T31" fmla="*/ 3613 h 21000"/>
              <a:gd name="T32" fmla="*/ 21338 w 25365"/>
              <a:gd name="T33" fmla="*/ 5455 h 21000"/>
              <a:gd name="T34" fmla="*/ 20397 w 25365"/>
              <a:gd name="T35" fmla="*/ 10762 h 21000"/>
              <a:gd name="T36" fmla="*/ 25364 w 25365"/>
              <a:gd name="T37" fmla="*/ 10762 h 21000"/>
              <a:gd name="T38" fmla="*/ 25364 w 25365"/>
              <a:gd name="T39" fmla="*/ 20999 h 21000"/>
              <a:gd name="T40" fmla="*/ 14978 w 25365"/>
              <a:gd name="T41" fmla="*/ 20999 h 21000"/>
              <a:gd name="T42" fmla="*/ 15053 w 25365"/>
              <a:gd name="T43" fmla="*/ 12869 h 2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365" h="21000">
                <a:moveTo>
                  <a:pt x="75" y="12869"/>
                </a:moveTo>
                <a:lnTo>
                  <a:pt x="75" y="12869"/>
                </a:lnTo>
                <a:cubicBezTo>
                  <a:pt x="175" y="8456"/>
                  <a:pt x="877" y="5219"/>
                  <a:pt x="2184" y="3161"/>
                </a:cubicBezTo>
                <a:cubicBezTo>
                  <a:pt x="3487" y="1103"/>
                  <a:pt x="5720" y="49"/>
                  <a:pt x="8882" y="0"/>
                </a:cubicBezTo>
                <a:cubicBezTo>
                  <a:pt x="9859" y="3613"/>
                  <a:pt x="9859" y="3613"/>
                  <a:pt x="9859" y="3613"/>
                </a:cubicBezTo>
                <a:cubicBezTo>
                  <a:pt x="8153" y="3662"/>
                  <a:pt x="6987" y="4278"/>
                  <a:pt x="6359" y="5455"/>
                </a:cubicBezTo>
                <a:cubicBezTo>
                  <a:pt x="5732" y="6635"/>
                  <a:pt x="5419" y="8405"/>
                  <a:pt x="5419" y="10762"/>
                </a:cubicBezTo>
                <a:cubicBezTo>
                  <a:pt x="10388" y="10762"/>
                  <a:pt x="10388" y="10762"/>
                  <a:pt x="10388" y="10762"/>
                </a:cubicBezTo>
                <a:cubicBezTo>
                  <a:pt x="10388" y="20999"/>
                  <a:pt x="10388" y="20999"/>
                  <a:pt x="10388" y="20999"/>
                </a:cubicBezTo>
                <a:cubicBezTo>
                  <a:pt x="0" y="20999"/>
                  <a:pt x="0" y="20999"/>
                  <a:pt x="0" y="20999"/>
                </a:cubicBezTo>
                <a:lnTo>
                  <a:pt x="75" y="12869"/>
                </a:lnTo>
                <a:close/>
                <a:moveTo>
                  <a:pt x="15053" y="12869"/>
                </a:moveTo>
                <a:lnTo>
                  <a:pt x="15053" y="12869"/>
                </a:lnTo>
                <a:cubicBezTo>
                  <a:pt x="15153" y="8456"/>
                  <a:pt x="15855" y="5219"/>
                  <a:pt x="17160" y="3161"/>
                </a:cubicBezTo>
                <a:cubicBezTo>
                  <a:pt x="18465" y="1103"/>
                  <a:pt x="20698" y="49"/>
                  <a:pt x="23858" y="0"/>
                </a:cubicBezTo>
                <a:cubicBezTo>
                  <a:pt x="24837" y="3613"/>
                  <a:pt x="24837" y="3613"/>
                  <a:pt x="24837" y="3613"/>
                </a:cubicBezTo>
                <a:cubicBezTo>
                  <a:pt x="23131" y="3662"/>
                  <a:pt x="21965" y="4278"/>
                  <a:pt x="21338" y="5455"/>
                </a:cubicBezTo>
                <a:cubicBezTo>
                  <a:pt x="20709" y="6635"/>
                  <a:pt x="20397" y="8405"/>
                  <a:pt x="20397" y="10762"/>
                </a:cubicBezTo>
                <a:cubicBezTo>
                  <a:pt x="25364" y="10762"/>
                  <a:pt x="25364" y="10762"/>
                  <a:pt x="25364" y="10762"/>
                </a:cubicBezTo>
                <a:cubicBezTo>
                  <a:pt x="25364" y="20999"/>
                  <a:pt x="25364" y="20999"/>
                  <a:pt x="25364" y="20999"/>
                </a:cubicBezTo>
                <a:cubicBezTo>
                  <a:pt x="14978" y="20999"/>
                  <a:pt x="14978" y="20999"/>
                  <a:pt x="14978" y="20999"/>
                </a:cubicBezTo>
                <a:lnTo>
                  <a:pt x="15053" y="12869"/>
                </a:lnTo>
                <a:close/>
              </a:path>
            </a:pathLst>
          </a:custGeom>
          <a:solidFill>
            <a:schemeClr val="tx1"/>
          </a:solidFill>
          <a:ln>
            <a:noFill/>
          </a:ln>
          <a:effectLst/>
        </p:spPr>
        <p:txBody>
          <a:bodyPr wrap="none" anchor="ctr"/>
          <a:lstStyle/>
          <a:p>
            <a:endParaRPr lang="en-GB" b="0" i="0" dirty="0">
              <a:latin typeface="Arial Narrow Regular" panose="020B0606020202030204" pitchFamily="34" charset="0"/>
            </a:endParaRPr>
          </a:p>
        </p:txBody>
      </p:sp>
      <p:sp>
        <p:nvSpPr>
          <p:cNvPr id="12" name="Text Placeholder 6"/>
          <p:cNvSpPr>
            <a:spLocks noGrp="1"/>
          </p:cNvSpPr>
          <p:nvPr>
            <p:ph type="body" sz="quarter" idx="14"/>
          </p:nvPr>
        </p:nvSpPr>
        <p:spPr>
          <a:xfrm>
            <a:off x="3646306" y="2279989"/>
            <a:ext cx="4895207" cy="3502899"/>
          </a:xfrm>
        </p:spPr>
        <p:txBody>
          <a:bodyPr>
            <a:normAutofit/>
          </a:bodyPr>
          <a:lstStyle>
            <a:lvl1pPr algn="ctr">
              <a:defRPr sz="3200" b="0" i="0">
                <a:latin typeface="Oswald Light" pitchFamily="2" charset="77"/>
              </a:defRPr>
            </a:lvl1pPr>
            <a:lvl2pPr algn="ctr">
              <a:defRPr b="0" i="0">
                <a:latin typeface="Oswald Light" pitchFamily="2" charset="77"/>
              </a:defRPr>
            </a:lvl2pPr>
            <a:lvl3pPr algn="ctr">
              <a:defRPr b="0" i="0">
                <a:latin typeface="Oswald Light" pitchFamily="2" charset="77"/>
              </a:defRPr>
            </a:lvl3pPr>
            <a:lvl4pPr algn="ctr">
              <a:defRPr b="0" i="0">
                <a:latin typeface="Oswald Light" pitchFamily="2" charset="77"/>
              </a:defRPr>
            </a:lvl4pPr>
            <a:lvl5pPr algn="ctr">
              <a:defRPr b="0" i="0">
                <a:latin typeface="Oswald Light" pitchFamily="2" charset="77"/>
              </a:defRPr>
            </a:lvl5pPr>
          </a:lstStyle>
          <a:p>
            <a:pPr lvl="0"/>
            <a:r>
              <a:rPr lang="en-US"/>
              <a:t>Click to edit Master text styles</a:t>
            </a:r>
          </a:p>
        </p:txBody>
      </p:sp>
      <p:sp>
        <p:nvSpPr>
          <p:cNvPr id="13" name="Text Placeholder 6">
            <a:extLst>
              <a:ext uri="{FF2B5EF4-FFF2-40B4-BE49-F238E27FC236}">
                <a16:creationId xmlns:a16="http://schemas.microsoft.com/office/drawing/2014/main" id="{322544E0-3AFF-AF4A-8E16-C921A3BE1C8C}"/>
              </a:ext>
            </a:extLst>
          </p:cNvPr>
          <p:cNvSpPr>
            <a:spLocks noGrp="1"/>
          </p:cNvSpPr>
          <p:nvPr>
            <p:ph type="body" sz="quarter" idx="16" hasCustomPrompt="1"/>
          </p:nvPr>
        </p:nvSpPr>
        <p:spPr>
          <a:xfrm>
            <a:off x="3646306" y="5782890"/>
            <a:ext cx="4895207" cy="425005"/>
          </a:xfrm>
        </p:spPr>
        <p:txBody>
          <a:bodyPr>
            <a:normAutofit/>
          </a:bodyPr>
          <a:lstStyle>
            <a:lvl1pPr algn="ctr">
              <a:defRPr sz="1333"/>
            </a:lvl1pPr>
            <a:lvl2pPr algn="ctr">
              <a:defRPr/>
            </a:lvl2pPr>
            <a:lvl3pPr algn="ctr">
              <a:defRPr/>
            </a:lvl3pPr>
            <a:lvl4pPr algn="ctr">
              <a:defRPr/>
            </a:lvl4pPr>
            <a:lvl5pPr algn="ctr">
              <a:defRPr/>
            </a:lvl5pPr>
          </a:lstStyle>
          <a:p>
            <a:pPr lvl="0"/>
            <a:r>
              <a:rPr lang="en-US" dirty="0"/>
              <a:t>First name surname</a:t>
            </a:r>
            <a:endParaRPr lang="en-GB" dirty="0"/>
          </a:p>
        </p:txBody>
      </p:sp>
      <p:sp>
        <p:nvSpPr>
          <p:cNvPr id="39" name="Slide Number Placeholder 1">
            <a:extLst>
              <a:ext uri="{FF2B5EF4-FFF2-40B4-BE49-F238E27FC236}">
                <a16:creationId xmlns:a16="http://schemas.microsoft.com/office/drawing/2014/main" id="{95020CC9-131E-F24D-9F03-5D07C5C524E2}"/>
              </a:ext>
            </a:extLst>
          </p:cNvPr>
          <p:cNvSpPr>
            <a:spLocks noGrp="1"/>
          </p:cNvSpPr>
          <p:nvPr>
            <p:ph type="sldNum" sz="quarter" idx="4"/>
          </p:nvPr>
        </p:nvSpPr>
        <p:spPr>
          <a:xfrm>
            <a:off x="11468616" y="6556236"/>
            <a:ext cx="388544" cy="208181"/>
          </a:xfrm>
          <a:prstGeom prst="rect">
            <a:avLst/>
          </a:prstGeom>
          <a:noFill/>
        </p:spPr>
        <p:txBody>
          <a:bodyPr vert="horz" lIns="0" tIns="45720" rIns="0" bIns="45720" rtlCol="0" anchor="ctr"/>
          <a:lstStyle>
            <a:lvl1pPr algn="ctr">
              <a:defRPr sz="933" b="0" i="0">
                <a:solidFill>
                  <a:schemeClr val="bg1"/>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58" name="Footer Placeholder 1">
            <a:extLst>
              <a:ext uri="{FF2B5EF4-FFF2-40B4-BE49-F238E27FC236}">
                <a16:creationId xmlns:a16="http://schemas.microsoft.com/office/drawing/2014/main" id="{002D4892-E8BB-2B43-AC58-5B42F6B08DC2}"/>
              </a:ext>
            </a:extLst>
          </p:cNvPr>
          <p:cNvSpPr>
            <a:spLocks noGrp="1"/>
          </p:cNvSpPr>
          <p:nvPr>
            <p:ph type="ftr" sz="quarter" idx="18"/>
          </p:nvPr>
        </p:nvSpPr>
        <p:spPr>
          <a:xfrm>
            <a:off x="334840" y="6537084"/>
            <a:ext cx="4025949" cy="227333"/>
          </a:xfrm>
        </p:spPr>
        <p:txBody>
          <a:bodyPr/>
          <a:lstStyle/>
          <a:p>
            <a:endParaRPr lang="en-GB"/>
          </a:p>
        </p:txBody>
      </p:sp>
      <p:pic>
        <p:nvPicPr>
          <p:cNvPr id="27" name="Picture 26" descr="Logo&#10;&#10;Description automatically generated">
            <a:extLst>
              <a:ext uri="{FF2B5EF4-FFF2-40B4-BE49-F238E27FC236}">
                <a16:creationId xmlns:a16="http://schemas.microsoft.com/office/drawing/2014/main" id="{14E9EFEE-5CFE-2C47-B8E1-47C3380EB82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862284" y="6557619"/>
            <a:ext cx="467432" cy="201524"/>
          </a:xfrm>
          <a:prstGeom prst="rect">
            <a:avLst/>
          </a:prstGeom>
        </p:spPr>
      </p:pic>
    </p:spTree>
    <p:extLst>
      <p:ext uri="{BB962C8B-B14F-4D97-AF65-F5344CB8AC3E}">
        <p14:creationId xmlns:p14="http://schemas.microsoft.com/office/powerpoint/2010/main" val="16930208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point">
    <p:spTree>
      <p:nvGrpSpPr>
        <p:cNvPr id="1" name=""/>
        <p:cNvGrpSpPr/>
        <p:nvPr/>
      </p:nvGrpSpPr>
      <p:grpSpPr>
        <a:xfrm>
          <a:off x="0" y="0"/>
          <a:ext cx="0" cy="0"/>
          <a:chOff x="0" y="0"/>
          <a:chExt cx="0" cy="0"/>
        </a:xfrm>
      </p:grpSpPr>
      <p:cxnSp>
        <p:nvCxnSpPr>
          <p:cNvPr id="5" name="Straight Connector 4"/>
          <p:cNvCxnSpPr/>
          <p:nvPr userDrawn="1"/>
        </p:nvCxnSpPr>
        <p:spPr>
          <a:xfrm>
            <a:off x="196850" y="2537728"/>
            <a:ext cx="29132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9087400" y="2537728"/>
            <a:ext cx="29132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 Placeholder 6"/>
          <p:cNvSpPr>
            <a:spLocks noGrp="1"/>
          </p:cNvSpPr>
          <p:nvPr>
            <p:ph type="body" sz="quarter" idx="14"/>
          </p:nvPr>
        </p:nvSpPr>
        <p:spPr>
          <a:xfrm>
            <a:off x="3128706" y="3010916"/>
            <a:ext cx="5934591" cy="2636195"/>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p:txBody>
      </p:sp>
      <p:sp>
        <p:nvSpPr>
          <p:cNvPr id="3" name="Title 2"/>
          <p:cNvSpPr>
            <a:spLocks noGrp="1"/>
          </p:cNvSpPr>
          <p:nvPr>
            <p:ph type="title"/>
          </p:nvPr>
        </p:nvSpPr>
        <p:spPr>
          <a:xfrm>
            <a:off x="3125015" y="2240047"/>
            <a:ext cx="5936436" cy="681565"/>
          </a:xfrm>
        </p:spPr>
        <p:txBody>
          <a:bodyPr/>
          <a:lstStyle>
            <a:lvl1pPr algn="ctr">
              <a:defRPr/>
            </a:lvl1pPr>
          </a:lstStyle>
          <a:p>
            <a:r>
              <a:rPr lang="en-US"/>
              <a:t>Click to edit Master title style</a:t>
            </a:r>
            <a:endParaRPr lang="en-GB" dirty="0"/>
          </a:p>
        </p:txBody>
      </p:sp>
      <p:sp>
        <p:nvSpPr>
          <p:cNvPr id="53" name="Slide Number Placeholder 1">
            <a:extLst>
              <a:ext uri="{FF2B5EF4-FFF2-40B4-BE49-F238E27FC236}">
                <a16:creationId xmlns:a16="http://schemas.microsoft.com/office/drawing/2014/main" id="{927C7F7A-0FAB-6B4B-B648-3DF9C15097C1}"/>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54" name="Footer Placeholder 1">
            <a:extLst>
              <a:ext uri="{FF2B5EF4-FFF2-40B4-BE49-F238E27FC236}">
                <a16:creationId xmlns:a16="http://schemas.microsoft.com/office/drawing/2014/main" id="{1BAFEA5A-7B21-DB41-BFC9-9F26157B6B23}"/>
              </a:ext>
            </a:extLst>
          </p:cNvPr>
          <p:cNvSpPr>
            <a:spLocks noGrp="1"/>
          </p:cNvSpPr>
          <p:nvPr>
            <p:ph type="ftr" sz="quarter" idx="15"/>
          </p:nvPr>
        </p:nvSpPr>
        <p:spPr>
          <a:xfrm>
            <a:off x="334840" y="6537084"/>
            <a:ext cx="4025949" cy="227333"/>
          </a:xfrm>
        </p:spPr>
        <p:txBody>
          <a:bodyPr/>
          <a:lstStyle/>
          <a:p>
            <a:endParaRPr lang="en-GB"/>
          </a:p>
        </p:txBody>
      </p:sp>
    </p:spTree>
    <p:extLst>
      <p:ext uri="{BB962C8B-B14F-4D97-AF65-F5344CB8AC3E}">
        <p14:creationId xmlns:p14="http://schemas.microsoft.com/office/powerpoint/2010/main" val="42287877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52" name="Picture Placeholder 33"/>
          <p:cNvSpPr>
            <a:spLocks noGrp="1"/>
          </p:cNvSpPr>
          <p:nvPr>
            <p:ph type="pic" sz="quarter" idx="29" hasCustomPrompt="1"/>
          </p:nvPr>
        </p:nvSpPr>
        <p:spPr>
          <a:xfrm>
            <a:off x="2650939"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5" name="Picture Placeholder 33"/>
          <p:cNvSpPr>
            <a:spLocks noGrp="1"/>
          </p:cNvSpPr>
          <p:nvPr>
            <p:ph type="pic" sz="quarter" idx="32" hasCustomPrompt="1"/>
          </p:nvPr>
        </p:nvSpPr>
        <p:spPr>
          <a:xfrm>
            <a:off x="5490815"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8" name="Picture Placeholder 33"/>
          <p:cNvSpPr>
            <a:spLocks noGrp="1"/>
          </p:cNvSpPr>
          <p:nvPr>
            <p:ph type="pic" sz="quarter" idx="35" hasCustomPrompt="1"/>
          </p:nvPr>
        </p:nvSpPr>
        <p:spPr>
          <a:xfrm>
            <a:off x="8289969" y="4004931"/>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9" name="Text Placeholder 29"/>
          <p:cNvSpPr>
            <a:spLocks noGrp="1"/>
          </p:cNvSpPr>
          <p:nvPr>
            <p:ph type="body" sz="quarter" idx="36" hasCustomPrompt="1"/>
          </p:nvPr>
        </p:nvSpPr>
        <p:spPr>
          <a:xfrm>
            <a:off x="8122073"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60" name="Text Placeholder 29"/>
          <p:cNvSpPr>
            <a:spLocks noGrp="1"/>
          </p:cNvSpPr>
          <p:nvPr>
            <p:ph type="body" sz="quarter" idx="37" hasCustomPrompt="1"/>
          </p:nvPr>
        </p:nvSpPr>
        <p:spPr>
          <a:xfrm>
            <a:off x="8122073"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9" name="Picture Placeholder 33"/>
          <p:cNvSpPr>
            <a:spLocks noGrp="1"/>
          </p:cNvSpPr>
          <p:nvPr>
            <p:ph type="pic" sz="quarter" idx="26" hasCustomPrompt="1"/>
          </p:nvPr>
        </p:nvSpPr>
        <p:spPr>
          <a:xfrm>
            <a:off x="6899496"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50" name="Text Placeholder 29"/>
          <p:cNvSpPr>
            <a:spLocks noGrp="1"/>
          </p:cNvSpPr>
          <p:nvPr>
            <p:ph type="body" sz="quarter" idx="27" hasCustomPrompt="1"/>
          </p:nvPr>
        </p:nvSpPr>
        <p:spPr>
          <a:xfrm>
            <a:off x="6731600"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1" name="Text Placeholder 29"/>
          <p:cNvSpPr>
            <a:spLocks noGrp="1"/>
          </p:cNvSpPr>
          <p:nvPr>
            <p:ph type="body" sz="quarter" idx="28" hasCustomPrompt="1"/>
          </p:nvPr>
        </p:nvSpPr>
        <p:spPr>
          <a:xfrm>
            <a:off x="6731600"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32" name="Picture Placeholder 33"/>
          <p:cNvSpPr>
            <a:spLocks noGrp="1"/>
          </p:cNvSpPr>
          <p:nvPr>
            <p:ph type="pic" sz="quarter" idx="12" hasCustomPrompt="1"/>
          </p:nvPr>
        </p:nvSpPr>
        <p:spPr>
          <a:xfrm>
            <a:off x="1237507" y="2015085"/>
            <a:ext cx="1248000" cy="12480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4" name="Text Placeholder 29"/>
          <p:cNvSpPr>
            <a:spLocks noGrp="1"/>
          </p:cNvSpPr>
          <p:nvPr>
            <p:ph type="body" sz="quarter" idx="18" hasCustomPrompt="1"/>
          </p:nvPr>
        </p:nvSpPr>
        <p:spPr>
          <a:xfrm>
            <a:off x="1069611"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35" name="Text Placeholder 29"/>
          <p:cNvSpPr>
            <a:spLocks noGrp="1"/>
          </p:cNvSpPr>
          <p:nvPr>
            <p:ph type="body" sz="quarter" idx="19" hasCustomPrompt="1"/>
          </p:nvPr>
        </p:nvSpPr>
        <p:spPr>
          <a:xfrm>
            <a:off x="1069611"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36" name="Picture Placeholder 33"/>
          <p:cNvSpPr>
            <a:spLocks noGrp="1"/>
          </p:cNvSpPr>
          <p:nvPr>
            <p:ph type="pic" sz="quarter" idx="20" hasCustomPrompt="1"/>
          </p:nvPr>
        </p:nvSpPr>
        <p:spPr>
          <a:xfrm>
            <a:off x="4062459"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7" name="Text Placeholder 29"/>
          <p:cNvSpPr>
            <a:spLocks noGrp="1"/>
          </p:cNvSpPr>
          <p:nvPr>
            <p:ph type="body" sz="quarter" idx="21" hasCustomPrompt="1"/>
          </p:nvPr>
        </p:nvSpPr>
        <p:spPr>
          <a:xfrm>
            <a:off x="3894563"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38" name="Text Placeholder 29"/>
          <p:cNvSpPr>
            <a:spLocks noGrp="1"/>
          </p:cNvSpPr>
          <p:nvPr>
            <p:ph type="body" sz="quarter" idx="22" hasCustomPrompt="1"/>
          </p:nvPr>
        </p:nvSpPr>
        <p:spPr>
          <a:xfrm>
            <a:off x="3894563"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0" name="Picture Placeholder 33"/>
          <p:cNvSpPr>
            <a:spLocks noGrp="1"/>
          </p:cNvSpPr>
          <p:nvPr>
            <p:ph type="pic" sz="quarter" idx="23" hasCustomPrompt="1"/>
          </p:nvPr>
        </p:nvSpPr>
        <p:spPr>
          <a:xfrm>
            <a:off x="9700141" y="2015085"/>
            <a:ext cx="1248000" cy="1257600"/>
          </a:xfrm>
          <a:prstGeom prst="ellipse">
            <a:avLst/>
          </a:prstGeom>
          <a:solidFill>
            <a:schemeClr val="accent6"/>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41" name="Text Placeholder 29"/>
          <p:cNvSpPr>
            <a:spLocks noGrp="1"/>
          </p:cNvSpPr>
          <p:nvPr>
            <p:ph type="body" sz="quarter" idx="24" hasCustomPrompt="1"/>
          </p:nvPr>
        </p:nvSpPr>
        <p:spPr>
          <a:xfrm>
            <a:off x="9532245" y="3408447"/>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2" name="Text Placeholder 29"/>
          <p:cNvSpPr>
            <a:spLocks noGrp="1"/>
          </p:cNvSpPr>
          <p:nvPr>
            <p:ph type="body" sz="quarter" idx="25" hasCustomPrompt="1"/>
          </p:nvPr>
        </p:nvSpPr>
        <p:spPr>
          <a:xfrm>
            <a:off x="9532245" y="3675319"/>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3" name="Text Placeholder 29"/>
          <p:cNvSpPr>
            <a:spLocks noGrp="1"/>
          </p:cNvSpPr>
          <p:nvPr>
            <p:ph type="body" sz="quarter" idx="30" hasCustomPrompt="1"/>
          </p:nvPr>
        </p:nvSpPr>
        <p:spPr>
          <a:xfrm>
            <a:off x="2483043"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4" name="Text Placeholder 29"/>
          <p:cNvSpPr>
            <a:spLocks noGrp="1"/>
          </p:cNvSpPr>
          <p:nvPr>
            <p:ph type="body" sz="quarter" idx="31" hasCustomPrompt="1"/>
          </p:nvPr>
        </p:nvSpPr>
        <p:spPr>
          <a:xfrm>
            <a:off x="2483043"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6" name="Text Placeholder 29"/>
          <p:cNvSpPr>
            <a:spLocks noGrp="1"/>
          </p:cNvSpPr>
          <p:nvPr>
            <p:ph type="body" sz="quarter" idx="33" hasCustomPrompt="1"/>
          </p:nvPr>
        </p:nvSpPr>
        <p:spPr>
          <a:xfrm>
            <a:off x="5322919" y="5398292"/>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7" name="Text Placeholder 29"/>
          <p:cNvSpPr>
            <a:spLocks noGrp="1"/>
          </p:cNvSpPr>
          <p:nvPr>
            <p:ph type="body" sz="quarter" idx="34" hasCustomPrompt="1"/>
          </p:nvPr>
        </p:nvSpPr>
        <p:spPr>
          <a:xfrm>
            <a:off x="5322919" y="5665164"/>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62" name="Slide Number Placeholder 1">
            <a:extLst>
              <a:ext uri="{FF2B5EF4-FFF2-40B4-BE49-F238E27FC236}">
                <a16:creationId xmlns:a16="http://schemas.microsoft.com/office/drawing/2014/main" id="{55CDC411-F957-C148-A7D3-700AFB26CCBC}"/>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63" name="Footer Placeholder 1">
            <a:extLst>
              <a:ext uri="{FF2B5EF4-FFF2-40B4-BE49-F238E27FC236}">
                <a16:creationId xmlns:a16="http://schemas.microsoft.com/office/drawing/2014/main" id="{D9944F91-93AC-9146-9498-E4B7CBAD27ED}"/>
              </a:ext>
            </a:extLst>
          </p:cNvPr>
          <p:cNvSpPr>
            <a:spLocks noGrp="1"/>
          </p:cNvSpPr>
          <p:nvPr>
            <p:ph type="ftr" sz="quarter" idx="14"/>
          </p:nvPr>
        </p:nvSpPr>
        <p:spPr>
          <a:xfrm>
            <a:off x="334840" y="6537084"/>
            <a:ext cx="4025949" cy="227333"/>
          </a:xfrm>
        </p:spPr>
        <p:txBody>
          <a:bodyPr/>
          <a:lstStyle/>
          <a:p>
            <a:endParaRPr lang="en-GB"/>
          </a:p>
        </p:txBody>
      </p:sp>
      <p:sp>
        <p:nvSpPr>
          <p:cNvPr id="44" name="Title 2">
            <a:extLst>
              <a:ext uri="{FF2B5EF4-FFF2-40B4-BE49-F238E27FC236}">
                <a16:creationId xmlns:a16="http://schemas.microsoft.com/office/drawing/2014/main" id="{A44DB753-41DB-9842-86D8-14B0E6135453}"/>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875104237"/>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slide 2">
    <p:spTree>
      <p:nvGrpSpPr>
        <p:cNvPr id="1" name=""/>
        <p:cNvGrpSpPr/>
        <p:nvPr/>
      </p:nvGrpSpPr>
      <p:grpSpPr>
        <a:xfrm>
          <a:off x="0" y="0"/>
          <a:ext cx="0" cy="0"/>
          <a:chOff x="0" y="0"/>
          <a:chExt cx="0" cy="0"/>
        </a:xfrm>
      </p:grpSpPr>
      <p:sp>
        <p:nvSpPr>
          <p:cNvPr id="34" name="Picture Placeholder 33"/>
          <p:cNvSpPr>
            <a:spLocks noGrp="1"/>
          </p:cNvSpPr>
          <p:nvPr>
            <p:ph type="pic" sz="quarter" idx="12" hasCustomPrompt="1"/>
          </p:nvPr>
        </p:nvSpPr>
        <p:spPr>
          <a:xfrm>
            <a:off x="1172684"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5" name="Picture Placeholder 33"/>
          <p:cNvSpPr>
            <a:spLocks noGrp="1"/>
          </p:cNvSpPr>
          <p:nvPr>
            <p:ph type="pic" sz="quarter" idx="13" hasCustomPrompt="1"/>
          </p:nvPr>
        </p:nvSpPr>
        <p:spPr>
          <a:xfrm>
            <a:off x="2889088"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6" name="Picture Placeholder 33"/>
          <p:cNvSpPr>
            <a:spLocks noGrp="1"/>
          </p:cNvSpPr>
          <p:nvPr>
            <p:ph type="pic" sz="quarter" idx="14" hasCustomPrompt="1"/>
          </p:nvPr>
        </p:nvSpPr>
        <p:spPr>
          <a:xfrm>
            <a:off x="4605492"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7" name="Picture Placeholder 33"/>
          <p:cNvSpPr>
            <a:spLocks noGrp="1"/>
          </p:cNvSpPr>
          <p:nvPr>
            <p:ph type="pic" sz="quarter" idx="15" hasCustomPrompt="1"/>
          </p:nvPr>
        </p:nvSpPr>
        <p:spPr>
          <a:xfrm>
            <a:off x="6321896"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8" name="Picture Placeholder 33"/>
          <p:cNvSpPr>
            <a:spLocks noGrp="1"/>
          </p:cNvSpPr>
          <p:nvPr>
            <p:ph type="pic" sz="quarter" idx="16" hasCustomPrompt="1"/>
          </p:nvPr>
        </p:nvSpPr>
        <p:spPr>
          <a:xfrm>
            <a:off x="8038300"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39" name="Picture Placeholder 33"/>
          <p:cNvSpPr>
            <a:spLocks noGrp="1"/>
          </p:cNvSpPr>
          <p:nvPr>
            <p:ph type="pic" sz="quarter" idx="17" hasCustomPrompt="1"/>
          </p:nvPr>
        </p:nvSpPr>
        <p:spPr>
          <a:xfrm>
            <a:off x="9754701" y="2693543"/>
            <a:ext cx="1261760" cy="1259925"/>
          </a:xfrm>
          <a:prstGeom prst="ellipse">
            <a:avLst/>
          </a:prstGeom>
          <a:solidFill>
            <a:schemeClr val="bg1">
              <a:lumMod val="95000"/>
            </a:schemeClr>
          </a:solidFill>
          <a:ln w="12700">
            <a:noFill/>
          </a:ln>
        </p:spPr>
        <p:txBody>
          <a:bodyPr anchor="ctr">
            <a:normAutofit/>
          </a:bodyPr>
          <a:lstStyle>
            <a:lvl1pPr marL="0" indent="0" algn="ctr">
              <a:buNone/>
              <a:defRPr sz="1400"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r>
              <a:rPr lang="en-GB" dirty="0"/>
              <a:t>INSERT IMAGE HERE</a:t>
            </a:r>
          </a:p>
        </p:txBody>
      </p:sp>
      <p:sp>
        <p:nvSpPr>
          <p:cNvPr id="41" name="Text Placeholder 29"/>
          <p:cNvSpPr>
            <a:spLocks noGrp="1"/>
          </p:cNvSpPr>
          <p:nvPr>
            <p:ph type="body" sz="quarter" idx="18" hasCustomPrompt="1"/>
          </p:nvPr>
        </p:nvSpPr>
        <p:spPr>
          <a:xfrm>
            <a:off x="100895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4" name="Text Placeholder 29"/>
          <p:cNvSpPr>
            <a:spLocks noGrp="1"/>
          </p:cNvSpPr>
          <p:nvPr>
            <p:ph type="body" sz="quarter" idx="19" hasCustomPrompt="1"/>
          </p:nvPr>
        </p:nvSpPr>
        <p:spPr>
          <a:xfrm>
            <a:off x="100895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5" name="Text Placeholder 29"/>
          <p:cNvSpPr>
            <a:spLocks noGrp="1"/>
          </p:cNvSpPr>
          <p:nvPr>
            <p:ph type="body" sz="quarter" idx="20" hasCustomPrompt="1"/>
          </p:nvPr>
        </p:nvSpPr>
        <p:spPr>
          <a:xfrm>
            <a:off x="272701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6" name="Text Placeholder 29"/>
          <p:cNvSpPr>
            <a:spLocks noGrp="1"/>
          </p:cNvSpPr>
          <p:nvPr>
            <p:ph type="body" sz="quarter" idx="21" hasCustomPrompt="1"/>
          </p:nvPr>
        </p:nvSpPr>
        <p:spPr>
          <a:xfrm>
            <a:off x="272701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7" name="Text Placeholder 29"/>
          <p:cNvSpPr>
            <a:spLocks noGrp="1"/>
          </p:cNvSpPr>
          <p:nvPr>
            <p:ph type="body" sz="quarter" idx="22" hasCustomPrompt="1"/>
          </p:nvPr>
        </p:nvSpPr>
        <p:spPr>
          <a:xfrm>
            <a:off x="444507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48" name="Text Placeholder 29"/>
          <p:cNvSpPr>
            <a:spLocks noGrp="1"/>
          </p:cNvSpPr>
          <p:nvPr>
            <p:ph type="body" sz="quarter" idx="23" hasCustomPrompt="1"/>
          </p:nvPr>
        </p:nvSpPr>
        <p:spPr>
          <a:xfrm>
            <a:off x="444507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49" name="Text Placeholder 29"/>
          <p:cNvSpPr>
            <a:spLocks noGrp="1"/>
          </p:cNvSpPr>
          <p:nvPr>
            <p:ph type="body" sz="quarter" idx="24" hasCustomPrompt="1"/>
          </p:nvPr>
        </p:nvSpPr>
        <p:spPr>
          <a:xfrm>
            <a:off x="616313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0" name="Text Placeholder 29"/>
          <p:cNvSpPr>
            <a:spLocks noGrp="1"/>
          </p:cNvSpPr>
          <p:nvPr>
            <p:ph type="body" sz="quarter" idx="25" hasCustomPrompt="1"/>
          </p:nvPr>
        </p:nvSpPr>
        <p:spPr>
          <a:xfrm>
            <a:off x="616313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1" name="Text Placeholder 29"/>
          <p:cNvSpPr>
            <a:spLocks noGrp="1"/>
          </p:cNvSpPr>
          <p:nvPr>
            <p:ph type="body" sz="quarter" idx="26" hasCustomPrompt="1"/>
          </p:nvPr>
        </p:nvSpPr>
        <p:spPr>
          <a:xfrm>
            <a:off x="788119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2" name="Text Placeholder 29"/>
          <p:cNvSpPr>
            <a:spLocks noGrp="1"/>
          </p:cNvSpPr>
          <p:nvPr>
            <p:ph type="body" sz="quarter" idx="27" hasCustomPrompt="1"/>
          </p:nvPr>
        </p:nvSpPr>
        <p:spPr>
          <a:xfrm>
            <a:off x="788119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53" name="Text Placeholder 29"/>
          <p:cNvSpPr>
            <a:spLocks noGrp="1"/>
          </p:cNvSpPr>
          <p:nvPr>
            <p:ph type="body" sz="quarter" idx="28" hasCustomPrompt="1"/>
          </p:nvPr>
        </p:nvSpPr>
        <p:spPr>
          <a:xfrm>
            <a:off x="9599255" y="4393620"/>
            <a:ext cx="1583792" cy="266872"/>
          </a:xfrm>
          <a:prstGeom prst="rect">
            <a:avLst/>
          </a:prstGeom>
        </p:spPr>
        <p:txBody>
          <a:bodyPr anchor="t">
            <a:noAutofit/>
          </a:bodyPr>
          <a:lstStyle>
            <a:lvl1pPr marL="0" indent="0" algn="ctr">
              <a:buNone/>
              <a:defRPr sz="1400" b="1"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FULL NAME</a:t>
            </a:r>
            <a:endParaRPr lang="en-GB" dirty="0"/>
          </a:p>
        </p:txBody>
      </p:sp>
      <p:sp>
        <p:nvSpPr>
          <p:cNvPr id="54" name="Text Placeholder 29"/>
          <p:cNvSpPr>
            <a:spLocks noGrp="1"/>
          </p:cNvSpPr>
          <p:nvPr>
            <p:ph type="body" sz="quarter" idx="29" hasCustomPrompt="1"/>
          </p:nvPr>
        </p:nvSpPr>
        <p:spPr>
          <a:xfrm>
            <a:off x="9599255" y="4660492"/>
            <a:ext cx="1583792" cy="266872"/>
          </a:xfrm>
          <a:prstGeom prst="rect">
            <a:avLst/>
          </a:prstGeom>
        </p:spPr>
        <p:txBody>
          <a:bodyPr anchor="t">
            <a:noAutofit/>
          </a:bodyPr>
          <a:lstStyle>
            <a:lvl1pPr marL="0" indent="0" algn="ctr">
              <a:buNone/>
              <a:defRPr sz="1067" b="0" i="0">
                <a:solidFill>
                  <a:srgbClr val="535353"/>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JOB ROLE</a:t>
            </a:r>
            <a:endParaRPr lang="en-GB" dirty="0"/>
          </a:p>
        </p:txBody>
      </p:sp>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2" name="Title 2">
            <a:extLst>
              <a:ext uri="{FF2B5EF4-FFF2-40B4-BE49-F238E27FC236}">
                <a16:creationId xmlns:a16="http://schemas.microsoft.com/office/drawing/2014/main" id="{43A3BD9C-2C3A-6148-B91E-20F260DAC060}"/>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43563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04">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63000">
                <a:schemeClr val="accent2"/>
              </a:gs>
              <a:gs pos="100000">
                <a:schemeClr val="accent2"/>
              </a:gs>
              <a:gs pos="0">
                <a:schemeClr val="accent3"/>
              </a:gs>
            </a:gsLst>
            <a:lin ang="135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3"/>
                </a:solidFill>
                <a:latin typeface="Oswald Light" pitchFamily="2" charset="77"/>
              </a:defRPr>
            </a:lvl1pPr>
          </a:lstStyle>
          <a:p>
            <a:pPr lvl="0"/>
            <a:r>
              <a:rPr lang="en-GB" dirty="0"/>
              <a:t>04</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32360439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Big numbers slide">
    <p:spTree>
      <p:nvGrpSpPr>
        <p:cNvPr id="1" name=""/>
        <p:cNvGrpSpPr/>
        <p:nvPr/>
      </p:nvGrpSpPr>
      <p:grpSpPr>
        <a:xfrm>
          <a:off x="0" y="0"/>
          <a:ext cx="0" cy="0"/>
          <a:chOff x="0" y="0"/>
          <a:chExt cx="0" cy="0"/>
        </a:xfrm>
      </p:grpSpPr>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 name="Text Placeholder 3">
            <a:extLst>
              <a:ext uri="{FF2B5EF4-FFF2-40B4-BE49-F238E27FC236}">
                <a16:creationId xmlns:a16="http://schemas.microsoft.com/office/drawing/2014/main" id="{E1782CE8-08EE-3347-9CFF-E79FD05B4D3C}"/>
              </a:ext>
            </a:extLst>
          </p:cNvPr>
          <p:cNvSpPr>
            <a:spLocks noGrp="1"/>
          </p:cNvSpPr>
          <p:nvPr>
            <p:ph type="body" sz="quarter" idx="31" hasCustomPrompt="1"/>
          </p:nvPr>
        </p:nvSpPr>
        <p:spPr>
          <a:xfrm>
            <a:off x="3653809"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6" name="Text Placeholder 5">
            <a:extLst>
              <a:ext uri="{FF2B5EF4-FFF2-40B4-BE49-F238E27FC236}">
                <a16:creationId xmlns:a16="http://schemas.microsoft.com/office/drawing/2014/main" id="{477EDE35-B04F-5D4E-B726-76DFB7595D0D}"/>
              </a:ext>
            </a:extLst>
          </p:cNvPr>
          <p:cNvSpPr>
            <a:spLocks noGrp="1"/>
          </p:cNvSpPr>
          <p:nvPr>
            <p:ph type="body" sz="quarter" idx="32" hasCustomPrompt="1"/>
          </p:nvPr>
        </p:nvSpPr>
        <p:spPr>
          <a:xfrm>
            <a:off x="3657340"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79" name="Text Placeholder 3">
            <a:extLst>
              <a:ext uri="{FF2B5EF4-FFF2-40B4-BE49-F238E27FC236}">
                <a16:creationId xmlns:a16="http://schemas.microsoft.com/office/drawing/2014/main" id="{9F682D56-36FF-8D42-9772-D86834C8B426}"/>
              </a:ext>
            </a:extLst>
          </p:cNvPr>
          <p:cNvSpPr>
            <a:spLocks noGrp="1"/>
          </p:cNvSpPr>
          <p:nvPr>
            <p:ph type="body" sz="quarter" idx="33" hasCustomPrompt="1"/>
          </p:nvPr>
        </p:nvSpPr>
        <p:spPr>
          <a:xfrm>
            <a:off x="946167"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0" name="Text Placeholder 5">
            <a:extLst>
              <a:ext uri="{FF2B5EF4-FFF2-40B4-BE49-F238E27FC236}">
                <a16:creationId xmlns:a16="http://schemas.microsoft.com/office/drawing/2014/main" id="{15AE5C34-EC97-B345-A893-A8ED1A8829C1}"/>
              </a:ext>
            </a:extLst>
          </p:cNvPr>
          <p:cNvSpPr>
            <a:spLocks noGrp="1"/>
          </p:cNvSpPr>
          <p:nvPr>
            <p:ph type="body" sz="quarter" idx="34" hasCustomPrompt="1"/>
          </p:nvPr>
        </p:nvSpPr>
        <p:spPr>
          <a:xfrm>
            <a:off x="951462"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1" name="Text Placeholder 3">
            <a:extLst>
              <a:ext uri="{FF2B5EF4-FFF2-40B4-BE49-F238E27FC236}">
                <a16:creationId xmlns:a16="http://schemas.microsoft.com/office/drawing/2014/main" id="{F91DFF10-81E8-E942-B9AC-B2995047EED8}"/>
              </a:ext>
            </a:extLst>
          </p:cNvPr>
          <p:cNvSpPr>
            <a:spLocks noGrp="1"/>
          </p:cNvSpPr>
          <p:nvPr>
            <p:ph type="body" sz="quarter" idx="35" hasCustomPrompt="1"/>
          </p:nvPr>
        </p:nvSpPr>
        <p:spPr>
          <a:xfrm>
            <a:off x="6361452"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2" name="Text Placeholder 5">
            <a:extLst>
              <a:ext uri="{FF2B5EF4-FFF2-40B4-BE49-F238E27FC236}">
                <a16:creationId xmlns:a16="http://schemas.microsoft.com/office/drawing/2014/main" id="{EDC3013F-AF4F-DD4A-968C-8222CF42CBA8}"/>
              </a:ext>
            </a:extLst>
          </p:cNvPr>
          <p:cNvSpPr>
            <a:spLocks noGrp="1"/>
          </p:cNvSpPr>
          <p:nvPr>
            <p:ph type="body" sz="quarter" idx="36" hasCustomPrompt="1"/>
          </p:nvPr>
        </p:nvSpPr>
        <p:spPr>
          <a:xfrm>
            <a:off x="6361455" y="3847803"/>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3" name="Text Placeholder 3">
            <a:extLst>
              <a:ext uri="{FF2B5EF4-FFF2-40B4-BE49-F238E27FC236}">
                <a16:creationId xmlns:a16="http://schemas.microsoft.com/office/drawing/2014/main" id="{518B65C1-FFC4-2C48-B039-21A052D3F188}"/>
              </a:ext>
            </a:extLst>
          </p:cNvPr>
          <p:cNvSpPr>
            <a:spLocks noGrp="1"/>
          </p:cNvSpPr>
          <p:nvPr>
            <p:ph type="body" sz="quarter" idx="37" hasCustomPrompt="1"/>
          </p:nvPr>
        </p:nvSpPr>
        <p:spPr>
          <a:xfrm>
            <a:off x="9069096" y="2524974"/>
            <a:ext cx="2401888" cy="1323439"/>
          </a:xfrm>
        </p:spPr>
        <p:txBody>
          <a:bodyPr>
            <a:spAutoFit/>
          </a:bodyPr>
          <a:lstStyle>
            <a:lvl1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XX%</a:t>
            </a:r>
          </a:p>
        </p:txBody>
      </p:sp>
      <p:sp>
        <p:nvSpPr>
          <p:cNvPr id="84" name="Text Placeholder 5">
            <a:extLst>
              <a:ext uri="{FF2B5EF4-FFF2-40B4-BE49-F238E27FC236}">
                <a16:creationId xmlns:a16="http://schemas.microsoft.com/office/drawing/2014/main" id="{E12DD0FA-7F13-5444-BDEB-5779C8BEAE87}"/>
              </a:ext>
            </a:extLst>
          </p:cNvPr>
          <p:cNvSpPr>
            <a:spLocks noGrp="1"/>
          </p:cNvSpPr>
          <p:nvPr>
            <p:ph type="body" sz="quarter" idx="38" hasCustomPrompt="1"/>
          </p:nvPr>
        </p:nvSpPr>
        <p:spPr>
          <a:xfrm>
            <a:off x="9069096" y="3852204"/>
            <a:ext cx="2401888" cy="558800"/>
          </a:xfrm>
        </p:spPr>
        <p:txBody>
          <a:bodyPr>
            <a:normAutofit/>
          </a:bodyPr>
          <a:lstStyle>
            <a:lvl1pPr algn="l"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35" name="Title 2">
            <a:extLst>
              <a:ext uri="{FF2B5EF4-FFF2-40B4-BE49-F238E27FC236}">
                <a16:creationId xmlns:a16="http://schemas.microsoft.com/office/drawing/2014/main" id="{3D869E8F-E2C7-6248-821E-B107C5A83651}"/>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 name="Text Placeholder 2">
            <a:extLst>
              <a:ext uri="{FF2B5EF4-FFF2-40B4-BE49-F238E27FC236}">
                <a16:creationId xmlns:a16="http://schemas.microsoft.com/office/drawing/2014/main" id="{C392BFFE-9658-5443-A84D-E4312257D6DE}"/>
              </a:ext>
            </a:extLst>
          </p:cNvPr>
          <p:cNvSpPr>
            <a:spLocks noGrp="1"/>
          </p:cNvSpPr>
          <p:nvPr>
            <p:ph type="body" sz="quarter" idx="39" hasCustomPrompt="1"/>
          </p:nvPr>
        </p:nvSpPr>
        <p:spPr>
          <a:xfrm>
            <a:off x="8912618"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7" name="Text Placeholder 2">
            <a:extLst>
              <a:ext uri="{FF2B5EF4-FFF2-40B4-BE49-F238E27FC236}">
                <a16:creationId xmlns:a16="http://schemas.microsoft.com/office/drawing/2014/main" id="{4620135C-CAF0-014B-863D-FB6EFB0C2F1B}"/>
              </a:ext>
            </a:extLst>
          </p:cNvPr>
          <p:cNvSpPr>
            <a:spLocks noGrp="1"/>
          </p:cNvSpPr>
          <p:nvPr>
            <p:ph type="body" sz="quarter" idx="40" hasCustomPrompt="1"/>
          </p:nvPr>
        </p:nvSpPr>
        <p:spPr>
          <a:xfrm>
            <a:off x="6204975"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8" name="Text Placeholder 2">
            <a:extLst>
              <a:ext uri="{FF2B5EF4-FFF2-40B4-BE49-F238E27FC236}">
                <a16:creationId xmlns:a16="http://schemas.microsoft.com/office/drawing/2014/main" id="{D82DBB0E-7E1B-0B45-8833-E2E512079E7A}"/>
              </a:ext>
            </a:extLst>
          </p:cNvPr>
          <p:cNvSpPr>
            <a:spLocks noGrp="1"/>
          </p:cNvSpPr>
          <p:nvPr>
            <p:ph type="body" sz="quarter" idx="41" hasCustomPrompt="1"/>
          </p:nvPr>
        </p:nvSpPr>
        <p:spPr>
          <a:xfrm>
            <a:off x="3497332" y="2747090"/>
            <a:ext cx="7200" cy="2268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Tree>
    <p:extLst>
      <p:ext uri="{BB962C8B-B14F-4D97-AF65-F5344CB8AC3E}">
        <p14:creationId xmlns:p14="http://schemas.microsoft.com/office/powerpoint/2010/main" val="26894431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ig numbers slide">
    <p:spTree>
      <p:nvGrpSpPr>
        <p:cNvPr id="1" name=""/>
        <p:cNvGrpSpPr/>
        <p:nvPr/>
      </p:nvGrpSpPr>
      <p:grpSpPr>
        <a:xfrm>
          <a:off x="0" y="0"/>
          <a:ext cx="0" cy="0"/>
          <a:chOff x="0" y="0"/>
          <a:chExt cx="0" cy="0"/>
        </a:xfrm>
      </p:grpSpPr>
      <p:sp>
        <p:nvSpPr>
          <p:cNvPr id="26" name="Slide Number Placeholder 1">
            <a:extLst>
              <a:ext uri="{FF2B5EF4-FFF2-40B4-BE49-F238E27FC236}">
                <a16:creationId xmlns:a16="http://schemas.microsoft.com/office/drawing/2014/main" id="{755DD4D5-D2C8-6B4B-AE4A-066124298B40}"/>
              </a:ext>
            </a:extLst>
          </p:cNvPr>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7" name="Footer Placeholder 1">
            <a:extLst>
              <a:ext uri="{FF2B5EF4-FFF2-40B4-BE49-F238E27FC236}">
                <a16:creationId xmlns:a16="http://schemas.microsoft.com/office/drawing/2014/main" id="{4C03BB8D-C67E-C848-A40B-75D6828B0C06}"/>
              </a:ext>
            </a:extLst>
          </p:cNvPr>
          <p:cNvSpPr>
            <a:spLocks noGrp="1"/>
          </p:cNvSpPr>
          <p:nvPr>
            <p:ph type="ftr" sz="quarter" idx="30"/>
          </p:nvPr>
        </p:nvSpPr>
        <p:spPr>
          <a:xfrm>
            <a:off x="334840" y="6537084"/>
            <a:ext cx="4025949" cy="227333"/>
          </a:xfrm>
        </p:spPr>
        <p:txBody>
          <a:bodyPr/>
          <a:lstStyle/>
          <a:p>
            <a:endParaRPr lang="en-GB"/>
          </a:p>
        </p:txBody>
      </p:sp>
      <p:sp>
        <p:nvSpPr>
          <p:cNvPr id="4" name="Text Placeholder 3">
            <a:extLst>
              <a:ext uri="{FF2B5EF4-FFF2-40B4-BE49-F238E27FC236}">
                <a16:creationId xmlns:a16="http://schemas.microsoft.com/office/drawing/2014/main" id="{E1782CE8-08EE-3347-9CFF-E79FD05B4D3C}"/>
              </a:ext>
            </a:extLst>
          </p:cNvPr>
          <p:cNvSpPr>
            <a:spLocks noGrp="1"/>
          </p:cNvSpPr>
          <p:nvPr>
            <p:ph type="body" sz="quarter" idx="31" hasCustomPrompt="1"/>
          </p:nvPr>
        </p:nvSpPr>
        <p:spPr>
          <a:xfrm>
            <a:off x="3511853"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6" name="Text Placeholder 5">
            <a:extLst>
              <a:ext uri="{FF2B5EF4-FFF2-40B4-BE49-F238E27FC236}">
                <a16:creationId xmlns:a16="http://schemas.microsoft.com/office/drawing/2014/main" id="{477EDE35-B04F-5D4E-B726-76DFB7595D0D}"/>
              </a:ext>
            </a:extLst>
          </p:cNvPr>
          <p:cNvSpPr>
            <a:spLocks noGrp="1"/>
          </p:cNvSpPr>
          <p:nvPr>
            <p:ph type="body" sz="quarter" idx="32" hasCustomPrompt="1"/>
          </p:nvPr>
        </p:nvSpPr>
        <p:spPr>
          <a:xfrm>
            <a:off x="3515382"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79" name="Text Placeholder 3">
            <a:extLst>
              <a:ext uri="{FF2B5EF4-FFF2-40B4-BE49-F238E27FC236}">
                <a16:creationId xmlns:a16="http://schemas.microsoft.com/office/drawing/2014/main" id="{9F682D56-36FF-8D42-9772-D86834C8B426}"/>
              </a:ext>
            </a:extLst>
          </p:cNvPr>
          <p:cNvSpPr>
            <a:spLocks noGrp="1"/>
          </p:cNvSpPr>
          <p:nvPr>
            <p:ph type="body" sz="quarter" idx="33" hasCustomPrompt="1"/>
          </p:nvPr>
        </p:nvSpPr>
        <p:spPr>
          <a:xfrm>
            <a:off x="804209"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0" name="Text Placeholder 5">
            <a:extLst>
              <a:ext uri="{FF2B5EF4-FFF2-40B4-BE49-F238E27FC236}">
                <a16:creationId xmlns:a16="http://schemas.microsoft.com/office/drawing/2014/main" id="{15AE5C34-EC97-B345-A893-A8ED1A8829C1}"/>
              </a:ext>
            </a:extLst>
          </p:cNvPr>
          <p:cNvSpPr>
            <a:spLocks noGrp="1"/>
          </p:cNvSpPr>
          <p:nvPr>
            <p:ph type="body" sz="quarter" idx="34" hasCustomPrompt="1"/>
          </p:nvPr>
        </p:nvSpPr>
        <p:spPr>
          <a:xfrm>
            <a:off x="800681"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1" name="Text Placeholder 3">
            <a:extLst>
              <a:ext uri="{FF2B5EF4-FFF2-40B4-BE49-F238E27FC236}">
                <a16:creationId xmlns:a16="http://schemas.microsoft.com/office/drawing/2014/main" id="{F91DFF10-81E8-E942-B9AC-B2995047EED8}"/>
              </a:ext>
            </a:extLst>
          </p:cNvPr>
          <p:cNvSpPr>
            <a:spLocks noGrp="1"/>
          </p:cNvSpPr>
          <p:nvPr>
            <p:ph type="body" sz="quarter" idx="35" hasCustomPrompt="1"/>
          </p:nvPr>
        </p:nvSpPr>
        <p:spPr>
          <a:xfrm>
            <a:off x="6219497"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2" name="Text Placeholder 5">
            <a:extLst>
              <a:ext uri="{FF2B5EF4-FFF2-40B4-BE49-F238E27FC236}">
                <a16:creationId xmlns:a16="http://schemas.microsoft.com/office/drawing/2014/main" id="{EDC3013F-AF4F-DD4A-968C-8222CF42CBA8}"/>
              </a:ext>
            </a:extLst>
          </p:cNvPr>
          <p:cNvSpPr>
            <a:spLocks noGrp="1"/>
          </p:cNvSpPr>
          <p:nvPr>
            <p:ph type="body" sz="quarter" idx="36" hasCustomPrompt="1"/>
          </p:nvPr>
        </p:nvSpPr>
        <p:spPr>
          <a:xfrm>
            <a:off x="6219497"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83" name="Text Placeholder 3">
            <a:extLst>
              <a:ext uri="{FF2B5EF4-FFF2-40B4-BE49-F238E27FC236}">
                <a16:creationId xmlns:a16="http://schemas.microsoft.com/office/drawing/2014/main" id="{518B65C1-FFC4-2C48-B039-21A052D3F188}"/>
              </a:ext>
            </a:extLst>
          </p:cNvPr>
          <p:cNvSpPr>
            <a:spLocks noGrp="1"/>
          </p:cNvSpPr>
          <p:nvPr>
            <p:ph type="body" sz="quarter" idx="37" hasCustomPrompt="1"/>
          </p:nvPr>
        </p:nvSpPr>
        <p:spPr>
          <a:xfrm>
            <a:off x="8927138" y="3429000"/>
            <a:ext cx="2401888" cy="307777"/>
          </a:xfrm>
        </p:spPr>
        <p:txBody>
          <a:bodyPr>
            <a:spAutoFit/>
          </a:bodyPr>
          <a:lstStyle>
            <a:lvl1pPr algn="ctr" defTabSz="1219170" rtl="0" eaLnBrk="1" fontAlgn="auto" latinLnBrk="0" hangingPunct="1">
              <a:lnSpc>
                <a:spcPct val="100000"/>
              </a:lnSpc>
              <a:spcBef>
                <a:spcPct val="0"/>
              </a:spcBef>
              <a:spcAft>
                <a:spcPts val="0"/>
              </a:spcAft>
              <a:buNone/>
              <a:defRPr lang="en-US" sz="1400" b="1" i="0" kern="1200" spc="0" dirty="0" smtClean="0">
                <a:solidFill>
                  <a:schemeClr val="tx2"/>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2pPr>
            <a:lvl3pPr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8000" b="1" i="0" kern="1200" spc="0" dirty="0" smtClean="0">
                <a:solidFill>
                  <a:schemeClr val="tx2"/>
                </a:solidFill>
                <a:latin typeface="Oswald Light" pitchFamily="2" charset="77"/>
                <a:ea typeface="+mj-ea"/>
                <a:cs typeface="Arial Narrow"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8000" b="1" i="0" kern="1200" spc="0" dirty="0">
                <a:solidFill>
                  <a:schemeClr val="tx2"/>
                </a:solidFill>
                <a:latin typeface="Oswald Light" pitchFamily="2" charset="77"/>
                <a:ea typeface="+mj-ea"/>
                <a:cs typeface="Arial Narrow" panose="020B0604020202020204" pitchFamily="34" charset="0"/>
              </a:defRPr>
            </a:lvl5pPr>
          </a:lstStyle>
          <a:p>
            <a:pPr lvl="0"/>
            <a:r>
              <a:rPr lang="en-US" dirty="0"/>
              <a:t>Subhead</a:t>
            </a:r>
          </a:p>
        </p:txBody>
      </p:sp>
      <p:sp>
        <p:nvSpPr>
          <p:cNvPr id="84" name="Text Placeholder 5">
            <a:extLst>
              <a:ext uri="{FF2B5EF4-FFF2-40B4-BE49-F238E27FC236}">
                <a16:creationId xmlns:a16="http://schemas.microsoft.com/office/drawing/2014/main" id="{E12DD0FA-7F13-5444-BDEB-5779C8BEAE87}"/>
              </a:ext>
            </a:extLst>
          </p:cNvPr>
          <p:cNvSpPr>
            <a:spLocks noGrp="1"/>
          </p:cNvSpPr>
          <p:nvPr>
            <p:ph type="body" sz="quarter" idx="38" hasCustomPrompt="1"/>
          </p:nvPr>
        </p:nvSpPr>
        <p:spPr>
          <a:xfrm>
            <a:off x="8927138" y="3796847"/>
            <a:ext cx="2401888" cy="276999"/>
          </a:xfrm>
        </p:spPr>
        <p:txBody>
          <a:bodyPr>
            <a:spAutoFit/>
          </a:bodyPr>
          <a:lstStyle>
            <a:lvl1pPr algn="ctr" defTabSz="1219170" rtl="0" eaLnBrk="1" fontAlgn="auto" latinLnBrk="0" hangingPunct="1">
              <a:lnSpc>
                <a:spcPct val="100000"/>
              </a:lnSpc>
              <a:spcBef>
                <a:spcPct val="0"/>
              </a:spcBef>
              <a:spcAft>
                <a:spcPts val="0"/>
              </a:spcAft>
              <a:buNone/>
              <a:defRPr lang="en-US" sz="1200" b="0" i="0" kern="1200" spc="0" dirty="0" smtClean="0">
                <a:solidFill>
                  <a:schemeClr val="tx1"/>
                </a:solidFill>
                <a:latin typeface="Arial" panose="020B0604020202020204" pitchFamily="34" charset="0"/>
                <a:ea typeface="+mj-ea"/>
                <a:cs typeface="Arial" panose="020B0604020202020204" pitchFamily="34" charset="0"/>
              </a:defRPr>
            </a:lvl1pPr>
            <a:lvl2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2pPr>
            <a:lvl3pPr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3pPr>
            <a:lvl4pPr marL="6350" indent="0" algn="l" defTabSz="1219170" rtl="0" eaLnBrk="1" fontAlgn="auto" latinLnBrk="0" hangingPunct="1">
              <a:lnSpc>
                <a:spcPct val="100000"/>
              </a:lnSpc>
              <a:spcBef>
                <a:spcPct val="0"/>
              </a:spcBef>
              <a:spcAft>
                <a:spcPts val="0"/>
              </a:spcAft>
              <a:buNone/>
              <a:defRPr lang="en-US" sz="1100" b="0" i="0" kern="1200" spc="0" dirty="0" smtClean="0">
                <a:solidFill>
                  <a:schemeClr val="tx1"/>
                </a:solidFill>
                <a:latin typeface="Arial" panose="020B0604020202020204" pitchFamily="34" charset="0"/>
                <a:ea typeface="+mj-ea"/>
                <a:cs typeface="Arial" panose="020B0604020202020204" pitchFamily="34" charset="0"/>
              </a:defRPr>
            </a:lvl4pPr>
            <a:lvl5pPr marL="239176" indent="0" algn="l" defTabSz="1219170" rtl="0" eaLnBrk="1" fontAlgn="auto" latinLnBrk="0" hangingPunct="1">
              <a:lnSpc>
                <a:spcPct val="100000"/>
              </a:lnSpc>
              <a:spcBef>
                <a:spcPct val="0"/>
              </a:spcBef>
              <a:spcAft>
                <a:spcPts val="0"/>
              </a:spcAft>
              <a:buNone/>
              <a:defRPr lang="en-US" sz="1100" b="0" i="0" kern="1200" spc="0" dirty="0">
                <a:solidFill>
                  <a:schemeClr val="tx1"/>
                </a:solidFill>
                <a:latin typeface="Arial" panose="020B0604020202020204" pitchFamily="34" charset="0"/>
                <a:ea typeface="+mj-ea"/>
                <a:cs typeface="Arial" panose="020B0604020202020204" pitchFamily="34" charset="0"/>
              </a:defRPr>
            </a:lvl5pPr>
          </a:lstStyle>
          <a:p>
            <a:pPr lvl="0"/>
            <a:r>
              <a:rPr lang="en-US" dirty="0"/>
              <a:t>Text goes in here</a:t>
            </a:r>
          </a:p>
        </p:txBody>
      </p:sp>
      <p:sp>
        <p:nvSpPr>
          <p:cNvPr id="36" name="Title 2">
            <a:extLst>
              <a:ext uri="{FF2B5EF4-FFF2-40B4-BE49-F238E27FC236}">
                <a16:creationId xmlns:a16="http://schemas.microsoft.com/office/drawing/2014/main" id="{402EFD93-493B-6946-B69B-8809263B3213}"/>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
        <p:nvSpPr>
          <p:cNvPr id="35" name="Text Placeholder 2">
            <a:extLst>
              <a:ext uri="{FF2B5EF4-FFF2-40B4-BE49-F238E27FC236}">
                <a16:creationId xmlns:a16="http://schemas.microsoft.com/office/drawing/2014/main" id="{8232C0BD-3BFE-8A4C-81EC-B061BD65AB24}"/>
              </a:ext>
            </a:extLst>
          </p:cNvPr>
          <p:cNvSpPr>
            <a:spLocks noGrp="1"/>
          </p:cNvSpPr>
          <p:nvPr>
            <p:ph type="body" sz="quarter" idx="39" hasCustomPrompt="1"/>
          </p:nvPr>
        </p:nvSpPr>
        <p:spPr>
          <a:xfrm>
            <a:off x="8770662"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7" name="Text Placeholder 2">
            <a:extLst>
              <a:ext uri="{FF2B5EF4-FFF2-40B4-BE49-F238E27FC236}">
                <a16:creationId xmlns:a16="http://schemas.microsoft.com/office/drawing/2014/main" id="{13FF1CBC-3F65-1149-B1E4-BD6E74265660}"/>
              </a:ext>
            </a:extLst>
          </p:cNvPr>
          <p:cNvSpPr>
            <a:spLocks noGrp="1"/>
          </p:cNvSpPr>
          <p:nvPr>
            <p:ph type="body" sz="quarter" idx="40" hasCustomPrompt="1"/>
          </p:nvPr>
        </p:nvSpPr>
        <p:spPr>
          <a:xfrm>
            <a:off x="6063019"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
        <p:nvSpPr>
          <p:cNvPr id="38" name="Text Placeholder 2">
            <a:extLst>
              <a:ext uri="{FF2B5EF4-FFF2-40B4-BE49-F238E27FC236}">
                <a16:creationId xmlns:a16="http://schemas.microsoft.com/office/drawing/2014/main" id="{5F84643A-9163-EC4F-BB47-B8DD4926413E}"/>
              </a:ext>
            </a:extLst>
          </p:cNvPr>
          <p:cNvSpPr>
            <a:spLocks noGrp="1"/>
          </p:cNvSpPr>
          <p:nvPr>
            <p:ph type="body" sz="quarter" idx="41" hasCustomPrompt="1"/>
          </p:nvPr>
        </p:nvSpPr>
        <p:spPr>
          <a:xfrm>
            <a:off x="3355376" y="3194723"/>
            <a:ext cx="7200" cy="1440000"/>
          </a:xfrm>
          <a:gradFill>
            <a:gsLst>
              <a:gs pos="100000">
                <a:schemeClr val="bg1"/>
              </a:gs>
              <a:gs pos="0">
                <a:schemeClr val="bg2"/>
              </a:gs>
            </a:gsLst>
            <a:lin ang="5400000" scaled="1"/>
          </a:gradFill>
        </p:spPr>
        <p:txBody>
          <a:bodyPr>
            <a:normAutofit/>
          </a:bodyPr>
          <a:lstStyle>
            <a:lvl1pPr>
              <a:defRPr sz="100"/>
            </a:lvl1pPr>
            <a:lvl2pPr>
              <a:defRPr sz="100"/>
            </a:lvl2pPr>
            <a:lvl3pPr>
              <a:defRPr sz="100"/>
            </a:lvl3pPr>
            <a:lvl4pPr>
              <a:defRPr sz="100"/>
            </a:lvl4pPr>
            <a:lvl5pPr>
              <a:defRPr sz="100"/>
            </a:lvl5pPr>
          </a:lstStyle>
          <a:p>
            <a:pPr lvl="0"/>
            <a:r>
              <a:rPr lang="en-US" dirty="0"/>
              <a:t>1</a:t>
            </a:r>
          </a:p>
        </p:txBody>
      </p:sp>
    </p:spTree>
    <p:extLst>
      <p:ext uri="{BB962C8B-B14F-4D97-AF65-F5344CB8AC3E}">
        <p14:creationId xmlns:p14="http://schemas.microsoft.com/office/powerpoint/2010/main" val="1850820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big poin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E39FA9-E932-3849-8B98-8113E4DDDD5C}"/>
              </a:ext>
            </a:extLst>
          </p:cNvPr>
          <p:cNvSpPr/>
          <p:nvPr userDrawn="1"/>
        </p:nvSpPr>
        <p:spPr>
          <a:xfrm>
            <a:off x="0" y="0"/>
            <a:ext cx="12192000" cy="6453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6" name="Text Placeholder 5">
            <a:extLst>
              <a:ext uri="{FF2B5EF4-FFF2-40B4-BE49-F238E27FC236}">
                <a16:creationId xmlns:a16="http://schemas.microsoft.com/office/drawing/2014/main" id="{9868E1F1-158B-DE48-ADBD-CD21049AD5F5}"/>
              </a:ext>
            </a:extLst>
          </p:cNvPr>
          <p:cNvSpPr>
            <a:spLocks noGrp="1"/>
          </p:cNvSpPr>
          <p:nvPr>
            <p:ph type="body" sz="quarter" idx="15" hasCustomPrompt="1"/>
          </p:nvPr>
        </p:nvSpPr>
        <p:spPr>
          <a:xfrm>
            <a:off x="894902" y="2110384"/>
            <a:ext cx="1619250" cy="1620837"/>
          </a:xfrm>
          <a:solidFill>
            <a:schemeClr val="bg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9" name="Text Placeholder 8">
            <a:extLst>
              <a:ext uri="{FF2B5EF4-FFF2-40B4-BE49-F238E27FC236}">
                <a16:creationId xmlns:a16="http://schemas.microsoft.com/office/drawing/2014/main" id="{D7B05700-6A59-CE4A-B6A1-3F4CA605A9BC}"/>
              </a:ext>
            </a:extLst>
          </p:cNvPr>
          <p:cNvSpPr>
            <a:spLocks noGrp="1"/>
          </p:cNvSpPr>
          <p:nvPr>
            <p:ph type="body" sz="quarter" idx="16"/>
          </p:nvPr>
        </p:nvSpPr>
        <p:spPr>
          <a:xfrm>
            <a:off x="2514152" y="2110384"/>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0" name="Text Placeholder 5">
            <a:extLst>
              <a:ext uri="{FF2B5EF4-FFF2-40B4-BE49-F238E27FC236}">
                <a16:creationId xmlns:a16="http://schemas.microsoft.com/office/drawing/2014/main" id="{E0D9B316-E3CD-0347-92B0-CF0FFA5F1F90}"/>
              </a:ext>
            </a:extLst>
          </p:cNvPr>
          <p:cNvSpPr>
            <a:spLocks noGrp="1"/>
          </p:cNvSpPr>
          <p:nvPr>
            <p:ph type="body" sz="quarter" idx="17" hasCustomPrompt="1"/>
          </p:nvPr>
        </p:nvSpPr>
        <p:spPr>
          <a:xfrm>
            <a:off x="6418359" y="2110384"/>
            <a:ext cx="1619250" cy="1620837"/>
          </a:xfrm>
          <a:solidFill>
            <a:schemeClr val="accent1"/>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1" name="Text Placeholder 8">
            <a:extLst>
              <a:ext uri="{FF2B5EF4-FFF2-40B4-BE49-F238E27FC236}">
                <a16:creationId xmlns:a16="http://schemas.microsoft.com/office/drawing/2014/main" id="{F67F1713-128D-654F-A6BB-0D30764C4AE9}"/>
              </a:ext>
            </a:extLst>
          </p:cNvPr>
          <p:cNvSpPr>
            <a:spLocks noGrp="1"/>
          </p:cNvSpPr>
          <p:nvPr>
            <p:ph type="body" sz="quarter" idx="18"/>
          </p:nvPr>
        </p:nvSpPr>
        <p:spPr>
          <a:xfrm>
            <a:off x="8037609" y="2110384"/>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2" name="Text Placeholder 5">
            <a:extLst>
              <a:ext uri="{FF2B5EF4-FFF2-40B4-BE49-F238E27FC236}">
                <a16:creationId xmlns:a16="http://schemas.microsoft.com/office/drawing/2014/main" id="{AAA9FFF3-34DD-7F47-AEFC-C3FDC6B55B75}"/>
              </a:ext>
            </a:extLst>
          </p:cNvPr>
          <p:cNvSpPr>
            <a:spLocks noGrp="1"/>
          </p:cNvSpPr>
          <p:nvPr>
            <p:ph type="body" sz="quarter" idx="19" hasCustomPrompt="1"/>
          </p:nvPr>
        </p:nvSpPr>
        <p:spPr>
          <a:xfrm>
            <a:off x="894902" y="4228899"/>
            <a:ext cx="1619250" cy="1620837"/>
          </a:xfrm>
          <a:solidFill>
            <a:schemeClr val="accent3"/>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3" name="Text Placeholder 8">
            <a:extLst>
              <a:ext uri="{FF2B5EF4-FFF2-40B4-BE49-F238E27FC236}">
                <a16:creationId xmlns:a16="http://schemas.microsoft.com/office/drawing/2014/main" id="{58637F3E-D3A2-5843-8C13-7A19B6547B2F}"/>
              </a:ext>
            </a:extLst>
          </p:cNvPr>
          <p:cNvSpPr>
            <a:spLocks noGrp="1"/>
          </p:cNvSpPr>
          <p:nvPr>
            <p:ph type="body" sz="quarter" idx="20"/>
          </p:nvPr>
        </p:nvSpPr>
        <p:spPr>
          <a:xfrm>
            <a:off x="2514152" y="4228899"/>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4" name="Text Placeholder 5">
            <a:extLst>
              <a:ext uri="{FF2B5EF4-FFF2-40B4-BE49-F238E27FC236}">
                <a16:creationId xmlns:a16="http://schemas.microsoft.com/office/drawing/2014/main" id="{E4598565-8C42-B044-AD08-83142014992C}"/>
              </a:ext>
            </a:extLst>
          </p:cNvPr>
          <p:cNvSpPr>
            <a:spLocks noGrp="1"/>
          </p:cNvSpPr>
          <p:nvPr>
            <p:ph type="body" sz="quarter" idx="21" hasCustomPrompt="1"/>
          </p:nvPr>
        </p:nvSpPr>
        <p:spPr>
          <a:xfrm>
            <a:off x="6418359" y="4228899"/>
            <a:ext cx="1619250" cy="1620837"/>
          </a:xfrm>
          <a:solidFill>
            <a:schemeClr val="accent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5" name="Text Placeholder 8">
            <a:extLst>
              <a:ext uri="{FF2B5EF4-FFF2-40B4-BE49-F238E27FC236}">
                <a16:creationId xmlns:a16="http://schemas.microsoft.com/office/drawing/2014/main" id="{51A94D39-B1DF-A242-804B-B3A21AEBBB12}"/>
              </a:ext>
            </a:extLst>
          </p:cNvPr>
          <p:cNvSpPr>
            <a:spLocks noGrp="1"/>
          </p:cNvSpPr>
          <p:nvPr>
            <p:ph type="body" sz="quarter" idx="22"/>
          </p:nvPr>
        </p:nvSpPr>
        <p:spPr>
          <a:xfrm>
            <a:off x="8037609" y="4228899"/>
            <a:ext cx="3325812" cy="1631950"/>
          </a:xfrm>
          <a:solidFill>
            <a:srgbClr val="FFFFFF"/>
          </a:solidFill>
        </p:spPr>
        <p:txBody>
          <a:bodyPr lIns="144000" anchor="ctr">
            <a:normAutofit/>
          </a:bodyPr>
          <a:lstStyle>
            <a:lvl1pPr>
              <a:lnSpc>
                <a:spcPct val="113000"/>
              </a:lnSpc>
              <a:spcBef>
                <a:spcPts val="600"/>
              </a:spcBef>
              <a:defRPr sz="1200"/>
            </a:lvl1pPr>
          </a:lstStyle>
          <a:p>
            <a:pPr lvl="0"/>
            <a:r>
              <a:rPr lang="en-US"/>
              <a:t>Click to edit Master text styles</a:t>
            </a:r>
          </a:p>
        </p:txBody>
      </p:sp>
      <p:sp>
        <p:nvSpPr>
          <p:cNvPr id="36" name="Title 2">
            <a:extLst>
              <a:ext uri="{FF2B5EF4-FFF2-40B4-BE49-F238E27FC236}">
                <a16:creationId xmlns:a16="http://schemas.microsoft.com/office/drawing/2014/main" id="{C91086CA-3C0F-0A4D-A0B9-810F5AE62379}"/>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8668640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ive poin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E39FA9-E932-3849-8B98-8113E4DDDD5C}"/>
              </a:ext>
            </a:extLst>
          </p:cNvPr>
          <p:cNvSpPr/>
          <p:nvPr userDrawn="1"/>
        </p:nvSpPr>
        <p:spPr>
          <a:xfrm>
            <a:off x="0" y="0"/>
            <a:ext cx="12192000" cy="6453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bg1"/>
              </a:solidFill>
              <a:ea typeface="Oswald Light" charset="0"/>
              <a:cs typeface="Oswald Light" charset="0"/>
            </a:endParaRP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6" name="Text Placeholder 5">
            <a:extLst>
              <a:ext uri="{FF2B5EF4-FFF2-40B4-BE49-F238E27FC236}">
                <a16:creationId xmlns:a16="http://schemas.microsoft.com/office/drawing/2014/main" id="{9868E1F1-158B-DE48-ADBD-CD21049AD5F5}"/>
              </a:ext>
            </a:extLst>
          </p:cNvPr>
          <p:cNvSpPr>
            <a:spLocks noGrp="1"/>
          </p:cNvSpPr>
          <p:nvPr>
            <p:ph type="body" sz="quarter" idx="15" hasCustomPrompt="1"/>
          </p:nvPr>
        </p:nvSpPr>
        <p:spPr>
          <a:xfrm>
            <a:off x="670560" y="1965953"/>
            <a:ext cx="1869427" cy="1871259"/>
          </a:xfrm>
          <a:solidFill>
            <a:schemeClr val="bg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9" name="Text Placeholder 8">
            <a:extLst>
              <a:ext uri="{FF2B5EF4-FFF2-40B4-BE49-F238E27FC236}">
                <a16:creationId xmlns:a16="http://schemas.microsoft.com/office/drawing/2014/main" id="{D7B05700-6A59-CE4A-B6A1-3F4CA605A9BC}"/>
              </a:ext>
            </a:extLst>
          </p:cNvPr>
          <p:cNvSpPr>
            <a:spLocks noGrp="1"/>
          </p:cNvSpPr>
          <p:nvPr>
            <p:ph type="body" sz="quarter" idx="16"/>
          </p:nvPr>
        </p:nvSpPr>
        <p:spPr>
          <a:xfrm>
            <a:off x="670560" y="3828845"/>
            <a:ext cx="1869420"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6" name="Text Placeholder 5">
            <a:extLst>
              <a:ext uri="{FF2B5EF4-FFF2-40B4-BE49-F238E27FC236}">
                <a16:creationId xmlns:a16="http://schemas.microsoft.com/office/drawing/2014/main" id="{5255BF60-1996-984A-9500-560D1D48329E}"/>
              </a:ext>
            </a:extLst>
          </p:cNvPr>
          <p:cNvSpPr>
            <a:spLocks noGrp="1"/>
          </p:cNvSpPr>
          <p:nvPr>
            <p:ph type="body" sz="quarter" idx="17" hasCustomPrompt="1"/>
          </p:nvPr>
        </p:nvSpPr>
        <p:spPr>
          <a:xfrm>
            <a:off x="2915923" y="1965953"/>
            <a:ext cx="1869427" cy="1871259"/>
          </a:xfrm>
          <a:solidFill>
            <a:schemeClr val="tx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7" name="Text Placeholder 8">
            <a:extLst>
              <a:ext uri="{FF2B5EF4-FFF2-40B4-BE49-F238E27FC236}">
                <a16:creationId xmlns:a16="http://schemas.microsoft.com/office/drawing/2014/main" id="{0BE6B7A5-9F71-BE45-A099-23E8E6AF838A}"/>
              </a:ext>
            </a:extLst>
          </p:cNvPr>
          <p:cNvSpPr>
            <a:spLocks noGrp="1"/>
          </p:cNvSpPr>
          <p:nvPr>
            <p:ph type="body" sz="quarter" idx="18"/>
          </p:nvPr>
        </p:nvSpPr>
        <p:spPr>
          <a:xfrm>
            <a:off x="2915917"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8" name="Text Placeholder 5">
            <a:extLst>
              <a:ext uri="{FF2B5EF4-FFF2-40B4-BE49-F238E27FC236}">
                <a16:creationId xmlns:a16="http://schemas.microsoft.com/office/drawing/2014/main" id="{A36786A9-C7CD-544E-83C6-E769CB107E05}"/>
              </a:ext>
            </a:extLst>
          </p:cNvPr>
          <p:cNvSpPr>
            <a:spLocks noGrp="1"/>
          </p:cNvSpPr>
          <p:nvPr>
            <p:ph type="body" sz="quarter" idx="19" hasCustomPrompt="1"/>
          </p:nvPr>
        </p:nvSpPr>
        <p:spPr>
          <a:xfrm>
            <a:off x="5161286" y="1965953"/>
            <a:ext cx="1869427" cy="1871259"/>
          </a:xfrm>
          <a:solidFill>
            <a:schemeClr val="accent2"/>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39" name="Text Placeholder 8">
            <a:extLst>
              <a:ext uri="{FF2B5EF4-FFF2-40B4-BE49-F238E27FC236}">
                <a16:creationId xmlns:a16="http://schemas.microsoft.com/office/drawing/2014/main" id="{8B1D4BAB-DF5A-284C-AF87-2FED736817E8}"/>
              </a:ext>
            </a:extLst>
          </p:cNvPr>
          <p:cNvSpPr>
            <a:spLocks noGrp="1"/>
          </p:cNvSpPr>
          <p:nvPr>
            <p:ph type="body" sz="quarter" idx="20"/>
          </p:nvPr>
        </p:nvSpPr>
        <p:spPr>
          <a:xfrm>
            <a:off x="5161282"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40" name="Text Placeholder 5">
            <a:extLst>
              <a:ext uri="{FF2B5EF4-FFF2-40B4-BE49-F238E27FC236}">
                <a16:creationId xmlns:a16="http://schemas.microsoft.com/office/drawing/2014/main" id="{6EE053C5-E75F-2747-AB36-A416D5BBF69E}"/>
              </a:ext>
            </a:extLst>
          </p:cNvPr>
          <p:cNvSpPr>
            <a:spLocks noGrp="1"/>
          </p:cNvSpPr>
          <p:nvPr>
            <p:ph type="body" sz="quarter" idx="21" hasCustomPrompt="1"/>
          </p:nvPr>
        </p:nvSpPr>
        <p:spPr>
          <a:xfrm>
            <a:off x="7406649" y="1965953"/>
            <a:ext cx="1869427" cy="1871259"/>
          </a:xfrm>
          <a:solidFill>
            <a:schemeClr val="accent3"/>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41" name="Text Placeholder 8">
            <a:extLst>
              <a:ext uri="{FF2B5EF4-FFF2-40B4-BE49-F238E27FC236}">
                <a16:creationId xmlns:a16="http://schemas.microsoft.com/office/drawing/2014/main" id="{6F7FAD5F-DC12-974D-95AB-7732469BE907}"/>
              </a:ext>
            </a:extLst>
          </p:cNvPr>
          <p:cNvSpPr>
            <a:spLocks noGrp="1"/>
          </p:cNvSpPr>
          <p:nvPr>
            <p:ph type="body" sz="quarter" idx="22"/>
          </p:nvPr>
        </p:nvSpPr>
        <p:spPr>
          <a:xfrm>
            <a:off x="7406647" y="3828845"/>
            <a:ext cx="1869428"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42" name="Text Placeholder 5">
            <a:extLst>
              <a:ext uri="{FF2B5EF4-FFF2-40B4-BE49-F238E27FC236}">
                <a16:creationId xmlns:a16="http://schemas.microsoft.com/office/drawing/2014/main" id="{AEB7BABA-DA05-574D-809C-2F8F74D65943}"/>
              </a:ext>
            </a:extLst>
          </p:cNvPr>
          <p:cNvSpPr>
            <a:spLocks noGrp="1"/>
          </p:cNvSpPr>
          <p:nvPr>
            <p:ph type="body" sz="quarter" idx="23" hasCustomPrompt="1"/>
          </p:nvPr>
        </p:nvSpPr>
        <p:spPr>
          <a:xfrm>
            <a:off x="9652013" y="1965953"/>
            <a:ext cx="1869427" cy="1871259"/>
          </a:xfrm>
          <a:solidFill>
            <a:schemeClr val="accent1"/>
          </a:solidFill>
        </p:spPr>
        <p:txBody>
          <a:bodyPr anchor="ctr">
            <a:normAutofit/>
          </a:bodyPr>
          <a:lstStyle>
            <a:lvl1pPr algn="ctr">
              <a:defRPr sz="4400" b="1" i="0" spc="-150">
                <a:solidFill>
                  <a:schemeClr val="bg1"/>
                </a:solidFill>
                <a:latin typeface="Oswald" pitchFamily="2" charset="77"/>
              </a:defRPr>
            </a:lvl1pPr>
          </a:lstStyle>
          <a:p>
            <a:pPr lvl="0"/>
            <a:r>
              <a:rPr lang="en-US" dirty="0"/>
              <a:t>00</a:t>
            </a:r>
          </a:p>
        </p:txBody>
      </p:sp>
      <p:sp>
        <p:nvSpPr>
          <p:cNvPr id="43" name="Text Placeholder 8">
            <a:extLst>
              <a:ext uri="{FF2B5EF4-FFF2-40B4-BE49-F238E27FC236}">
                <a16:creationId xmlns:a16="http://schemas.microsoft.com/office/drawing/2014/main" id="{16E36A08-9B23-3B4E-AA69-EF3A86344E1A}"/>
              </a:ext>
            </a:extLst>
          </p:cNvPr>
          <p:cNvSpPr>
            <a:spLocks noGrp="1"/>
          </p:cNvSpPr>
          <p:nvPr>
            <p:ph type="body" sz="quarter" idx="24"/>
          </p:nvPr>
        </p:nvSpPr>
        <p:spPr>
          <a:xfrm>
            <a:off x="9652012" y="3828845"/>
            <a:ext cx="1869426" cy="419318"/>
          </a:xfrm>
          <a:solidFill>
            <a:srgbClr val="FFFFFF"/>
          </a:solidFill>
        </p:spPr>
        <p:txBody>
          <a:bodyPr lIns="144000" tIns="108000" rIns="144000" bIns="108000" anchor="ctr">
            <a:spAutoFit/>
          </a:bodyPr>
          <a:lstStyle>
            <a:lvl1pPr algn="l">
              <a:lnSpc>
                <a:spcPct val="120000"/>
              </a:lnSpc>
              <a:spcBef>
                <a:spcPts val="600"/>
              </a:spcBef>
              <a:defRPr sz="1200"/>
            </a:lvl1pPr>
          </a:lstStyle>
          <a:p>
            <a:pPr lvl="0"/>
            <a:r>
              <a:rPr lang="en-US"/>
              <a:t>Click to edit Master text styles</a:t>
            </a:r>
          </a:p>
        </p:txBody>
      </p:sp>
      <p:sp>
        <p:nvSpPr>
          <p:cNvPr id="34" name="Title 2">
            <a:extLst>
              <a:ext uri="{FF2B5EF4-FFF2-40B4-BE49-F238E27FC236}">
                <a16:creationId xmlns:a16="http://schemas.microsoft.com/office/drawing/2014/main" id="{D3DE849D-5FB3-B74F-84C1-8AFB30A2A8EB}"/>
              </a:ext>
            </a:extLst>
          </p:cNvPr>
          <p:cNvSpPr>
            <a:spLocks noGrp="1"/>
          </p:cNvSpPr>
          <p:nvPr>
            <p:ph type="title" hasCustomPrompt="1"/>
          </p:nvPr>
        </p:nvSpPr>
        <p:spPr>
          <a:xfrm>
            <a:off x="334841" y="300381"/>
            <a:ext cx="11501793" cy="1323439"/>
          </a:xfrm>
        </p:spPr>
        <p:txBody>
          <a:bodyPr wrap="square">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4068883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Front Cover">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0" y="0"/>
            <a:ext cx="12191999" cy="6448636"/>
          </a:xfrm>
          <a:prstGeom prst="rect">
            <a:avLst/>
          </a:prstGeom>
          <a:solidFill>
            <a:schemeClr val="accent6"/>
          </a:solidFill>
        </p:spPr>
        <p:txBody>
          <a:bodyPr wrap="square" anchor="ctr">
            <a:noAutofit/>
          </a:bodyPr>
          <a:lstStyle>
            <a:lvl1pPr marL="0" indent="0" algn="ctr">
              <a:buNone/>
              <a:defRPr sz="2400"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r>
              <a:rPr lang="en-GB" dirty="0"/>
              <a:t>Insert an image here</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5" name="Text Placeholder 4">
            <a:extLst>
              <a:ext uri="{FF2B5EF4-FFF2-40B4-BE49-F238E27FC236}">
                <a16:creationId xmlns:a16="http://schemas.microsoft.com/office/drawing/2014/main" id="{7A970589-A288-D94E-9439-0C2AF5DCBDD4}"/>
              </a:ext>
            </a:extLst>
          </p:cNvPr>
          <p:cNvSpPr>
            <a:spLocks noGrp="1"/>
          </p:cNvSpPr>
          <p:nvPr>
            <p:ph type="body" sz="quarter" idx="15" hasCustomPrompt="1"/>
          </p:nvPr>
        </p:nvSpPr>
        <p:spPr>
          <a:xfrm>
            <a:off x="334840" y="2097025"/>
            <a:ext cx="11522320" cy="1962784"/>
          </a:xfrm>
        </p:spPr>
        <p:txBody>
          <a:bodyPr anchor="ctr">
            <a:normAutofit/>
          </a:bodyPr>
          <a:lstStyle>
            <a:lvl1pPr algn="ctr">
              <a:defRPr sz="10000" b="1" i="0" spc="-150">
                <a:solidFill>
                  <a:schemeClr val="bg1"/>
                </a:solidFill>
                <a:latin typeface="Oswald" pitchFamily="2" charset="77"/>
              </a:defRPr>
            </a:lvl1pPr>
          </a:lstStyle>
          <a:p>
            <a:pPr lvl="0"/>
            <a:r>
              <a:rPr lang="en-US" dirty="0"/>
              <a:t>THANK YOU</a:t>
            </a:r>
          </a:p>
        </p:txBody>
      </p:sp>
      <p:sp>
        <p:nvSpPr>
          <p:cNvPr id="32" name="Text Placeholder 4">
            <a:extLst>
              <a:ext uri="{FF2B5EF4-FFF2-40B4-BE49-F238E27FC236}">
                <a16:creationId xmlns:a16="http://schemas.microsoft.com/office/drawing/2014/main" id="{75CAAF07-9B83-7A4D-8B8D-8BAA0BA0E8A5}"/>
              </a:ext>
            </a:extLst>
          </p:cNvPr>
          <p:cNvSpPr>
            <a:spLocks noGrp="1"/>
          </p:cNvSpPr>
          <p:nvPr>
            <p:ph type="body" sz="quarter" idx="16" hasCustomPrompt="1"/>
          </p:nvPr>
        </p:nvSpPr>
        <p:spPr>
          <a:xfrm>
            <a:off x="987552" y="3736784"/>
            <a:ext cx="10241280" cy="646050"/>
          </a:xfrm>
        </p:spPr>
        <p:txBody>
          <a:bodyPr anchor="ctr">
            <a:normAutofit/>
          </a:bodyPr>
          <a:lstStyle>
            <a:lvl1pPr algn="ctr">
              <a:defRPr sz="2200" b="0" i="0">
                <a:solidFill>
                  <a:schemeClr val="bg1"/>
                </a:solidFill>
                <a:latin typeface="Arial" panose="020B0604020202020204" pitchFamily="34" charset="0"/>
                <a:cs typeface="Arial" panose="020B0604020202020204" pitchFamily="34" charset="0"/>
              </a:defRPr>
            </a:lvl1pPr>
          </a:lstStyle>
          <a:p>
            <a:pPr lvl="0"/>
            <a:r>
              <a:rPr lang="en-US" dirty="0"/>
              <a:t>Any questions?</a:t>
            </a:r>
          </a:p>
        </p:txBody>
      </p:sp>
    </p:spTree>
    <p:extLst>
      <p:ext uri="{BB962C8B-B14F-4D97-AF65-F5344CB8AC3E}">
        <p14:creationId xmlns:p14="http://schemas.microsoft.com/office/powerpoint/2010/main" val="40261433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Image and Title_01_White">
    <p:spTree>
      <p:nvGrpSpPr>
        <p:cNvPr id="1" name=""/>
        <p:cNvGrpSpPr/>
        <p:nvPr/>
      </p:nvGrpSpPr>
      <p:grpSpPr>
        <a:xfrm>
          <a:off x="0" y="0"/>
          <a:ext cx="0" cy="0"/>
          <a:chOff x="0" y="0"/>
          <a:chExt cx="0" cy="0"/>
        </a:xfrm>
      </p:grpSpPr>
      <p:sp>
        <p:nvSpPr>
          <p:cNvPr id="4" name="Rectangle 3"/>
          <p:cNvSpPr/>
          <p:nvPr userDrawn="1"/>
        </p:nvSpPr>
        <p:spPr>
          <a:xfrm>
            <a:off x="0" y="0"/>
            <a:ext cx="4260851" cy="6858000"/>
          </a:xfrm>
          <a:prstGeom prst="rect">
            <a:avLst/>
          </a:prstGeom>
          <a:solidFill>
            <a:schemeClr val="tx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Content Placeholder 2"/>
          <p:cNvSpPr>
            <a:spLocks noGrp="1"/>
          </p:cNvSpPr>
          <p:nvPr>
            <p:ph idx="1"/>
          </p:nvPr>
        </p:nvSpPr>
        <p:spPr>
          <a:xfrm>
            <a:off x="4785000" y="3070304"/>
            <a:ext cx="5833611" cy="2825337"/>
          </a:xfrm>
          <a:prstGeom prst="rect">
            <a:avLst/>
          </a:prstGeom>
        </p:spPr>
        <p:txBody>
          <a:bodyPr>
            <a:normAutofit/>
          </a:bodyPr>
          <a:lstStyle>
            <a:lvl1pPr>
              <a:defRPr lang="en-US" sz="1333" dirty="0">
                <a:solidFill>
                  <a:schemeClr val="tx1"/>
                </a:solidFill>
              </a:defRPr>
            </a:lvl1pPr>
          </a:lstStyle>
          <a:p>
            <a:pPr marL="0" lvl="0" indent="0">
              <a:lnSpc>
                <a:spcPct val="120000"/>
              </a:lnSpc>
              <a:buNone/>
            </a:pPr>
            <a:r>
              <a:rPr lang="en-US" dirty="0"/>
              <a:t>Click to edit Master text styles</a:t>
            </a:r>
          </a:p>
        </p:txBody>
      </p:sp>
      <p:grpSp>
        <p:nvGrpSpPr>
          <p:cNvPr id="25" name="Group 24"/>
          <p:cNvGrpSpPr>
            <a:grpSpLocks/>
          </p:cNvGrpSpPr>
          <p:nvPr userDrawn="1"/>
        </p:nvGrpSpPr>
        <p:grpSpPr bwMode="auto">
          <a:xfrm>
            <a:off x="10447601" y="6542561"/>
            <a:ext cx="1610784" cy="201084"/>
            <a:chOff x="20638" y="3136900"/>
            <a:chExt cx="10080625" cy="1268413"/>
          </a:xfrm>
        </p:grpSpPr>
        <p:sp>
          <p:nvSpPr>
            <p:cNvPr id="26"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5001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28"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29"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0"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1"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2"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3"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4"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5"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6"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7"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8"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39"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0"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1"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2"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43"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dirty="0">
                <a:latin typeface="+mn-lt"/>
                <a:ea typeface="+mn-ea"/>
                <a:cs typeface="+mn-cs"/>
              </a:endParaRPr>
            </a:p>
          </p:txBody>
        </p:sp>
      </p:grpSp>
      <p:sp>
        <p:nvSpPr>
          <p:cNvPr id="44" name="Title 1"/>
          <p:cNvSpPr>
            <a:spLocks noGrp="1"/>
          </p:cNvSpPr>
          <p:nvPr>
            <p:ph type="title" hasCustomPrompt="1"/>
          </p:nvPr>
        </p:nvSpPr>
        <p:spPr>
          <a:xfrm>
            <a:off x="4783942" y="684759"/>
            <a:ext cx="5834669" cy="2100544"/>
          </a:xfrm>
          <a:prstGeom prst="rect">
            <a:avLst/>
          </a:prstGeom>
        </p:spPr>
        <p:txBody>
          <a:bodyPr tIns="0" bIns="0" anchor="b" anchorCtr="0">
            <a:noAutofit/>
          </a:bodyPr>
          <a:lstStyle>
            <a:lvl1pPr algn="l" defTabSz="609585" rtl="0" eaLnBrk="1" fontAlgn="base" latinLnBrk="0" hangingPunct="1">
              <a:lnSpc>
                <a:spcPct val="90000"/>
              </a:lnSpc>
              <a:spcBef>
                <a:spcPct val="0"/>
              </a:spcBef>
              <a:spcAft>
                <a:spcPct val="0"/>
              </a:spcAft>
              <a:buNone/>
              <a:defRPr lang="en-US" sz="4000" b="1" kern="1200" cap="all" dirty="0">
                <a:solidFill>
                  <a:schemeClr val="tx1"/>
                </a:solidFill>
                <a:latin typeface="Century Gothic" charset="0"/>
                <a:ea typeface="Century Gothic" charset="0"/>
                <a:cs typeface="Century Gothic" charset="0"/>
              </a:defRPr>
            </a:lvl1pPr>
          </a:lstStyle>
          <a:p>
            <a:r>
              <a:rPr lang="en-US" dirty="0"/>
              <a:t>Main title goes here </a:t>
            </a:r>
            <a:r>
              <a:rPr lang="mr-IN" dirty="0"/>
              <a:t>–</a:t>
            </a:r>
            <a:r>
              <a:rPr lang="en-US" dirty="0"/>
              <a:t> keep it short</a:t>
            </a:r>
          </a:p>
        </p:txBody>
      </p:sp>
      <p:sp>
        <p:nvSpPr>
          <p:cNvPr id="45" name="Rectangle 44"/>
          <p:cNvSpPr/>
          <p:nvPr userDrawn="1"/>
        </p:nvSpPr>
        <p:spPr>
          <a:xfrm>
            <a:off x="4783942" y="2837341"/>
            <a:ext cx="5834669" cy="180923"/>
          </a:xfrm>
          <a:prstGeom prst="rect">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830955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plit Content - 2 Heads">
    <p:spTree>
      <p:nvGrpSpPr>
        <p:cNvPr id="1" name=""/>
        <p:cNvGrpSpPr/>
        <p:nvPr/>
      </p:nvGrpSpPr>
      <p:grpSpPr>
        <a:xfrm>
          <a:off x="0" y="0"/>
          <a:ext cx="0" cy="0"/>
          <a:chOff x="0" y="0"/>
          <a:chExt cx="0" cy="0"/>
        </a:xfrm>
      </p:grpSpPr>
      <p:sp>
        <p:nvSpPr>
          <p:cNvPr id="4" name="Rectangle 3"/>
          <p:cNvSpPr/>
          <p:nvPr userDrawn="1"/>
        </p:nvSpPr>
        <p:spPr>
          <a:xfrm>
            <a:off x="6099176" y="-3175"/>
            <a:ext cx="609282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91440" numCol="1" spcCol="0" rtlCol="0" fromWordArt="0" anchor="ctr" anchorCtr="0" forceAA="0" compatLnSpc="1">
            <a:prstTxWarp prst="textNoShape">
              <a:avLst/>
            </a:prstTxWarp>
            <a:noAutofit/>
          </a:bodyPr>
          <a:lstStyle/>
          <a:p>
            <a:pPr algn="ctr">
              <a:lnSpc>
                <a:spcPct val="112000"/>
              </a:lnSpc>
              <a:spcBef>
                <a:spcPts val="1500"/>
              </a:spcBef>
            </a:pPr>
            <a:endParaRPr lang="en-US" sz="1600" dirty="0">
              <a:solidFill>
                <a:schemeClr val="bg1"/>
              </a:solidFill>
              <a:latin typeface="Arial"/>
              <a:cs typeface="Arial"/>
            </a:endParaRPr>
          </a:p>
        </p:txBody>
      </p:sp>
      <p:sp>
        <p:nvSpPr>
          <p:cNvPr id="2" name="Title 1"/>
          <p:cNvSpPr>
            <a:spLocks noGrp="1"/>
          </p:cNvSpPr>
          <p:nvPr>
            <p:ph type="title" hasCustomPrompt="1"/>
          </p:nvPr>
        </p:nvSpPr>
        <p:spPr>
          <a:xfrm>
            <a:off x="609603" y="274639"/>
            <a:ext cx="5124893" cy="1143000"/>
          </a:xfrm>
        </p:spPr>
        <p:txBody>
          <a:bodyPr/>
          <a:lstStyle>
            <a:lvl1pPr>
              <a:defRPr baseline="0"/>
            </a:lvl1pPr>
          </a:lstStyle>
          <a:p>
            <a:r>
              <a:rPr lang="en-US" dirty="0"/>
              <a:t>Split Slide – 2 Heads</a:t>
            </a:r>
          </a:p>
        </p:txBody>
      </p:sp>
      <p:sp>
        <p:nvSpPr>
          <p:cNvPr id="3" name="Content Placeholder 2"/>
          <p:cNvSpPr>
            <a:spLocks noGrp="1"/>
          </p:cNvSpPr>
          <p:nvPr>
            <p:ph idx="1"/>
          </p:nvPr>
        </p:nvSpPr>
        <p:spPr>
          <a:xfrm>
            <a:off x="609603" y="1540437"/>
            <a:ext cx="5124895" cy="4633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609603" y="6356355"/>
            <a:ext cx="5124895" cy="365125"/>
          </a:xfrm>
        </p:spPr>
        <p:txBody>
          <a:bodyPr/>
          <a:lstStyle/>
          <a:p>
            <a:r>
              <a:rPr lang="en-US"/>
              <a:t>annalect.com</a:t>
            </a:r>
          </a:p>
        </p:txBody>
      </p:sp>
      <p:sp>
        <p:nvSpPr>
          <p:cNvPr id="10" name="Oval 9"/>
          <p:cNvSpPr/>
          <p:nvPr userDrawn="1"/>
        </p:nvSpPr>
        <p:spPr>
          <a:xfrm>
            <a:off x="11582401" y="273465"/>
            <a:ext cx="347563" cy="347472"/>
          </a:xfrm>
          <a:prstGeom prst="ellipse">
            <a:avLst/>
          </a:prstGeom>
          <a:solidFill>
            <a:srgbClr val="99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5"/>
              </a:solidFill>
              <a:latin typeface="Arial"/>
            </a:endParaRPr>
          </a:p>
        </p:txBody>
      </p:sp>
      <p:sp>
        <p:nvSpPr>
          <p:cNvPr id="14" name="Slide Number Placeholder 5"/>
          <p:cNvSpPr>
            <a:spLocks noGrp="1"/>
          </p:cNvSpPr>
          <p:nvPr>
            <p:ph type="sldNum" sz="quarter" idx="4"/>
          </p:nvPr>
        </p:nvSpPr>
        <p:spPr>
          <a:xfrm>
            <a:off x="11582401" y="274640"/>
            <a:ext cx="347563" cy="346299"/>
          </a:xfrm>
          <a:prstGeom prst="rect">
            <a:avLst/>
          </a:prstGeom>
        </p:spPr>
        <p:txBody>
          <a:bodyPr vert="horz" lIns="0" tIns="0" rIns="0" bIns="18288" rtlCol="0" anchor="ctr"/>
          <a:lstStyle>
            <a:lvl1pPr algn="ctr">
              <a:defRPr sz="1200">
                <a:solidFill>
                  <a:schemeClr val="bg1"/>
                </a:solidFill>
              </a:defRPr>
            </a:lvl1pPr>
          </a:lstStyle>
          <a:p>
            <a:fld id="{A732B65F-C469-8E45-BF68-68AA1785A236}" type="slidenum">
              <a:rPr lang="en-US" smtClean="0"/>
              <a:pPr/>
              <a:t>‹#›</a:t>
            </a:fld>
            <a:endParaRPr lang="en-US" dirty="0"/>
          </a:p>
        </p:txBody>
      </p:sp>
      <p:sp>
        <p:nvSpPr>
          <p:cNvPr id="11" name="Content Placeholder 2"/>
          <p:cNvSpPr>
            <a:spLocks noGrp="1"/>
          </p:cNvSpPr>
          <p:nvPr>
            <p:ph idx="12"/>
          </p:nvPr>
        </p:nvSpPr>
        <p:spPr>
          <a:xfrm>
            <a:off x="6457507" y="1540437"/>
            <a:ext cx="5124895" cy="4633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hasCustomPrompt="1"/>
          </p:nvPr>
        </p:nvSpPr>
        <p:spPr>
          <a:xfrm>
            <a:off x="6457505" y="273051"/>
            <a:ext cx="5124896" cy="1144588"/>
          </a:xfrm>
        </p:spPr>
        <p:txBody>
          <a:bodyPr anchor="ctr">
            <a:normAutofit/>
          </a:bodyPr>
          <a:lstStyle>
            <a:lvl1pPr algn="l" defTabSz="457178" rtl="0" eaLnBrk="1" latinLnBrk="0" hangingPunct="1">
              <a:lnSpc>
                <a:spcPct val="80000"/>
              </a:lnSpc>
              <a:spcBef>
                <a:spcPct val="0"/>
              </a:spcBef>
              <a:buNone/>
              <a:defRPr lang="en-US" sz="4000" b="1" i="0" kern="1200" spc="-131" baseline="0" dirty="0">
                <a:solidFill>
                  <a:schemeClr val="accent3"/>
                </a:solidFill>
                <a:latin typeface="Arial"/>
                <a:ea typeface="+mj-ea"/>
                <a:cs typeface="Arial"/>
              </a:defRPr>
            </a:lvl1pPr>
          </a:lstStyle>
          <a:p>
            <a:pPr lvl="0"/>
            <a:r>
              <a:rPr lang="en-US" dirty="0"/>
              <a:t>Split Slide – 2 Heads</a:t>
            </a:r>
          </a:p>
        </p:txBody>
      </p:sp>
      <p:grpSp>
        <p:nvGrpSpPr>
          <p:cNvPr id="12" name="Group 9"/>
          <p:cNvGrpSpPr>
            <a:grpSpLocks/>
          </p:cNvGrpSpPr>
          <p:nvPr userDrawn="1"/>
        </p:nvGrpSpPr>
        <p:grpSpPr bwMode="auto">
          <a:xfrm>
            <a:off x="9968025" y="6523567"/>
            <a:ext cx="1610784" cy="201084"/>
            <a:chOff x="20638" y="3136900"/>
            <a:chExt cx="10080625" cy="1268413"/>
          </a:xfrm>
        </p:grpSpPr>
        <p:sp>
          <p:nvSpPr>
            <p:cNvPr id="13"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E312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5"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6"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7"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8"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19"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0"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1"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2"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3"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4"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5"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6"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7"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8"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29"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0"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Tree>
    <p:extLst>
      <p:ext uri="{BB962C8B-B14F-4D97-AF65-F5344CB8AC3E}">
        <p14:creationId xmlns:p14="http://schemas.microsoft.com/office/powerpoint/2010/main" val="87293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White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a:t>
            </a:r>
          </a:p>
        </p:txBody>
      </p:sp>
      <p:sp>
        <p:nvSpPr>
          <p:cNvPr id="7" name="Title 6"/>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3" name="Footer Placeholder 4"/>
          <p:cNvSpPr>
            <a:spLocks noGrp="1"/>
          </p:cNvSpPr>
          <p:nvPr>
            <p:ph type="ftr" sz="quarter" idx="10"/>
          </p:nvPr>
        </p:nvSpPr>
        <p:spPr/>
        <p:txBody>
          <a:bodyPr/>
          <a:lstStyle>
            <a:lvl1pPr>
              <a:defRPr dirty="0">
                <a:solidFill>
                  <a:schemeClr val="tx1"/>
                </a:solidFill>
              </a:defRPr>
            </a:lvl1pPr>
          </a:lstStyle>
          <a:p>
            <a:pPr>
              <a:defRPr/>
            </a:pPr>
            <a:endParaRPr lang="en-US" dirty="0"/>
          </a:p>
        </p:txBody>
      </p:sp>
      <p:grpSp>
        <p:nvGrpSpPr>
          <p:cNvPr id="35" name="Group 34"/>
          <p:cNvGrpSpPr/>
          <p:nvPr userDrawn="1"/>
        </p:nvGrpSpPr>
        <p:grpSpPr>
          <a:xfrm>
            <a:off x="9973136" y="6523092"/>
            <a:ext cx="1610056" cy="202589"/>
            <a:chOff x="20638" y="3136900"/>
            <a:chExt cx="10080625" cy="1268413"/>
          </a:xfrm>
          <a:solidFill>
            <a:schemeClr val="bg1"/>
          </a:solidFill>
        </p:grpSpPr>
        <p:sp>
          <p:nvSpPr>
            <p:cNvPr id="36" name="Freeform 1"/>
            <p:cNvSpPr>
              <a:spLocks noChangeArrowheads="1"/>
            </p:cNvSpPr>
            <p:nvPr/>
          </p:nvSpPr>
          <p:spPr bwMode="auto">
            <a:xfrm>
              <a:off x="8088313" y="3136900"/>
              <a:ext cx="2012950" cy="1247775"/>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7" name="Freeform 2"/>
            <p:cNvSpPr>
              <a:spLocks noChangeArrowheads="1"/>
            </p:cNvSpPr>
            <p:nvPr/>
          </p:nvSpPr>
          <p:spPr bwMode="auto">
            <a:xfrm>
              <a:off x="20638" y="3433763"/>
              <a:ext cx="677862" cy="649287"/>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8" name="Freeform 3"/>
            <p:cNvSpPr>
              <a:spLocks noChangeArrowheads="1"/>
            </p:cNvSpPr>
            <p:nvPr/>
          </p:nvSpPr>
          <p:spPr bwMode="auto">
            <a:xfrm>
              <a:off x="833438" y="3614738"/>
              <a:ext cx="368300" cy="477837"/>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39" name="Freeform 4"/>
            <p:cNvSpPr>
              <a:spLocks noChangeArrowheads="1"/>
            </p:cNvSpPr>
            <p:nvPr/>
          </p:nvSpPr>
          <p:spPr bwMode="auto">
            <a:xfrm>
              <a:off x="1350963" y="3614738"/>
              <a:ext cx="371475" cy="469900"/>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0" name="Freeform 5"/>
            <p:cNvSpPr>
              <a:spLocks noChangeArrowheads="1"/>
            </p:cNvSpPr>
            <p:nvPr/>
          </p:nvSpPr>
          <p:spPr bwMode="auto">
            <a:xfrm>
              <a:off x="1885950" y="3614738"/>
              <a:ext cx="368300" cy="469900"/>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1" name="Freeform 6"/>
            <p:cNvSpPr>
              <a:spLocks noChangeArrowheads="1"/>
            </p:cNvSpPr>
            <p:nvPr/>
          </p:nvSpPr>
          <p:spPr bwMode="auto">
            <a:xfrm>
              <a:off x="2413000" y="3454400"/>
              <a:ext cx="80963" cy="628650"/>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2" name="Freeform 7"/>
            <p:cNvSpPr>
              <a:spLocks noChangeArrowheads="1"/>
            </p:cNvSpPr>
            <p:nvPr/>
          </p:nvSpPr>
          <p:spPr bwMode="auto">
            <a:xfrm>
              <a:off x="2654300" y="3614738"/>
              <a:ext cx="371475" cy="469900"/>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3" name="Freeform 8"/>
            <p:cNvSpPr>
              <a:spLocks noChangeArrowheads="1"/>
            </p:cNvSpPr>
            <p:nvPr/>
          </p:nvSpPr>
          <p:spPr bwMode="auto">
            <a:xfrm>
              <a:off x="3135313" y="3614738"/>
              <a:ext cx="477837" cy="669925"/>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4" name="Freeform 9"/>
            <p:cNvSpPr>
              <a:spLocks noChangeArrowheads="1"/>
            </p:cNvSpPr>
            <p:nvPr/>
          </p:nvSpPr>
          <p:spPr bwMode="auto">
            <a:xfrm>
              <a:off x="3930650" y="3425825"/>
              <a:ext cx="481013" cy="665163"/>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5" name="Freeform 10"/>
            <p:cNvSpPr>
              <a:spLocks noChangeArrowheads="1"/>
            </p:cNvSpPr>
            <p:nvPr/>
          </p:nvSpPr>
          <p:spPr bwMode="auto">
            <a:xfrm>
              <a:off x="4551363" y="3614738"/>
              <a:ext cx="407987" cy="477837"/>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6" name="Freeform 11"/>
            <p:cNvSpPr>
              <a:spLocks noChangeArrowheads="1"/>
            </p:cNvSpPr>
            <p:nvPr/>
          </p:nvSpPr>
          <p:spPr bwMode="auto">
            <a:xfrm>
              <a:off x="5048250" y="3471863"/>
              <a:ext cx="277813" cy="615950"/>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7" name="Freeform 12"/>
            <p:cNvSpPr>
              <a:spLocks noChangeArrowheads="1"/>
            </p:cNvSpPr>
            <p:nvPr/>
          </p:nvSpPr>
          <p:spPr bwMode="auto">
            <a:xfrm>
              <a:off x="5407025" y="3471863"/>
              <a:ext cx="277813" cy="615950"/>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8" name="Freeform 13"/>
            <p:cNvSpPr>
              <a:spLocks noChangeArrowheads="1"/>
            </p:cNvSpPr>
            <p:nvPr/>
          </p:nvSpPr>
          <p:spPr bwMode="auto">
            <a:xfrm>
              <a:off x="5819775" y="3433763"/>
              <a:ext cx="65088" cy="649287"/>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49" name="Freeform 14"/>
            <p:cNvSpPr>
              <a:spLocks noChangeArrowheads="1"/>
            </p:cNvSpPr>
            <p:nvPr/>
          </p:nvSpPr>
          <p:spPr bwMode="auto">
            <a:xfrm>
              <a:off x="6048375" y="3454400"/>
              <a:ext cx="85725" cy="628650"/>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0" name="Freeform 15"/>
            <p:cNvSpPr>
              <a:spLocks noChangeArrowheads="1"/>
            </p:cNvSpPr>
            <p:nvPr/>
          </p:nvSpPr>
          <p:spPr bwMode="auto">
            <a:xfrm>
              <a:off x="6269038" y="3614738"/>
              <a:ext cx="387350" cy="477837"/>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1" name="Freeform 16"/>
            <p:cNvSpPr>
              <a:spLocks noChangeArrowheads="1"/>
            </p:cNvSpPr>
            <p:nvPr/>
          </p:nvSpPr>
          <p:spPr bwMode="auto">
            <a:xfrm>
              <a:off x="6799263" y="3433763"/>
              <a:ext cx="395287" cy="657225"/>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2" name="Freeform 17"/>
            <p:cNvSpPr>
              <a:spLocks noChangeArrowheads="1"/>
            </p:cNvSpPr>
            <p:nvPr/>
          </p:nvSpPr>
          <p:spPr bwMode="auto">
            <a:xfrm>
              <a:off x="7599363" y="3157538"/>
              <a:ext cx="57150" cy="1247775"/>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
        <p:nvSpPr>
          <p:cNvPr id="53" name="Rectangle 52"/>
          <p:cNvSpPr/>
          <p:nvPr userDrawn="1"/>
        </p:nvSpPr>
        <p:spPr>
          <a:xfrm>
            <a:off x="600410" y="1315365"/>
            <a:ext cx="10977759" cy="6095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grpSp>
        <p:nvGrpSpPr>
          <p:cNvPr id="54" name="Group 9"/>
          <p:cNvGrpSpPr>
            <a:grpSpLocks/>
          </p:cNvGrpSpPr>
          <p:nvPr userDrawn="1"/>
        </p:nvGrpSpPr>
        <p:grpSpPr bwMode="auto">
          <a:xfrm>
            <a:off x="9968025" y="6523567"/>
            <a:ext cx="1610784" cy="201084"/>
            <a:chOff x="20638" y="3136900"/>
            <a:chExt cx="10080625" cy="1268413"/>
          </a:xfrm>
        </p:grpSpPr>
        <p:sp>
          <p:nvSpPr>
            <p:cNvPr id="55" name="Freeform 1"/>
            <p:cNvSpPr>
              <a:spLocks noChangeArrowheads="1"/>
            </p:cNvSpPr>
            <p:nvPr/>
          </p:nvSpPr>
          <p:spPr bwMode="auto">
            <a:xfrm>
              <a:off x="8087788" y="3136900"/>
              <a:ext cx="2013475" cy="1241710"/>
            </a:xfrm>
            <a:custGeom>
              <a:avLst/>
              <a:gdLst>
                <a:gd name="T0" fmla="*/ 4671 w 5590"/>
                <a:gd name="T1" fmla="*/ 986 h 3468"/>
                <a:gd name="T2" fmla="*/ 4671 w 5590"/>
                <a:gd name="T3" fmla="*/ 986 h 3468"/>
                <a:gd name="T4" fmla="*/ 4070 w 5590"/>
                <a:gd name="T5" fmla="*/ 986 h 3468"/>
                <a:gd name="T6" fmla="*/ 4070 w 5590"/>
                <a:gd name="T7" fmla="*/ 0 h 3468"/>
                <a:gd name="T8" fmla="*/ 3333 w 5590"/>
                <a:gd name="T9" fmla="*/ 0 h 3468"/>
                <a:gd name="T10" fmla="*/ 3038 w 5590"/>
                <a:gd name="T11" fmla="*/ 544 h 3468"/>
                <a:gd name="T12" fmla="*/ 2732 w 5590"/>
                <a:gd name="T13" fmla="*/ 0 h 3468"/>
                <a:gd name="T14" fmla="*/ 2006 w 5590"/>
                <a:gd name="T15" fmla="*/ 0 h 3468"/>
                <a:gd name="T16" fmla="*/ 2006 w 5590"/>
                <a:gd name="T17" fmla="*/ 1337 h 3468"/>
                <a:gd name="T18" fmla="*/ 1236 w 5590"/>
                <a:gd name="T19" fmla="*/ 1076 h 3468"/>
                <a:gd name="T20" fmla="*/ 352 w 5590"/>
                <a:gd name="T21" fmla="*/ 1428 h 3468"/>
                <a:gd name="T22" fmla="*/ 91 w 5590"/>
                <a:gd name="T23" fmla="*/ 1812 h 3468"/>
                <a:gd name="T24" fmla="*/ 0 w 5590"/>
                <a:gd name="T25" fmla="*/ 2277 h 3468"/>
                <a:gd name="T26" fmla="*/ 0 w 5590"/>
                <a:gd name="T27" fmla="*/ 2277 h 3468"/>
                <a:gd name="T28" fmla="*/ 352 w 5590"/>
                <a:gd name="T29" fmla="*/ 3127 h 3468"/>
                <a:gd name="T30" fmla="*/ 1236 w 5590"/>
                <a:gd name="T31" fmla="*/ 3467 h 3468"/>
                <a:gd name="T32" fmla="*/ 2108 w 5590"/>
                <a:gd name="T33" fmla="*/ 3116 h 3468"/>
                <a:gd name="T34" fmla="*/ 2369 w 5590"/>
                <a:gd name="T35" fmla="*/ 2742 h 3468"/>
                <a:gd name="T36" fmla="*/ 2460 w 5590"/>
                <a:gd name="T37" fmla="*/ 2277 h 3468"/>
                <a:gd name="T38" fmla="*/ 2460 w 5590"/>
                <a:gd name="T39" fmla="*/ 2266 h 3468"/>
                <a:gd name="T40" fmla="*/ 2369 w 5590"/>
                <a:gd name="T41" fmla="*/ 1812 h 3468"/>
                <a:gd name="T42" fmla="*/ 2641 w 5590"/>
                <a:gd name="T43" fmla="*/ 1812 h 3468"/>
                <a:gd name="T44" fmla="*/ 2641 w 5590"/>
                <a:gd name="T45" fmla="*/ 1076 h 3468"/>
                <a:gd name="T46" fmla="*/ 3038 w 5590"/>
                <a:gd name="T47" fmla="*/ 1643 h 3468"/>
                <a:gd name="T48" fmla="*/ 3423 w 5590"/>
                <a:gd name="T49" fmla="*/ 1076 h 3468"/>
                <a:gd name="T50" fmla="*/ 3423 w 5590"/>
                <a:gd name="T51" fmla="*/ 1812 h 3468"/>
                <a:gd name="T52" fmla="*/ 4070 w 5590"/>
                <a:gd name="T53" fmla="*/ 1812 h 3468"/>
                <a:gd name="T54" fmla="*/ 4070 w 5590"/>
                <a:gd name="T55" fmla="*/ 2549 h 3468"/>
                <a:gd name="T56" fmla="*/ 4648 w 5590"/>
                <a:gd name="T57" fmla="*/ 2549 h 3468"/>
                <a:gd name="T58" fmla="*/ 5589 w 5590"/>
                <a:gd name="T59" fmla="*/ 1757 h 3468"/>
                <a:gd name="T60" fmla="*/ 5589 w 5590"/>
                <a:gd name="T61" fmla="*/ 1757 h 3468"/>
                <a:gd name="T62" fmla="*/ 4671 w 5590"/>
                <a:gd name="T63" fmla="*/ 986 h 3468"/>
                <a:gd name="T64" fmla="*/ 1621 w 5590"/>
                <a:gd name="T65" fmla="*/ 2277 h 3468"/>
                <a:gd name="T66" fmla="*/ 1621 w 5590"/>
                <a:gd name="T67" fmla="*/ 2277 h 3468"/>
                <a:gd name="T68" fmla="*/ 1236 w 5590"/>
                <a:gd name="T69" fmla="*/ 2685 h 3468"/>
                <a:gd name="T70" fmla="*/ 839 w 5590"/>
                <a:gd name="T71" fmla="*/ 2277 h 3468"/>
                <a:gd name="T72" fmla="*/ 839 w 5590"/>
                <a:gd name="T73" fmla="*/ 2266 h 3468"/>
                <a:gd name="T74" fmla="*/ 1236 w 5590"/>
                <a:gd name="T75" fmla="*/ 1858 h 3468"/>
                <a:gd name="T76" fmla="*/ 1621 w 5590"/>
                <a:gd name="T77" fmla="*/ 2277 h 3468"/>
                <a:gd name="T78" fmla="*/ 4671 w 5590"/>
                <a:gd name="T79" fmla="*/ 986 h 3468"/>
                <a:gd name="T80" fmla="*/ 5033 w 5590"/>
                <a:gd name="T81" fmla="*/ 1767 h 3468"/>
                <a:gd name="T82" fmla="*/ 5033 w 5590"/>
                <a:gd name="T83" fmla="*/ 1767 h 3468"/>
                <a:gd name="T84" fmla="*/ 4693 w 5590"/>
                <a:gd name="T85" fmla="*/ 2039 h 3468"/>
                <a:gd name="T86" fmla="*/ 4625 w 5590"/>
                <a:gd name="T87" fmla="*/ 2039 h 3468"/>
                <a:gd name="T88" fmla="*/ 4625 w 5590"/>
                <a:gd name="T89" fmla="*/ 1484 h 3468"/>
                <a:gd name="T90" fmla="*/ 4693 w 5590"/>
                <a:gd name="T91" fmla="*/ 1484 h 3468"/>
                <a:gd name="T92" fmla="*/ 5033 w 5590"/>
                <a:gd name="T93" fmla="*/ 1767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90" h="3468">
                  <a:moveTo>
                    <a:pt x="4671" y="986"/>
                  </a:moveTo>
                  <a:lnTo>
                    <a:pt x="4671" y="986"/>
                  </a:lnTo>
                  <a:cubicBezTo>
                    <a:pt x="4070" y="986"/>
                    <a:pt x="4070" y="986"/>
                    <a:pt x="4070" y="986"/>
                  </a:cubicBezTo>
                  <a:cubicBezTo>
                    <a:pt x="4070" y="0"/>
                    <a:pt x="4070" y="0"/>
                    <a:pt x="4070" y="0"/>
                  </a:cubicBezTo>
                  <a:cubicBezTo>
                    <a:pt x="3333" y="0"/>
                    <a:pt x="3333" y="0"/>
                    <a:pt x="3333" y="0"/>
                  </a:cubicBezTo>
                  <a:cubicBezTo>
                    <a:pt x="3038" y="544"/>
                    <a:pt x="3038" y="544"/>
                    <a:pt x="3038" y="544"/>
                  </a:cubicBezTo>
                  <a:cubicBezTo>
                    <a:pt x="2732" y="0"/>
                    <a:pt x="2732" y="0"/>
                    <a:pt x="2732" y="0"/>
                  </a:cubicBezTo>
                  <a:cubicBezTo>
                    <a:pt x="2006" y="0"/>
                    <a:pt x="2006" y="0"/>
                    <a:pt x="2006" y="0"/>
                  </a:cubicBezTo>
                  <a:cubicBezTo>
                    <a:pt x="2006" y="1337"/>
                    <a:pt x="2006" y="1337"/>
                    <a:pt x="2006" y="1337"/>
                  </a:cubicBezTo>
                  <a:cubicBezTo>
                    <a:pt x="1791" y="1167"/>
                    <a:pt x="1519" y="1076"/>
                    <a:pt x="1236" y="1076"/>
                  </a:cubicBezTo>
                  <a:cubicBezTo>
                    <a:pt x="896" y="1076"/>
                    <a:pt x="590" y="1201"/>
                    <a:pt x="352" y="1428"/>
                  </a:cubicBezTo>
                  <a:cubicBezTo>
                    <a:pt x="238" y="1541"/>
                    <a:pt x="159" y="1666"/>
                    <a:pt x="91" y="1812"/>
                  </a:cubicBezTo>
                  <a:cubicBezTo>
                    <a:pt x="34" y="1960"/>
                    <a:pt x="0" y="2107"/>
                    <a:pt x="0" y="2277"/>
                  </a:cubicBezTo>
                  <a:lnTo>
                    <a:pt x="0" y="2277"/>
                  </a:lnTo>
                  <a:cubicBezTo>
                    <a:pt x="0" y="2606"/>
                    <a:pt x="125" y="2901"/>
                    <a:pt x="352" y="3127"/>
                  </a:cubicBezTo>
                  <a:cubicBezTo>
                    <a:pt x="578" y="3342"/>
                    <a:pt x="896" y="3467"/>
                    <a:pt x="1236" y="3467"/>
                  </a:cubicBezTo>
                  <a:cubicBezTo>
                    <a:pt x="1564" y="3467"/>
                    <a:pt x="1882" y="3342"/>
                    <a:pt x="2108" y="3116"/>
                  </a:cubicBezTo>
                  <a:cubicBezTo>
                    <a:pt x="2222" y="3014"/>
                    <a:pt x="2313" y="2878"/>
                    <a:pt x="2369" y="2742"/>
                  </a:cubicBezTo>
                  <a:cubicBezTo>
                    <a:pt x="2426" y="2594"/>
                    <a:pt x="2460" y="2436"/>
                    <a:pt x="2460" y="2277"/>
                  </a:cubicBezTo>
                  <a:cubicBezTo>
                    <a:pt x="2460" y="2266"/>
                    <a:pt x="2460" y="2266"/>
                    <a:pt x="2460" y="2266"/>
                  </a:cubicBezTo>
                  <a:cubicBezTo>
                    <a:pt x="2460" y="2107"/>
                    <a:pt x="2437" y="1960"/>
                    <a:pt x="2369" y="1812"/>
                  </a:cubicBezTo>
                  <a:cubicBezTo>
                    <a:pt x="2641" y="1812"/>
                    <a:pt x="2641" y="1812"/>
                    <a:pt x="2641" y="1812"/>
                  </a:cubicBezTo>
                  <a:cubicBezTo>
                    <a:pt x="2641" y="1076"/>
                    <a:pt x="2641" y="1076"/>
                    <a:pt x="2641" y="1076"/>
                  </a:cubicBezTo>
                  <a:cubicBezTo>
                    <a:pt x="3038" y="1643"/>
                    <a:pt x="3038" y="1643"/>
                    <a:pt x="3038" y="1643"/>
                  </a:cubicBezTo>
                  <a:cubicBezTo>
                    <a:pt x="3423" y="1076"/>
                    <a:pt x="3423" y="1076"/>
                    <a:pt x="3423" y="1076"/>
                  </a:cubicBezTo>
                  <a:cubicBezTo>
                    <a:pt x="3423" y="1812"/>
                    <a:pt x="3423" y="1812"/>
                    <a:pt x="3423" y="1812"/>
                  </a:cubicBezTo>
                  <a:cubicBezTo>
                    <a:pt x="4070" y="1812"/>
                    <a:pt x="4070" y="1812"/>
                    <a:pt x="4070" y="1812"/>
                  </a:cubicBezTo>
                  <a:cubicBezTo>
                    <a:pt x="4070" y="2549"/>
                    <a:pt x="4070" y="2549"/>
                    <a:pt x="4070" y="2549"/>
                  </a:cubicBezTo>
                  <a:cubicBezTo>
                    <a:pt x="4648" y="2549"/>
                    <a:pt x="4648" y="2549"/>
                    <a:pt x="4648" y="2549"/>
                  </a:cubicBezTo>
                  <a:cubicBezTo>
                    <a:pt x="5282" y="2549"/>
                    <a:pt x="5589" y="2209"/>
                    <a:pt x="5589" y="1757"/>
                  </a:cubicBezTo>
                  <a:lnTo>
                    <a:pt x="5589" y="1757"/>
                  </a:lnTo>
                  <a:cubicBezTo>
                    <a:pt x="5589" y="1360"/>
                    <a:pt x="5294" y="986"/>
                    <a:pt x="4671" y="986"/>
                  </a:cubicBezTo>
                  <a:lnTo>
                    <a:pt x="1621" y="2277"/>
                  </a:lnTo>
                  <a:lnTo>
                    <a:pt x="1621" y="2277"/>
                  </a:lnTo>
                  <a:cubicBezTo>
                    <a:pt x="1621" y="2493"/>
                    <a:pt x="1485" y="2685"/>
                    <a:pt x="1236" y="2685"/>
                  </a:cubicBezTo>
                  <a:cubicBezTo>
                    <a:pt x="975" y="2685"/>
                    <a:pt x="839" y="2493"/>
                    <a:pt x="839" y="2277"/>
                  </a:cubicBezTo>
                  <a:cubicBezTo>
                    <a:pt x="839" y="2266"/>
                    <a:pt x="839" y="2266"/>
                    <a:pt x="839" y="2266"/>
                  </a:cubicBezTo>
                  <a:cubicBezTo>
                    <a:pt x="839" y="2062"/>
                    <a:pt x="975" y="1858"/>
                    <a:pt x="1236" y="1858"/>
                  </a:cubicBezTo>
                  <a:cubicBezTo>
                    <a:pt x="1485" y="1858"/>
                    <a:pt x="1621" y="2062"/>
                    <a:pt x="1621" y="2277"/>
                  </a:cubicBezTo>
                  <a:lnTo>
                    <a:pt x="4671" y="986"/>
                  </a:lnTo>
                  <a:close/>
                  <a:moveTo>
                    <a:pt x="5033" y="1767"/>
                  </a:moveTo>
                  <a:lnTo>
                    <a:pt x="5033" y="1767"/>
                  </a:lnTo>
                  <a:cubicBezTo>
                    <a:pt x="5033" y="1960"/>
                    <a:pt x="4897" y="2039"/>
                    <a:pt x="4693" y="2039"/>
                  </a:cubicBezTo>
                  <a:cubicBezTo>
                    <a:pt x="4625" y="2039"/>
                    <a:pt x="4625" y="2039"/>
                    <a:pt x="4625" y="2039"/>
                  </a:cubicBezTo>
                  <a:cubicBezTo>
                    <a:pt x="4625" y="1484"/>
                    <a:pt x="4625" y="1484"/>
                    <a:pt x="4625" y="1484"/>
                  </a:cubicBezTo>
                  <a:cubicBezTo>
                    <a:pt x="4693" y="1484"/>
                    <a:pt x="4693" y="1484"/>
                    <a:pt x="4693" y="1484"/>
                  </a:cubicBezTo>
                  <a:cubicBezTo>
                    <a:pt x="4897" y="1484"/>
                    <a:pt x="5033" y="1575"/>
                    <a:pt x="5033" y="1767"/>
                  </a:cubicBezTo>
                  <a:close/>
                </a:path>
              </a:pathLst>
            </a:custGeom>
            <a:solidFill>
              <a:srgbClr val="EE312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6" name="Freeform 2"/>
            <p:cNvSpPr>
              <a:spLocks noChangeArrowheads="1"/>
            </p:cNvSpPr>
            <p:nvPr/>
          </p:nvSpPr>
          <p:spPr bwMode="auto">
            <a:xfrm>
              <a:off x="20638" y="3430637"/>
              <a:ext cx="675578" cy="654236"/>
            </a:xfrm>
            <a:custGeom>
              <a:avLst/>
              <a:gdLst>
                <a:gd name="T0" fmla="*/ 1746 w 1883"/>
                <a:gd name="T1" fmla="*/ 0 h 1803"/>
                <a:gd name="T2" fmla="*/ 1746 w 1883"/>
                <a:gd name="T3" fmla="*/ 0 h 1803"/>
                <a:gd name="T4" fmla="*/ 1882 w 1883"/>
                <a:gd name="T5" fmla="*/ 1802 h 1803"/>
                <a:gd name="T6" fmla="*/ 1700 w 1883"/>
                <a:gd name="T7" fmla="*/ 1802 h 1803"/>
                <a:gd name="T8" fmla="*/ 1621 w 1883"/>
                <a:gd name="T9" fmla="*/ 680 h 1803"/>
                <a:gd name="T10" fmla="*/ 1598 w 1883"/>
                <a:gd name="T11" fmla="*/ 193 h 1803"/>
                <a:gd name="T12" fmla="*/ 1598 w 1883"/>
                <a:gd name="T13" fmla="*/ 193 h 1803"/>
                <a:gd name="T14" fmla="*/ 1451 w 1883"/>
                <a:gd name="T15" fmla="*/ 657 h 1803"/>
                <a:gd name="T16" fmla="*/ 1020 w 1883"/>
                <a:gd name="T17" fmla="*/ 1802 h 1803"/>
                <a:gd name="T18" fmla="*/ 862 w 1883"/>
                <a:gd name="T19" fmla="*/ 1802 h 1803"/>
                <a:gd name="T20" fmla="*/ 442 w 1883"/>
                <a:gd name="T21" fmla="*/ 657 h 1803"/>
                <a:gd name="T22" fmla="*/ 283 w 1883"/>
                <a:gd name="T23" fmla="*/ 193 h 1803"/>
                <a:gd name="T24" fmla="*/ 283 w 1883"/>
                <a:gd name="T25" fmla="*/ 193 h 1803"/>
                <a:gd name="T26" fmla="*/ 260 w 1883"/>
                <a:gd name="T27" fmla="*/ 657 h 1803"/>
                <a:gd name="T28" fmla="*/ 181 w 1883"/>
                <a:gd name="T29" fmla="*/ 1802 h 1803"/>
                <a:gd name="T30" fmla="*/ 0 w 1883"/>
                <a:gd name="T31" fmla="*/ 1802 h 1803"/>
                <a:gd name="T32" fmla="*/ 147 w 1883"/>
                <a:gd name="T33" fmla="*/ 0 h 1803"/>
                <a:gd name="T34" fmla="*/ 385 w 1883"/>
                <a:gd name="T35" fmla="*/ 0 h 1803"/>
                <a:gd name="T36" fmla="*/ 793 w 1883"/>
                <a:gd name="T37" fmla="*/ 1121 h 1803"/>
                <a:gd name="T38" fmla="*/ 941 w 1883"/>
                <a:gd name="T39" fmla="*/ 1575 h 1803"/>
                <a:gd name="T40" fmla="*/ 941 w 1883"/>
                <a:gd name="T41" fmla="*/ 1575 h 1803"/>
                <a:gd name="T42" fmla="*/ 1099 w 1883"/>
                <a:gd name="T43" fmla="*/ 1133 h 1803"/>
                <a:gd name="T44" fmla="*/ 1508 w 1883"/>
                <a:gd name="T45" fmla="*/ 0 h 1803"/>
                <a:gd name="T46" fmla="*/ 1746 w 1883"/>
                <a:gd name="T47"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3" h="1803">
                  <a:moveTo>
                    <a:pt x="1746" y="0"/>
                  </a:moveTo>
                  <a:lnTo>
                    <a:pt x="1746" y="0"/>
                  </a:lnTo>
                  <a:cubicBezTo>
                    <a:pt x="1882" y="1802"/>
                    <a:pt x="1882" y="1802"/>
                    <a:pt x="1882" y="1802"/>
                  </a:cubicBezTo>
                  <a:cubicBezTo>
                    <a:pt x="1700" y="1802"/>
                    <a:pt x="1700" y="1802"/>
                    <a:pt x="1700" y="1802"/>
                  </a:cubicBezTo>
                  <a:cubicBezTo>
                    <a:pt x="1621" y="680"/>
                    <a:pt x="1621" y="680"/>
                    <a:pt x="1621" y="680"/>
                  </a:cubicBezTo>
                  <a:cubicBezTo>
                    <a:pt x="1610" y="521"/>
                    <a:pt x="1610" y="295"/>
                    <a:pt x="1598" y="193"/>
                  </a:cubicBezTo>
                  <a:lnTo>
                    <a:pt x="1598" y="193"/>
                  </a:lnTo>
                  <a:cubicBezTo>
                    <a:pt x="1575" y="295"/>
                    <a:pt x="1508" y="510"/>
                    <a:pt x="1451" y="657"/>
                  </a:cubicBezTo>
                  <a:cubicBezTo>
                    <a:pt x="1020" y="1802"/>
                    <a:pt x="1020" y="1802"/>
                    <a:pt x="1020" y="1802"/>
                  </a:cubicBezTo>
                  <a:cubicBezTo>
                    <a:pt x="862" y="1802"/>
                    <a:pt x="862" y="1802"/>
                    <a:pt x="862" y="1802"/>
                  </a:cubicBezTo>
                  <a:cubicBezTo>
                    <a:pt x="442" y="657"/>
                    <a:pt x="442" y="657"/>
                    <a:pt x="442" y="657"/>
                  </a:cubicBezTo>
                  <a:cubicBezTo>
                    <a:pt x="374" y="488"/>
                    <a:pt x="306" y="284"/>
                    <a:pt x="283" y="193"/>
                  </a:cubicBezTo>
                  <a:lnTo>
                    <a:pt x="283" y="193"/>
                  </a:lnTo>
                  <a:cubicBezTo>
                    <a:pt x="283" y="238"/>
                    <a:pt x="272" y="510"/>
                    <a:pt x="260" y="657"/>
                  </a:cubicBezTo>
                  <a:cubicBezTo>
                    <a:pt x="181" y="1802"/>
                    <a:pt x="181" y="1802"/>
                    <a:pt x="181" y="1802"/>
                  </a:cubicBezTo>
                  <a:cubicBezTo>
                    <a:pt x="0" y="1802"/>
                    <a:pt x="0" y="1802"/>
                    <a:pt x="0" y="1802"/>
                  </a:cubicBezTo>
                  <a:cubicBezTo>
                    <a:pt x="147" y="0"/>
                    <a:pt x="147" y="0"/>
                    <a:pt x="147" y="0"/>
                  </a:cubicBezTo>
                  <a:cubicBezTo>
                    <a:pt x="385" y="0"/>
                    <a:pt x="385" y="0"/>
                    <a:pt x="385" y="0"/>
                  </a:cubicBezTo>
                  <a:cubicBezTo>
                    <a:pt x="793" y="1121"/>
                    <a:pt x="793" y="1121"/>
                    <a:pt x="793" y="1121"/>
                  </a:cubicBezTo>
                  <a:cubicBezTo>
                    <a:pt x="850" y="1291"/>
                    <a:pt x="895" y="1450"/>
                    <a:pt x="941" y="1575"/>
                  </a:cubicBezTo>
                  <a:lnTo>
                    <a:pt x="941" y="1575"/>
                  </a:lnTo>
                  <a:cubicBezTo>
                    <a:pt x="986" y="1427"/>
                    <a:pt x="1043" y="1280"/>
                    <a:pt x="1099" y="1133"/>
                  </a:cubicBezTo>
                  <a:cubicBezTo>
                    <a:pt x="1508" y="0"/>
                    <a:pt x="1508" y="0"/>
                    <a:pt x="1508" y="0"/>
                  </a:cubicBezTo>
                  <a:lnTo>
                    <a:pt x="1746"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7" name="Freeform 3"/>
            <p:cNvSpPr>
              <a:spLocks noChangeArrowheads="1"/>
            </p:cNvSpPr>
            <p:nvPr/>
          </p:nvSpPr>
          <p:spPr bwMode="auto">
            <a:xfrm>
              <a:off x="828681" y="3617560"/>
              <a:ext cx="370903" cy="480660"/>
            </a:xfrm>
            <a:custGeom>
              <a:avLst/>
              <a:gdLst>
                <a:gd name="T0" fmla="*/ 124 w 1021"/>
                <a:gd name="T1" fmla="*/ 283 h 1326"/>
                <a:gd name="T2" fmla="*/ 124 w 1021"/>
                <a:gd name="T3" fmla="*/ 283 h 1326"/>
                <a:gd name="T4" fmla="*/ 79 w 1021"/>
                <a:gd name="T5" fmla="*/ 147 h 1326"/>
                <a:gd name="T6" fmla="*/ 578 w 1021"/>
                <a:gd name="T7" fmla="*/ 0 h 1326"/>
                <a:gd name="T8" fmla="*/ 997 w 1021"/>
                <a:gd name="T9" fmla="*/ 419 h 1326"/>
                <a:gd name="T10" fmla="*/ 997 w 1021"/>
                <a:gd name="T11" fmla="*/ 1008 h 1326"/>
                <a:gd name="T12" fmla="*/ 1020 w 1021"/>
                <a:gd name="T13" fmla="*/ 1303 h 1326"/>
                <a:gd name="T14" fmla="*/ 861 w 1021"/>
                <a:gd name="T15" fmla="*/ 1303 h 1326"/>
                <a:gd name="T16" fmla="*/ 827 w 1021"/>
                <a:gd name="T17" fmla="*/ 1132 h 1326"/>
                <a:gd name="T18" fmla="*/ 396 w 1021"/>
                <a:gd name="T19" fmla="*/ 1325 h 1326"/>
                <a:gd name="T20" fmla="*/ 0 w 1021"/>
                <a:gd name="T21" fmla="*/ 940 h 1326"/>
                <a:gd name="T22" fmla="*/ 601 w 1021"/>
                <a:gd name="T23" fmla="*/ 520 h 1326"/>
                <a:gd name="T24" fmla="*/ 827 w 1021"/>
                <a:gd name="T25" fmla="*/ 543 h 1326"/>
                <a:gd name="T26" fmla="*/ 827 w 1021"/>
                <a:gd name="T27" fmla="*/ 431 h 1326"/>
                <a:gd name="T28" fmla="*/ 555 w 1021"/>
                <a:gd name="T29" fmla="*/ 147 h 1326"/>
                <a:gd name="T30" fmla="*/ 124 w 1021"/>
                <a:gd name="T31" fmla="*/ 283 h 1326"/>
                <a:gd name="T32" fmla="*/ 827 w 1021"/>
                <a:gd name="T33" fmla="*/ 668 h 1326"/>
                <a:gd name="T34" fmla="*/ 827 w 1021"/>
                <a:gd name="T35" fmla="*/ 668 h 1326"/>
                <a:gd name="T36" fmla="*/ 601 w 1021"/>
                <a:gd name="T37" fmla="*/ 645 h 1326"/>
                <a:gd name="T38" fmla="*/ 170 w 1021"/>
                <a:gd name="T39" fmla="*/ 928 h 1326"/>
                <a:gd name="T40" fmla="*/ 419 w 1021"/>
                <a:gd name="T41" fmla="*/ 1189 h 1326"/>
                <a:gd name="T42" fmla="*/ 827 w 1021"/>
                <a:gd name="T43" fmla="*/ 996 h 1326"/>
                <a:gd name="T44" fmla="*/ 827 w 1021"/>
                <a:gd name="T45" fmla="*/ 66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1" h="1326">
                  <a:moveTo>
                    <a:pt x="124" y="283"/>
                  </a:moveTo>
                  <a:lnTo>
                    <a:pt x="124" y="283"/>
                  </a:lnTo>
                  <a:cubicBezTo>
                    <a:pt x="79" y="147"/>
                    <a:pt x="79" y="147"/>
                    <a:pt x="79" y="147"/>
                  </a:cubicBezTo>
                  <a:cubicBezTo>
                    <a:pt x="204" y="68"/>
                    <a:pt x="385" y="0"/>
                    <a:pt x="578" y="0"/>
                  </a:cubicBezTo>
                  <a:cubicBezTo>
                    <a:pt x="839" y="0"/>
                    <a:pt x="997" y="113"/>
                    <a:pt x="997" y="419"/>
                  </a:cubicBezTo>
                  <a:cubicBezTo>
                    <a:pt x="997" y="1008"/>
                    <a:pt x="997" y="1008"/>
                    <a:pt x="997" y="1008"/>
                  </a:cubicBezTo>
                  <a:cubicBezTo>
                    <a:pt x="997" y="1200"/>
                    <a:pt x="1008" y="1268"/>
                    <a:pt x="1020" y="1303"/>
                  </a:cubicBezTo>
                  <a:cubicBezTo>
                    <a:pt x="861" y="1303"/>
                    <a:pt x="861" y="1303"/>
                    <a:pt x="861" y="1303"/>
                  </a:cubicBezTo>
                  <a:cubicBezTo>
                    <a:pt x="839" y="1280"/>
                    <a:pt x="827" y="1234"/>
                    <a:pt x="827" y="1132"/>
                  </a:cubicBezTo>
                  <a:cubicBezTo>
                    <a:pt x="714" y="1257"/>
                    <a:pt x="555" y="1325"/>
                    <a:pt x="396" y="1325"/>
                  </a:cubicBezTo>
                  <a:cubicBezTo>
                    <a:pt x="170" y="1325"/>
                    <a:pt x="0" y="1200"/>
                    <a:pt x="0" y="940"/>
                  </a:cubicBezTo>
                  <a:cubicBezTo>
                    <a:pt x="0" y="679"/>
                    <a:pt x="193" y="520"/>
                    <a:pt x="601" y="520"/>
                  </a:cubicBezTo>
                  <a:cubicBezTo>
                    <a:pt x="657" y="520"/>
                    <a:pt x="725" y="520"/>
                    <a:pt x="827" y="543"/>
                  </a:cubicBezTo>
                  <a:cubicBezTo>
                    <a:pt x="827" y="431"/>
                    <a:pt x="827" y="431"/>
                    <a:pt x="827" y="431"/>
                  </a:cubicBezTo>
                  <a:cubicBezTo>
                    <a:pt x="827" y="227"/>
                    <a:pt x="737" y="147"/>
                    <a:pt x="555" y="147"/>
                  </a:cubicBezTo>
                  <a:cubicBezTo>
                    <a:pt x="396" y="147"/>
                    <a:pt x="260" y="204"/>
                    <a:pt x="124" y="283"/>
                  </a:cubicBezTo>
                  <a:close/>
                  <a:moveTo>
                    <a:pt x="827" y="668"/>
                  </a:moveTo>
                  <a:lnTo>
                    <a:pt x="827" y="668"/>
                  </a:lnTo>
                  <a:cubicBezTo>
                    <a:pt x="725" y="656"/>
                    <a:pt x="668" y="645"/>
                    <a:pt x="601" y="645"/>
                  </a:cubicBezTo>
                  <a:cubicBezTo>
                    <a:pt x="295" y="645"/>
                    <a:pt x="170" y="747"/>
                    <a:pt x="170" y="928"/>
                  </a:cubicBezTo>
                  <a:cubicBezTo>
                    <a:pt x="170" y="1098"/>
                    <a:pt x="272" y="1189"/>
                    <a:pt x="419" y="1189"/>
                  </a:cubicBezTo>
                  <a:cubicBezTo>
                    <a:pt x="578" y="1189"/>
                    <a:pt x="714" y="1098"/>
                    <a:pt x="827" y="996"/>
                  </a:cubicBezTo>
                  <a:lnTo>
                    <a:pt x="827" y="668"/>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8" name="Freeform 4"/>
            <p:cNvSpPr>
              <a:spLocks noChangeArrowheads="1"/>
            </p:cNvSpPr>
            <p:nvPr/>
          </p:nvSpPr>
          <p:spPr bwMode="auto">
            <a:xfrm>
              <a:off x="1345293" y="3617560"/>
              <a:ext cx="370903" cy="467313"/>
            </a:xfrm>
            <a:custGeom>
              <a:avLst/>
              <a:gdLst>
                <a:gd name="T0" fmla="*/ 0 w 1033"/>
                <a:gd name="T1" fmla="*/ 34 h 1304"/>
                <a:gd name="T2" fmla="*/ 0 w 1033"/>
                <a:gd name="T3" fmla="*/ 34 h 1304"/>
                <a:gd name="T4" fmla="*/ 170 w 1033"/>
                <a:gd name="T5" fmla="*/ 34 h 1304"/>
                <a:gd name="T6" fmla="*/ 170 w 1033"/>
                <a:gd name="T7" fmla="*/ 227 h 1304"/>
                <a:gd name="T8" fmla="*/ 680 w 1033"/>
                <a:gd name="T9" fmla="*/ 0 h 1304"/>
                <a:gd name="T10" fmla="*/ 1032 w 1033"/>
                <a:gd name="T11" fmla="*/ 351 h 1304"/>
                <a:gd name="T12" fmla="*/ 1032 w 1033"/>
                <a:gd name="T13" fmla="*/ 1303 h 1304"/>
                <a:gd name="T14" fmla="*/ 862 w 1033"/>
                <a:gd name="T15" fmla="*/ 1303 h 1304"/>
                <a:gd name="T16" fmla="*/ 862 w 1033"/>
                <a:gd name="T17" fmla="*/ 385 h 1304"/>
                <a:gd name="T18" fmla="*/ 635 w 1033"/>
                <a:gd name="T19" fmla="*/ 158 h 1304"/>
                <a:gd name="T20" fmla="*/ 170 w 1033"/>
                <a:gd name="T21" fmla="*/ 374 h 1304"/>
                <a:gd name="T22" fmla="*/ 170 w 1033"/>
                <a:gd name="T23" fmla="*/ 1303 h 1304"/>
                <a:gd name="T24" fmla="*/ 0 w 1033"/>
                <a:gd name="T25" fmla="*/ 1303 h 1304"/>
                <a:gd name="T26" fmla="*/ 0 w 1033"/>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3" h="1304">
                  <a:moveTo>
                    <a:pt x="0" y="34"/>
                  </a:moveTo>
                  <a:lnTo>
                    <a:pt x="0" y="34"/>
                  </a:lnTo>
                  <a:cubicBezTo>
                    <a:pt x="170" y="34"/>
                    <a:pt x="170" y="34"/>
                    <a:pt x="170" y="34"/>
                  </a:cubicBezTo>
                  <a:cubicBezTo>
                    <a:pt x="170" y="227"/>
                    <a:pt x="170" y="227"/>
                    <a:pt x="170" y="227"/>
                  </a:cubicBezTo>
                  <a:cubicBezTo>
                    <a:pt x="295" y="102"/>
                    <a:pt x="477" y="0"/>
                    <a:pt x="680" y="0"/>
                  </a:cubicBezTo>
                  <a:cubicBezTo>
                    <a:pt x="873" y="0"/>
                    <a:pt x="1032" y="91"/>
                    <a:pt x="1032" y="351"/>
                  </a:cubicBezTo>
                  <a:cubicBezTo>
                    <a:pt x="1032" y="1303"/>
                    <a:pt x="1032" y="1303"/>
                    <a:pt x="1032" y="1303"/>
                  </a:cubicBezTo>
                  <a:cubicBezTo>
                    <a:pt x="862" y="1303"/>
                    <a:pt x="862" y="1303"/>
                    <a:pt x="862" y="1303"/>
                  </a:cubicBezTo>
                  <a:cubicBezTo>
                    <a:pt x="862" y="385"/>
                    <a:pt x="862" y="385"/>
                    <a:pt x="862" y="385"/>
                  </a:cubicBezTo>
                  <a:cubicBezTo>
                    <a:pt x="862" y="215"/>
                    <a:pt x="771" y="158"/>
                    <a:pt x="635" y="158"/>
                  </a:cubicBezTo>
                  <a:cubicBezTo>
                    <a:pt x="465" y="158"/>
                    <a:pt x="307" y="261"/>
                    <a:pt x="170" y="374"/>
                  </a:cubicBezTo>
                  <a:cubicBezTo>
                    <a:pt x="170" y="1303"/>
                    <a:pt x="170" y="1303"/>
                    <a:pt x="170"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59" name="Freeform 5"/>
            <p:cNvSpPr>
              <a:spLocks noChangeArrowheads="1"/>
            </p:cNvSpPr>
            <p:nvPr/>
          </p:nvSpPr>
          <p:spPr bwMode="auto">
            <a:xfrm>
              <a:off x="1888405" y="3617560"/>
              <a:ext cx="370903" cy="467313"/>
            </a:xfrm>
            <a:custGeom>
              <a:avLst/>
              <a:gdLst>
                <a:gd name="T0" fmla="*/ 0 w 1021"/>
                <a:gd name="T1" fmla="*/ 34 h 1304"/>
                <a:gd name="T2" fmla="*/ 0 w 1021"/>
                <a:gd name="T3" fmla="*/ 34 h 1304"/>
                <a:gd name="T4" fmla="*/ 171 w 1021"/>
                <a:gd name="T5" fmla="*/ 34 h 1304"/>
                <a:gd name="T6" fmla="*/ 171 w 1021"/>
                <a:gd name="T7" fmla="*/ 227 h 1304"/>
                <a:gd name="T8" fmla="*/ 681 w 1021"/>
                <a:gd name="T9" fmla="*/ 0 h 1304"/>
                <a:gd name="T10" fmla="*/ 1020 w 1021"/>
                <a:gd name="T11" fmla="*/ 351 h 1304"/>
                <a:gd name="T12" fmla="*/ 1020 w 1021"/>
                <a:gd name="T13" fmla="*/ 1303 h 1304"/>
                <a:gd name="T14" fmla="*/ 850 w 1021"/>
                <a:gd name="T15" fmla="*/ 1303 h 1304"/>
                <a:gd name="T16" fmla="*/ 850 w 1021"/>
                <a:gd name="T17" fmla="*/ 385 h 1304"/>
                <a:gd name="T18" fmla="*/ 635 w 1021"/>
                <a:gd name="T19" fmla="*/ 158 h 1304"/>
                <a:gd name="T20" fmla="*/ 171 w 1021"/>
                <a:gd name="T21" fmla="*/ 374 h 1304"/>
                <a:gd name="T22" fmla="*/ 171 w 1021"/>
                <a:gd name="T23" fmla="*/ 1303 h 1304"/>
                <a:gd name="T24" fmla="*/ 0 w 1021"/>
                <a:gd name="T25" fmla="*/ 1303 h 1304"/>
                <a:gd name="T26" fmla="*/ 0 w 1021"/>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1" h="1304">
                  <a:moveTo>
                    <a:pt x="0" y="34"/>
                  </a:moveTo>
                  <a:lnTo>
                    <a:pt x="0" y="34"/>
                  </a:lnTo>
                  <a:cubicBezTo>
                    <a:pt x="171" y="34"/>
                    <a:pt x="171" y="34"/>
                    <a:pt x="171" y="34"/>
                  </a:cubicBezTo>
                  <a:cubicBezTo>
                    <a:pt x="171" y="227"/>
                    <a:pt x="171" y="227"/>
                    <a:pt x="171" y="227"/>
                  </a:cubicBezTo>
                  <a:cubicBezTo>
                    <a:pt x="295" y="102"/>
                    <a:pt x="465" y="0"/>
                    <a:pt x="681" y="0"/>
                  </a:cubicBezTo>
                  <a:cubicBezTo>
                    <a:pt x="862" y="0"/>
                    <a:pt x="1020" y="91"/>
                    <a:pt x="1020" y="351"/>
                  </a:cubicBezTo>
                  <a:cubicBezTo>
                    <a:pt x="1020" y="1303"/>
                    <a:pt x="1020" y="1303"/>
                    <a:pt x="1020" y="1303"/>
                  </a:cubicBezTo>
                  <a:cubicBezTo>
                    <a:pt x="850" y="1303"/>
                    <a:pt x="850" y="1303"/>
                    <a:pt x="850" y="1303"/>
                  </a:cubicBezTo>
                  <a:cubicBezTo>
                    <a:pt x="850" y="385"/>
                    <a:pt x="850" y="385"/>
                    <a:pt x="850" y="385"/>
                  </a:cubicBezTo>
                  <a:cubicBezTo>
                    <a:pt x="850" y="215"/>
                    <a:pt x="760" y="158"/>
                    <a:pt x="635" y="158"/>
                  </a:cubicBezTo>
                  <a:cubicBezTo>
                    <a:pt x="454" y="158"/>
                    <a:pt x="295" y="261"/>
                    <a:pt x="171" y="374"/>
                  </a:cubicBezTo>
                  <a:cubicBezTo>
                    <a:pt x="171" y="1303"/>
                    <a:pt x="171" y="1303"/>
                    <a:pt x="17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0" name="Freeform 6"/>
            <p:cNvSpPr>
              <a:spLocks noChangeArrowheads="1"/>
            </p:cNvSpPr>
            <p:nvPr/>
          </p:nvSpPr>
          <p:spPr bwMode="auto">
            <a:xfrm>
              <a:off x="2418267" y="3457340"/>
              <a:ext cx="79479" cy="627533"/>
            </a:xfrm>
            <a:custGeom>
              <a:avLst/>
              <a:gdLst>
                <a:gd name="T0" fmla="*/ 113 w 227"/>
                <a:gd name="T1" fmla="*/ 227 h 1746"/>
                <a:gd name="T2" fmla="*/ 113 w 227"/>
                <a:gd name="T3" fmla="*/ 227 h 1746"/>
                <a:gd name="T4" fmla="*/ 0 w 227"/>
                <a:gd name="T5" fmla="*/ 113 h 1746"/>
                <a:gd name="T6" fmla="*/ 113 w 227"/>
                <a:gd name="T7" fmla="*/ 0 h 1746"/>
                <a:gd name="T8" fmla="*/ 226 w 227"/>
                <a:gd name="T9" fmla="*/ 113 h 1746"/>
                <a:gd name="T10" fmla="*/ 113 w 227"/>
                <a:gd name="T11" fmla="*/ 227 h 1746"/>
                <a:gd name="T12" fmla="*/ 23 w 227"/>
                <a:gd name="T13" fmla="*/ 476 h 1746"/>
                <a:gd name="T14" fmla="*/ 23 w 227"/>
                <a:gd name="T15" fmla="*/ 476 h 1746"/>
                <a:gd name="T16" fmla="*/ 192 w 227"/>
                <a:gd name="T17" fmla="*/ 476 h 1746"/>
                <a:gd name="T18" fmla="*/ 192 w 227"/>
                <a:gd name="T19" fmla="*/ 1745 h 1746"/>
                <a:gd name="T20" fmla="*/ 23 w 227"/>
                <a:gd name="T21" fmla="*/ 1745 h 1746"/>
                <a:gd name="T22" fmla="*/ 23 w 227"/>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746">
                  <a:moveTo>
                    <a:pt x="113" y="227"/>
                  </a:moveTo>
                  <a:lnTo>
                    <a:pt x="113" y="227"/>
                  </a:lnTo>
                  <a:cubicBezTo>
                    <a:pt x="45" y="227"/>
                    <a:pt x="0" y="181"/>
                    <a:pt x="0" y="113"/>
                  </a:cubicBezTo>
                  <a:cubicBezTo>
                    <a:pt x="0" y="45"/>
                    <a:pt x="45" y="0"/>
                    <a:pt x="113" y="0"/>
                  </a:cubicBezTo>
                  <a:cubicBezTo>
                    <a:pt x="181" y="0"/>
                    <a:pt x="226" y="45"/>
                    <a:pt x="226" y="113"/>
                  </a:cubicBezTo>
                  <a:cubicBezTo>
                    <a:pt x="226" y="181"/>
                    <a:pt x="181" y="227"/>
                    <a:pt x="113" y="227"/>
                  </a:cubicBezTo>
                  <a:close/>
                  <a:moveTo>
                    <a:pt x="23" y="476"/>
                  </a:moveTo>
                  <a:lnTo>
                    <a:pt x="23" y="476"/>
                  </a:lnTo>
                  <a:cubicBezTo>
                    <a:pt x="192" y="476"/>
                    <a:pt x="192" y="476"/>
                    <a:pt x="192" y="476"/>
                  </a:cubicBezTo>
                  <a:cubicBezTo>
                    <a:pt x="192" y="1745"/>
                    <a:pt x="192" y="1745"/>
                    <a:pt x="192" y="1745"/>
                  </a:cubicBezTo>
                  <a:cubicBezTo>
                    <a:pt x="23" y="1745"/>
                    <a:pt x="23" y="1745"/>
                    <a:pt x="23" y="1745"/>
                  </a:cubicBezTo>
                  <a:lnTo>
                    <a:pt x="23"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1" name="Freeform 7"/>
            <p:cNvSpPr>
              <a:spLocks noChangeArrowheads="1"/>
            </p:cNvSpPr>
            <p:nvPr/>
          </p:nvSpPr>
          <p:spPr bwMode="auto">
            <a:xfrm>
              <a:off x="2656705" y="3617560"/>
              <a:ext cx="370903" cy="467313"/>
            </a:xfrm>
            <a:custGeom>
              <a:avLst/>
              <a:gdLst>
                <a:gd name="T0" fmla="*/ 0 w 1032"/>
                <a:gd name="T1" fmla="*/ 34 h 1304"/>
                <a:gd name="T2" fmla="*/ 0 w 1032"/>
                <a:gd name="T3" fmla="*/ 34 h 1304"/>
                <a:gd name="T4" fmla="*/ 181 w 1032"/>
                <a:gd name="T5" fmla="*/ 34 h 1304"/>
                <a:gd name="T6" fmla="*/ 181 w 1032"/>
                <a:gd name="T7" fmla="*/ 227 h 1304"/>
                <a:gd name="T8" fmla="*/ 691 w 1032"/>
                <a:gd name="T9" fmla="*/ 0 h 1304"/>
                <a:gd name="T10" fmla="*/ 1031 w 1032"/>
                <a:gd name="T11" fmla="*/ 351 h 1304"/>
                <a:gd name="T12" fmla="*/ 1031 w 1032"/>
                <a:gd name="T13" fmla="*/ 1303 h 1304"/>
                <a:gd name="T14" fmla="*/ 861 w 1032"/>
                <a:gd name="T15" fmla="*/ 1303 h 1304"/>
                <a:gd name="T16" fmla="*/ 861 w 1032"/>
                <a:gd name="T17" fmla="*/ 385 h 1304"/>
                <a:gd name="T18" fmla="*/ 634 w 1032"/>
                <a:gd name="T19" fmla="*/ 158 h 1304"/>
                <a:gd name="T20" fmla="*/ 181 w 1032"/>
                <a:gd name="T21" fmla="*/ 374 h 1304"/>
                <a:gd name="T22" fmla="*/ 181 w 1032"/>
                <a:gd name="T23" fmla="*/ 1303 h 1304"/>
                <a:gd name="T24" fmla="*/ 0 w 1032"/>
                <a:gd name="T25" fmla="*/ 1303 h 1304"/>
                <a:gd name="T26" fmla="*/ 0 w 1032"/>
                <a:gd name="T27" fmla="*/ 3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2" h="1304">
                  <a:moveTo>
                    <a:pt x="0" y="34"/>
                  </a:moveTo>
                  <a:lnTo>
                    <a:pt x="0" y="34"/>
                  </a:lnTo>
                  <a:cubicBezTo>
                    <a:pt x="181" y="34"/>
                    <a:pt x="181" y="34"/>
                    <a:pt x="181" y="34"/>
                  </a:cubicBezTo>
                  <a:cubicBezTo>
                    <a:pt x="181" y="227"/>
                    <a:pt x="181" y="227"/>
                    <a:pt x="181" y="227"/>
                  </a:cubicBezTo>
                  <a:cubicBezTo>
                    <a:pt x="294" y="102"/>
                    <a:pt x="476" y="0"/>
                    <a:pt x="691" y="0"/>
                  </a:cubicBezTo>
                  <a:cubicBezTo>
                    <a:pt x="872" y="0"/>
                    <a:pt x="1031" y="91"/>
                    <a:pt x="1031" y="351"/>
                  </a:cubicBezTo>
                  <a:cubicBezTo>
                    <a:pt x="1031" y="1303"/>
                    <a:pt x="1031" y="1303"/>
                    <a:pt x="1031" y="1303"/>
                  </a:cubicBezTo>
                  <a:cubicBezTo>
                    <a:pt x="861" y="1303"/>
                    <a:pt x="861" y="1303"/>
                    <a:pt x="861" y="1303"/>
                  </a:cubicBezTo>
                  <a:cubicBezTo>
                    <a:pt x="861" y="385"/>
                    <a:pt x="861" y="385"/>
                    <a:pt x="861" y="385"/>
                  </a:cubicBezTo>
                  <a:cubicBezTo>
                    <a:pt x="861" y="215"/>
                    <a:pt x="770" y="158"/>
                    <a:pt x="634" y="158"/>
                  </a:cubicBezTo>
                  <a:cubicBezTo>
                    <a:pt x="464" y="158"/>
                    <a:pt x="306" y="261"/>
                    <a:pt x="181" y="374"/>
                  </a:cubicBezTo>
                  <a:cubicBezTo>
                    <a:pt x="181" y="1303"/>
                    <a:pt x="181" y="1303"/>
                    <a:pt x="181" y="1303"/>
                  </a:cubicBezTo>
                  <a:cubicBezTo>
                    <a:pt x="0" y="1303"/>
                    <a:pt x="0" y="1303"/>
                    <a:pt x="0" y="1303"/>
                  </a:cubicBezTo>
                  <a:lnTo>
                    <a:pt x="0" y="34"/>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2" name="Freeform 8"/>
            <p:cNvSpPr>
              <a:spLocks noChangeArrowheads="1"/>
            </p:cNvSpPr>
            <p:nvPr/>
          </p:nvSpPr>
          <p:spPr bwMode="auto">
            <a:xfrm>
              <a:off x="3133580" y="3617560"/>
              <a:ext cx="476876" cy="667584"/>
            </a:xfrm>
            <a:custGeom>
              <a:avLst/>
              <a:gdLst>
                <a:gd name="T0" fmla="*/ 612 w 1328"/>
                <a:gd name="T1" fmla="*/ 906 h 1859"/>
                <a:gd name="T2" fmla="*/ 612 w 1328"/>
                <a:gd name="T3" fmla="*/ 906 h 1859"/>
                <a:gd name="T4" fmla="*/ 386 w 1328"/>
                <a:gd name="T5" fmla="*/ 860 h 1859"/>
                <a:gd name="T6" fmla="*/ 295 w 1328"/>
                <a:gd name="T7" fmla="*/ 996 h 1859"/>
                <a:gd name="T8" fmla="*/ 533 w 1328"/>
                <a:gd name="T9" fmla="*/ 1110 h 1859"/>
                <a:gd name="T10" fmla="*/ 828 w 1328"/>
                <a:gd name="T11" fmla="*/ 1110 h 1859"/>
                <a:gd name="T12" fmla="*/ 1258 w 1328"/>
                <a:gd name="T13" fmla="*/ 1427 h 1859"/>
                <a:gd name="T14" fmla="*/ 556 w 1328"/>
                <a:gd name="T15" fmla="*/ 1858 h 1859"/>
                <a:gd name="T16" fmla="*/ 0 w 1328"/>
                <a:gd name="T17" fmla="*/ 1540 h 1859"/>
                <a:gd name="T18" fmla="*/ 272 w 1328"/>
                <a:gd name="T19" fmla="*/ 1223 h 1859"/>
                <a:gd name="T20" fmla="*/ 136 w 1328"/>
                <a:gd name="T21" fmla="*/ 1042 h 1859"/>
                <a:gd name="T22" fmla="*/ 284 w 1328"/>
                <a:gd name="T23" fmla="*/ 815 h 1859"/>
                <a:gd name="T24" fmla="*/ 91 w 1328"/>
                <a:gd name="T25" fmla="*/ 464 h 1859"/>
                <a:gd name="T26" fmla="*/ 635 w 1328"/>
                <a:gd name="T27" fmla="*/ 0 h 1859"/>
                <a:gd name="T28" fmla="*/ 1032 w 1328"/>
                <a:gd name="T29" fmla="*/ 125 h 1859"/>
                <a:gd name="T30" fmla="*/ 1270 w 1328"/>
                <a:gd name="T31" fmla="*/ 22 h 1859"/>
                <a:gd name="T32" fmla="*/ 1327 w 1328"/>
                <a:gd name="T33" fmla="*/ 34 h 1859"/>
                <a:gd name="T34" fmla="*/ 1327 w 1328"/>
                <a:gd name="T35" fmla="*/ 193 h 1859"/>
                <a:gd name="T36" fmla="*/ 1270 w 1328"/>
                <a:gd name="T37" fmla="*/ 193 h 1859"/>
                <a:gd name="T38" fmla="*/ 1111 w 1328"/>
                <a:gd name="T39" fmla="*/ 227 h 1859"/>
                <a:gd name="T40" fmla="*/ 1168 w 1328"/>
                <a:gd name="T41" fmla="*/ 441 h 1859"/>
                <a:gd name="T42" fmla="*/ 612 w 1328"/>
                <a:gd name="T43" fmla="*/ 906 h 1859"/>
                <a:gd name="T44" fmla="*/ 454 w 1328"/>
                <a:gd name="T45" fmla="*/ 1268 h 1859"/>
                <a:gd name="T46" fmla="*/ 454 w 1328"/>
                <a:gd name="T47" fmla="*/ 1268 h 1859"/>
                <a:gd name="T48" fmla="*/ 181 w 1328"/>
                <a:gd name="T49" fmla="*/ 1518 h 1859"/>
                <a:gd name="T50" fmla="*/ 578 w 1328"/>
                <a:gd name="T51" fmla="*/ 1722 h 1859"/>
                <a:gd name="T52" fmla="*/ 1088 w 1328"/>
                <a:gd name="T53" fmla="*/ 1450 h 1859"/>
                <a:gd name="T54" fmla="*/ 794 w 1328"/>
                <a:gd name="T55" fmla="*/ 1268 h 1859"/>
                <a:gd name="T56" fmla="*/ 454 w 1328"/>
                <a:gd name="T57" fmla="*/ 1268 h 1859"/>
                <a:gd name="T58" fmla="*/ 635 w 1328"/>
                <a:gd name="T59" fmla="*/ 770 h 1859"/>
                <a:gd name="T60" fmla="*/ 635 w 1328"/>
                <a:gd name="T61" fmla="*/ 770 h 1859"/>
                <a:gd name="T62" fmla="*/ 998 w 1328"/>
                <a:gd name="T63" fmla="*/ 452 h 1859"/>
                <a:gd name="T64" fmla="*/ 635 w 1328"/>
                <a:gd name="T65" fmla="*/ 136 h 1859"/>
                <a:gd name="T66" fmla="*/ 261 w 1328"/>
                <a:gd name="T67" fmla="*/ 452 h 1859"/>
                <a:gd name="T68" fmla="*/ 635 w 1328"/>
                <a:gd name="T69" fmla="*/ 77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8" h="1859">
                  <a:moveTo>
                    <a:pt x="612" y="906"/>
                  </a:moveTo>
                  <a:lnTo>
                    <a:pt x="612" y="906"/>
                  </a:lnTo>
                  <a:cubicBezTo>
                    <a:pt x="533" y="906"/>
                    <a:pt x="454" y="894"/>
                    <a:pt x="386" y="860"/>
                  </a:cubicBezTo>
                  <a:cubicBezTo>
                    <a:pt x="340" y="894"/>
                    <a:pt x="295" y="940"/>
                    <a:pt x="295" y="996"/>
                  </a:cubicBezTo>
                  <a:cubicBezTo>
                    <a:pt x="295" y="1110"/>
                    <a:pt x="420" y="1110"/>
                    <a:pt x="533" y="1110"/>
                  </a:cubicBezTo>
                  <a:cubicBezTo>
                    <a:pt x="828" y="1110"/>
                    <a:pt x="828" y="1110"/>
                    <a:pt x="828" y="1110"/>
                  </a:cubicBezTo>
                  <a:cubicBezTo>
                    <a:pt x="1100" y="1110"/>
                    <a:pt x="1258" y="1223"/>
                    <a:pt x="1258" y="1427"/>
                  </a:cubicBezTo>
                  <a:cubicBezTo>
                    <a:pt x="1258" y="1699"/>
                    <a:pt x="952" y="1858"/>
                    <a:pt x="556" y="1858"/>
                  </a:cubicBezTo>
                  <a:cubicBezTo>
                    <a:pt x="227" y="1858"/>
                    <a:pt x="0" y="1744"/>
                    <a:pt x="0" y="1540"/>
                  </a:cubicBezTo>
                  <a:cubicBezTo>
                    <a:pt x="0" y="1404"/>
                    <a:pt x="91" y="1291"/>
                    <a:pt x="272" y="1223"/>
                  </a:cubicBezTo>
                  <a:cubicBezTo>
                    <a:pt x="193" y="1189"/>
                    <a:pt x="136" y="1132"/>
                    <a:pt x="136" y="1042"/>
                  </a:cubicBezTo>
                  <a:cubicBezTo>
                    <a:pt x="136" y="940"/>
                    <a:pt x="204" y="872"/>
                    <a:pt x="284" y="815"/>
                  </a:cubicBezTo>
                  <a:cubicBezTo>
                    <a:pt x="170" y="747"/>
                    <a:pt x="91" y="622"/>
                    <a:pt x="91" y="464"/>
                  </a:cubicBezTo>
                  <a:cubicBezTo>
                    <a:pt x="91" y="170"/>
                    <a:pt x="340" y="0"/>
                    <a:pt x="635" y="0"/>
                  </a:cubicBezTo>
                  <a:cubicBezTo>
                    <a:pt x="794" y="0"/>
                    <a:pt x="930" y="45"/>
                    <a:pt x="1032" y="125"/>
                  </a:cubicBezTo>
                  <a:cubicBezTo>
                    <a:pt x="1077" y="79"/>
                    <a:pt x="1168" y="22"/>
                    <a:pt x="1270" y="22"/>
                  </a:cubicBezTo>
                  <a:cubicBezTo>
                    <a:pt x="1293" y="22"/>
                    <a:pt x="1304" y="22"/>
                    <a:pt x="1327" y="34"/>
                  </a:cubicBezTo>
                  <a:cubicBezTo>
                    <a:pt x="1327" y="193"/>
                    <a:pt x="1327" y="193"/>
                    <a:pt x="1327" y="193"/>
                  </a:cubicBezTo>
                  <a:cubicBezTo>
                    <a:pt x="1315" y="193"/>
                    <a:pt x="1293" y="193"/>
                    <a:pt x="1270" y="193"/>
                  </a:cubicBezTo>
                  <a:cubicBezTo>
                    <a:pt x="1213" y="193"/>
                    <a:pt x="1157" y="204"/>
                    <a:pt x="1111" y="227"/>
                  </a:cubicBezTo>
                  <a:cubicBezTo>
                    <a:pt x="1145" y="283"/>
                    <a:pt x="1168" y="363"/>
                    <a:pt x="1168" y="441"/>
                  </a:cubicBezTo>
                  <a:cubicBezTo>
                    <a:pt x="1168" y="736"/>
                    <a:pt x="930" y="906"/>
                    <a:pt x="612" y="906"/>
                  </a:cubicBezTo>
                  <a:close/>
                  <a:moveTo>
                    <a:pt x="454" y="1268"/>
                  </a:moveTo>
                  <a:lnTo>
                    <a:pt x="454" y="1268"/>
                  </a:lnTo>
                  <a:cubicBezTo>
                    <a:pt x="284" y="1314"/>
                    <a:pt x="181" y="1393"/>
                    <a:pt x="181" y="1518"/>
                  </a:cubicBezTo>
                  <a:cubicBezTo>
                    <a:pt x="181" y="1654"/>
                    <a:pt x="329" y="1722"/>
                    <a:pt x="578" y="1722"/>
                  </a:cubicBezTo>
                  <a:cubicBezTo>
                    <a:pt x="884" y="1722"/>
                    <a:pt x="1088" y="1620"/>
                    <a:pt x="1088" y="1450"/>
                  </a:cubicBezTo>
                  <a:cubicBezTo>
                    <a:pt x="1088" y="1325"/>
                    <a:pt x="986" y="1268"/>
                    <a:pt x="794" y="1268"/>
                  </a:cubicBezTo>
                  <a:lnTo>
                    <a:pt x="454" y="1268"/>
                  </a:lnTo>
                  <a:close/>
                  <a:moveTo>
                    <a:pt x="635" y="770"/>
                  </a:moveTo>
                  <a:lnTo>
                    <a:pt x="635" y="770"/>
                  </a:lnTo>
                  <a:cubicBezTo>
                    <a:pt x="839" y="770"/>
                    <a:pt x="998" y="668"/>
                    <a:pt x="998" y="452"/>
                  </a:cubicBezTo>
                  <a:cubicBezTo>
                    <a:pt x="998" y="227"/>
                    <a:pt x="839" y="136"/>
                    <a:pt x="635" y="136"/>
                  </a:cubicBezTo>
                  <a:cubicBezTo>
                    <a:pt x="420" y="136"/>
                    <a:pt x="261" y="238"/>
                    <a:pt x="261" y="452"/>
                  </a:cubicBezTo>
                  <a:cubicBezTo>
                    <a:pt x="261" y="679"/>
                    <a:pt x="431" y="770"/>
                    <a:pt x="635" y="770"/>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3" name="Freeform 9"/>
            <p:cNvSpPr>
              <a:spLocks noChangeArrowheads="1"/>
            </p:cNvSpPr>
            <p:nvPr/>
          </p:nvSpPr>
          <p:spPr bwMode="auto">
            <a:xfrm>
              <a:off x="3928373" y="3430637"/>
              <a:ext cx="476876" cy="654236"/>
            </a:xfrm>
            <a:custGeom>
              <a:avLst/>
              <a:gdLst>
                <a:gd name="T0" fmla="*/ 1167 w 1338"/>
                <a:gd name="T1" fmla="*/ 1609 h 1848"/>
                <a:gd name="T2" fmla="*/ 1167 w 1338"/>
                <a:gd name="T3" fmla="*/ 1609 h 1848"/>
                <a:gd name="T4" fmla="*/ 1167 w 1338"/>
                <a:gd name="T5" fmla="*/ 1042 h 1848"/>
                <a:gd name="T6" fmla="*/ 759 w 1338"/>
                <a:gd name="T7" fmla="*/ 1042 h 1848"/>
                <a:gd name="T8" fmla="*/ 759 w 1338"/>
                <a:gd name="T9" fmla="*/ 885 h 1848"/>
                <a:gd name="T10" fmla="*/ 1337 w 1338"/>
                <a:gd name="T11" fmla="*/ 885 h 1848"/>
                <a:gd name="T12" fmla="*/ 1337 w 1338"/>
                <a:gd name="T13" fmla="*/ 1689 h 1848"/>
                <a:gd name="T14" fmla="*/ 771 w 1338"/>
                <a:gd name="T15" fmla="*/ 1847 h 1848"/>
                <a:gd name="T16" fmla="*/ 0 w 1338"/>
                <a:gd name="T17" fmla="*/ 941 h 1848"/>
                <a:gd name="T18" fmla="*/ 793 w 1338"/>
                <a:gd name="T19" fmla="*/ 0 h 1848"/>
                <a:gd name="T20" fmla="*/ 1337 w 1338"/>
                <a:gd name="T21" fmla="*/ 182 h 1848"/>
                <a:gd name="T22" fmla="*/ 1281 w 1338"/>
                <a:gd name="T23" fmla="*/ 352 h 1848"/>
                <a:gd name="T24" fmla="*/ 782 w 1338"/>
                <a:gd name="T25" fmla="*/ 159 h 1848"/>
                <a:gd name="T26" fmla="*/ 170 w 1338"/>
                <a:gd name="T27" fmla="*/ 930 h 1848"/>
                <a:gd name="T28" fmla="*/ 793 w 1338"/>
                <a:gd name="T29" fmla="*/ 1700 h 1848"/>
                <a:gd name="T30" fmla="*/ 1167 w 1338"/>
                <a:gd name="T31" fmla="*/ 1609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8" h="1848">
                  <a:moveTo>
                    <a:pt x="1167" y="1609"/>
                  </a:moveTo>
                  <a:lnTo>
                    <a:pt x="1167" y="1609"/>
                  </a:lnTo>
                  <a:cubicBezTo>
                    <a:pt x="1167" y="1042"/>
                    <a:pt x="1167" y="1042"/>
                    <a:pt x="1167" y="1042"/>
                  </a:cubicBezTo>
                  <a:cubicBezTo>
                    <a:pt x="759" y="1042"/>
                    <a:pt x="759" y="1042"/>
                    <a:pt x="759" y="1042"/>
                  </a:cubicBezTo>
                  <a:cubicBezTo>
                    <a:pt x="759" y="885"/>
                    <a:pt x="759" y="885"/>
                    <a:pt x="759" y="885"/>
                  </a:cubicBezTo>
                  <a:cubicBezTo>
                    <a:pt x="1337" y="885"/>
                    <a:pt x="1337" y="885"/>
                    <a:pt x="1337" y="885"/>
                  </a:cubicBezTo>
                  <a:cubicBezTo>
                    <a:pt x="1337" y="1689"/>
                    <a:pt x="1337" y="1689"/>
                    <a:pt x="1337" y="1689"/>
                  </a:cubicBezTo>
                  <a:cubicBezTo>
                    <a:pt x="1179" y="1790"/>
                    <a:pt x="997" y="1847"/>
                    <a:pt x="771" y="1847"/>
                  </a:cubicBezTo>
                  <a:cubicBezTo>
                    <a:pt x="306" y="1847"/>
                    <a:pt x="0" y="1552"/>
                    <a:pt x="0" y="941"/>
                  </a:cubicBezTo>
                  <a:cubicBezTo>
                    <a:pt x="0" y="318"/>
                    <a:pt x="328" y="0"/>
                    <a:pt x="793" y="0"/>
                  </a:cubicBezTo>
                  <a:cubicBezTo>
                    <a:pt x="1020" y="0"/>
                    <a:pt x="1190" y="69"/>
                    <a:pt x="1337" y="182"/>
                  </a:cubicBezTo>
                  <a:cubicBezTo>
                    <a:pt x="1281" y="352"/>
                    <a:pt x="1281" y="352"/>
                    <a:pt x="1281" y="352"/>
                  </a:cubicBezTo>
                  <a:cubicBezTo>
                    <a:pt x="1122" y="227"/>
                    <a:pt x="975" y="159"/>
                    <a:pt x="782" y="159"/>
                  </a:cubicBezTo>
                  <a:cubicBezTo>
                    <a:pt x="419" y="159"/>
                    <a:pt x="170" y="408"/>
                    <a:pt x="170" y="930"/>
                  </a:cubicBezTo>
                  <a:cubicBezTo>
                    <a:pt x="170" y="1462"/>
                    <a:pt x="419" y="1700"/>
                    <a:pt x="793" y="1700"/>
                  </a:cubicBezTo>
                  <a:cubicBezTo>
                    <a:pt x="929" y="1700"/>
                    <a:pt x="1054" y="1666"/>
                    <a:pt x="1167" y="1609"/>
                  </a:cubicBez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4" name="Freeform 10"/>
            <p:cNvSpPr>
              <a:spLocks noChangeArrowheads="1"/>
            </p:cNvSpPr>
            <p:nvPr/>
          </p:nvSpPr>
          <p:spPr bwMode="auto">
            <a:xfrm>
              <a:off x="4550956" y="3617560"/>
              <a:ext cx="410647" cy="480660"/>
            </a:xfrm>
            <a:custGeom>
              <a:avLst/>
              <a:gdLst>
                <a:gd name="T0" fmla="*/ 555 w 1134"/>
                <a:gd name="T1" fmla="*/ 1325 h 1326"/>
                <a:gd name="T2" fmla="*/ 555 w 1134"/>
                <a:gd name="T3" fmla="*/ 1325 h 1326"/>
                <a:gd name="T4" fmla="*/ 0 w 1134"/>
                <a:gd name="T5" fmla="*/ 668 h 1326"/>
                <a:gd name="T6" fmla="*/ 567 w 1134"/>
                <a:gd name="T7" fmla="*/ 0 h 1326"/>
                <a:gd name="T8" fmla="*/ 1133 w 1134"/>
                <a:gd name="T9" fmla="*/ 656 h 1326"/>
                <a:gd name="T10" fmla="*/ 555 w 1134"/>
                <a:gd name="T11" fmla="*/ 1325 h 1326"/>
                <a:gd name="T12" fmla="*/ 567 w 1134"/>
                <a:gd name="T13" fmla="*/ 1189 h 1326"/>
                <a:gd name="T14" fmla="*/ 567 w 1134"/>
                <a:gd name="T15" fmla="*/ 1189 h 1326"/>
                <a:gd name="T16" fmla="*/ 963 w 1134"/>
                <a:gd name="T17" fmla="*/ 668 h 1326"/>
                <a:gd name="T18" fmla="*/ 567 w 1134"/>
                <a:gd name="T19" fmla="*/ 147 h 1326"/>
                <a:gd name="T20" fmla="*/ 170 w 1134"/>
                <a:gd name="T21" fmla="*/ 668 h 1326"/>
                <a:gd name="T22" fmla="*/ 567 w 1134"/>
                <a:gd name="T23" fmla="*/ 118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4" h="1326">
                  <a:moveTo>
                    <a:pt x="555" y="1325"/>
                  </a:moveTo>
                  <a:lnTo>
                    <a:pt x="555" y="1325"/>
                  </a:lnTo>
                  <a:cubicBezTo>
                    <a:pt x="249" y="1325"/>
                    <a:pt x="0" y="1121"/>
                    <a:pt x="0" y="668"/>
                  </a:cubicBezTo>
                  <a:cubicBezTo>
                    <a:pt x="0" y="204"/>
                    <a:pt x="261" y="0"/>
                    <a:pt x="567" y="0"/>
                  </a:cubicBezTo>
                  <a:cubicBezTo>
                    <a:pt x="873" y="0"/>
                    <a:pt x="1133" y="204"/>
                    <a:pt x="1133" y="656"/>
                  </a:cubicBezTo>
                  <a:cubicBezTo>
                    <a:pt x="1133" y="1121"/>
                    <a:pt x="873" y="1325"/>
                    <a:pt x="555" y="1325"/>
                  </a:cubicBezTo>
                  <a:close/>
                  <a:moveTo>
                    <a:pt x="567" y="1189"/>
                  </a:moveTo>
                  <a:lnTo>
                    <a:pt x="567" y="1189"/>
                  </a:lnTo>
                  <a:cubicBezTo>
                    <a:pt x="782" y="1189"/>
                    <a:pt x="963" y="1030"/>
                    <a:pt x="963" y="668"/>
                  </a:cubicBezTo>
                  <a:cubicBezTo>
                    <a:pt x="963" y="295"/>
                    <a:pt x="782" y="147"/>
                    <a:pt x="567" y="147"/>
                  </a:cubicBezTo>
                  <a:cubicBezTo>
                    <a:pt x="340" y="147"/>
                    <a:pt x="170" y="295"/>
                    <a:pt x="170" y="668"/>
                  </a:cubicBezTo>
                  <a:cubicBezTo>
                    <a:pt x="170" y="1030"/>
                    <a:pt x="340" y="1189"/>
                    <a:pt x="567" y="1189"/>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5" name="Freeform 11"/>
            <p:cNvSpPr>
              <a:spLocks noChangeArrowheads="1"/>
            </p:cNvSpPr>
            <p:nvPr/>
          </p:nvSpPr>
          <p:spPr bwMode="auto">
            <a:xfrm>
              <a:off x="5054325" y="3470696"/>
              <a:ext cx="278182" cy="614177"/>
            </a:xfrm>
            <a:custGeom>
              <a:avLst/>
              <a:gdLst>
                <a:gd name="T0" fmla="*/ 0 w 771"/>
                <a:gd name="T1" fmla="*/ 431 h 1712"/>
                <a:gd name="T2" fmla="*/ 0 w 771"/>
                <a:gd name="T3" fmla="*/ 431 h 1712"/>
                <a:gd name="T4" fmla="*/ 259 w 771"/>
                <a:gd name="T5" fmla="*/ 431 h 1712"/>
                <a:gd name="T6" fmla="*/ 259 w 771"/>
                <a:gd name="T7" fmla="*/ 0 h 1712"/>
                <a:gd name="T8" fmla="*/ 429 w 771"/>
                <a:gd name="T9" fmla="*/ 0 h 1712"/>
                <a:gd name="T10" fmla="*/ 429 w 771"/>
                <a:gd name="T11" fmla="*/ 431 h 1712"/>
                <a:gd name="T12" fmla="*/ 770 w 771"/>
                <a:gd name="T13" fmla="*/ 431 h 1712"/>
                <a:gd name="T14" fmla="*/ 770 w 771"/>
                <a:gd name="T15" fmla="*/ 578 h 1712"/>
                <a:gd name="T16" fmla="*/ 429 w 771"/>
                <a:gd name="T17" fmla="*/ 578 h 1712"/>
                <a:gd name="T18" fmla="*/ 429 w 771"/>
                <a:gd name="T19" fmla="*/ 1348 h 1712"/>
                <a:gd name="T20" fmla="*/ 588 w 771"/>
                <a:gd name="T21" fmla="*/ 1564 h 1712"/>
                <a:gd name="T22" fmla="*/ 770 w 771"/>
                <a:gd name="T23" fmla="*/ 1529 h 1712"/>
                <a:gd name="T24" fmla="*/ 770 w 771"/>
                <a:gd name="T25" fmla="*/ 1688 h 1712"/>
                <a:gd name="T26" fmla="*/ 554 w 771"/>
                <a:gd name="T27" fmla="*/ 1711 h 1712"/>
                <a:gd name="T28" fmla="*/ 259 w 771"/>
                <a:gd name="T29" fmla="*/ 1371 h 1712"/>
                <a:gd name="T30" fmla="*/ 259 w 771"/>
                <a:gd name="T31" fmla="*/ 578 h 1712"/>
                <a:gd name="T32" fmla="*/ 0 w 771"/>
                <a:gd name="T33" fmla="*/ 578 h 1712"/>
                <a:gd name="T34" fmla="*/ 0 w 771"/>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1" h="1712">
                  <a:moveTo>
                    <a:pt x="0" y="431"/>
                  </a:moveTo>
                  <a:lnTo>
                    <a:pt x="0" y="431"/>
                  </a:lnTo>
                  <a:cubicBezTo>
                    <a:pt x="259" y="431"/>
                    <a:pt x="259" y="431"/>
                    <a:pt x="259" y="431"/>
                  </a:cubicBezTo>
                  <a:cubicBezTo>
                    <a:pt x="259" y="0"/>
                    <a:pt x="259" y="0"/>
                    <a:pt x="259" y="0"/>
                  </a:cubicBezTo>
                  <a:cubicBezTo>
                    <a:pt x="429" y="0"/>
                    <a:pt x="429" y="0"/>
                    <a:pt x="429" y="0"/>
                  </a:cubicBezTo>
                  <a:cubicBezTo>
                    <a:pt x="429" y="431"/>
                    <a:pt x="429" y="431"/>
                    <a:pt x="429" y="431"/>
                  </a:cubicBezTo>
                  <a:cubicBezTo>
                    <a:pt x="770" y="431"/>
                    <a:pt x="770" y="431"/>
                    <a:pt x="770" y="431"/>
                  </a:cubicBezTo>
                  <a:cubicBezTo>
                    <a:pt x="770" y="578"/>
                    <a:pt x="770" y="578"/>
                    <a:pt x="770" y="578"/>
                  </a:cubicBezTo>
                  <a:cubicBezTo>
                    <a:pt x="429" y="578"/>
                    <a:pt x="429" y="578"/>
                    <a:pt x="429" y="578"/>
                  </a:cubicBezTo>
                  <a:cubicBezTo>
                    <a:pt x="429" y="1348"/>
                    <a:pt x="429" y="1348"/>
                    <a:pt x="429" y="1348"/>
                  </a:cubicBezTo>
                  <a:cubicBezTo>
                    <a:pt x="429" y="1518"/>
                    <a:pt x="464" y="1564"/>
                    <a:pt x="588" y="1564"/>
                  </a:cubicBezTo>
                  <a:cubicBezTo>
                    <a:pt x="656" y="1564"/>
                    <a:pt x="713" y="1552"/>
                    <a:pt x="770" y="1529"/>
                  </a:cubicBezTo>
                  <a:cubicBezTo>
                    <a:pt x="770" y="1688"/>
                    <a:pt x="770" y="1688"/>
                    <a:pt x="770" y="1688"/>
                  </a:cubicBezTo>
                  <a:cubicBezTo>
                    <a:pt x="713" y="1700"/>
                    <a:pt x="645" y="1711"/>
                    <a:pt x="554" y="1711"/>
                  </a:cubicBezTo>
                  <a:cubicBezTo>
                    <a:pt x="339" y="1711"/>
                    <a:pt x="259" y="1631"/>
                    <a:pt x="259" y="1371"/>
                  </a:cubicBezTo>
                  <a:cubicBezTo>
                    <a:pt x="259" y="578"/>
                    <a:pt x="259" y="578"/>
                    <a:pt x="259"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6" name="Freeform 12"/>
            <p:cNvSpPr>
              <a:spLocks noChangeArrowheads="1"/>
            </p:cNvSpPr>
            <p:nvPr/>
          </p:nvSpPr>
          <p:spPr bwMode="auto">
            <a:xfrm>
              <a:off x="5411986" y="3470696"/>
              <a:ext cx="278173" cy="614177"/>
            </a:xfrm>
            <a:custGeom>
              <a:avLst/>
              <a:gdLst>
                <a:gd name="T0" fmla="*/ 0 w 772"/>
                <a:gd name="T1" fmla="*/ 431 h 1712"/>
                <a:gd name="T2" fmla="*/ 0 w 772"/>
                <a:gd name="T3" fmla="*/ 431 h 1712"/>
                <a:gd name="T4" fmla="*/ 261 w 772"/>
                <a:gd name="T5" fmla="*/ 431 h 1712"/>
                <a:gd name="T6" fmla="*/ 261 w 772"/>
                <a:gd name="T7" fmla="*/ 0 h 1712"/>
                <a:gd name="T8" fmla="*/ 431 w 772"/>
                <a:gd name="T9" fmla="*/ 0 h 1712"/>
                <a:gd name="T10" fmla="*/ 431 w 772"/>
                <a:gd name="T11" fmla="*/ 431 h 1712"/>
                <a:gd name="T12" fmla="*/ 771 w 772"/>
                <a:gd name="T13" fmla="*/ 431 h 1712"/>
                <a:gd name="T14" fmla="*/ 771 w 772"/>
                <a:gd name="T15" fmla="*/ 578 h 1712"/>
                <a:gd name="T16" fmla="*/ 431 w 772"/>
                <a:gd name="T17" fmla="*/ 578 h 1712"/>
                <a:gd name="T18" fmla="*/ 431 w 772"/>
                <a:gd name="T19" fmla="*/ 1348 h 1712"/>
                <a:gd name="T20" fmla="*/ 590 w 772"/>
                <a:gd name="T21" fmla="*/ 1564 h 1712"/>
                <a:gd name="T22" fmla="*/ 771 w 772"/>
                <a:gd name="T23" fmla="*/ 1529 h 1712"/>
                <a:gd name="T24" fmla="*/ 771 w 772"/>
                <a:gd name="T25" fmla="*/ 1688 h 1712"/>
                <a:gd name="T26" fmla="*/ 556 w 772"/>
                <a:gd name="T27" fmla="*/ 1711 h 1712"/>
                <a:gd name="T28" fmla="*/ 261 w 772"/>
                <a:gd name="T29" fmla="*/ 1371 h 1712"/>
                <a:gd name="T30" fmla="*/ 261 w 772"/>
                <a:gd name="T31" fmla="*/ 578 h 1712"/>
                <a:gd name="T32" fmla="*/ 0 w 772"/>
                <a:gd name="T33" fmla="*/ 578 h 1712"/>
                <a:gd name="T34" fmla="*/ 0 w 772"/>
                <a:gd name="T35" fmla="*/ 431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712">
                  <a:moveTo>
                    <a:pt x="0" y="431"/>
                  </a:moveTo>
                  <a:lnTo>
                    <a:pt x="0" y="431"/>
                  </a:lnTo>
                  <a:cubicBezTo>
                    <a:pt x="261" y="431"/>
                    <a:pt x="261" y="431"/>
                    <a:pt x="261" y="431"/>
                  </a:cubicBezTo>
                  <a:cubicBezTo>
                    <a:pt x="261" y="0"/>
                    <a:pt x="261" y="0"/>
                    <a:pt x="261" y="0"/>
                  </a:cubicBezTo>
                  <a:cubicBezTo>
                    <a:pt x="431" y="0"/>
                    <a:pt x="431" y="0"/>
                    <a:pt x="431" y="0"/>
                  </a:cubicBezTo>
                  <a:cubicBezTo>
                    <a:pt x="431" y="431"/>
                    <a:pt x="431" y="431"/>
                    <a:pt x="431" y="431"/>
                  </a:cubicBezTo>
                  <a:cubicBezTo>
                    <a:pt x="771" y="431"/>
                    <a:pt x="771" y="431"/>
                    <a:pt x="771" y="431"/>
                  </a:cubicBezTo>
                  <a:cubicBezTo>
                    <a:pt x="771" y="578"/>
                    <a:pt x="771" y="578"/>
                    <a:pt x="771" y="578"/>
                  </a:cubicBezTo>
                  <a:cubicBezTo>
                    <a:pt x="431" y="578"/>
                    <a:pt x="431" y="578"/>
                    <a:pt x="431" y="578"/>
                  </a:cubicBezTo>
                  <a:cubicBezTo>
                    <a:pt x="431" y="1348"/>
                    <a:pt x="431" y="1348"/>
                    <a:pt x="431" y="1348"/>
                  </a:cubicBezTo>
                  <a:cubicBezTo>
                    <a:pt x="431" y="1518"/>
                    <a:pt x="465" y="1564"/>
                    <a:pt x="590" y="1564"/>
                  </a:cubicBezTo>
                  <a:cubicBezTo>
                    <a:pt x="658" y="1564"/>
                    <a:pt x="714" y="1552"/>
                    <a:pt x="771" y="1529"/>
                  </a:cubicBezTo>
                  <a:cubicBezTo>
                    <a:pt x="771" y="1688"/>
                    <a:pt x="771" y="1688"/>
                    <a:pt x="771" y="1688"/>
                  </a:cubicBezTo>
                  <a:cubicBezTo>
                    <a:pt x="714" y="1700"/>
                    <a:pt x="647" y="1711"/>
                    <a:pt x="556" y="1711"/>
                  </a:cubicBezTo>
                  <a:cubicBezTo>
                    <a:pt x="340" y="1711"/>
                    <a:pt x="261" y="1631"/>
                    <a:pt x="261" y="1371"/>
                  </a:cubicBezTo>
                  <a:cubicBezTo>
                    <a:pt x="261" y="578"/>
                    <a:pt x="261" y="578"/>
                    <a:pt x="261" y="578"/>
                  </a:cubicBezTo>
                  <a:cubicBezTo>
                    <a:pt x="0" y="578"/>
                    <a:pt x="0" y="578"/>
                    <a:pt x="0" y="578"/>
                  </a:cubicBezTo>
                  <a:lnTo>
                    <a:pt x="0" y="431"/>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7" name="Freeform 13"/>
            <p:cNvSpPr>
              <a:spLocks noChangeArrowheads="1"/>
            </p:cNvSpPr>
            <p:nvPr/>
          </p:nvSpPr>
          <p:spPr bwMode="auto">
            <a:xfrm>
              <a:off x="5822625" y="3430637"/>
              <a:ext cx="66237" cy="654236"/>
            </a:xfrm>
            <a:custGeom>
              <a:avLst/>
              <a:gdLst>
                <a:gd name="T0" fmla="*/ 0 w 183"/>
                <a:gd name="T1" fmla="*/ 0 h 1803"/>
                <a:gd name="T2" fmla="*/ 182 w 183"/>
                <a:gd name="T3" fmla="*/ 0 h 1803"/>
                <a:gd name="T4" fmla="*/ 182 w 183"/>
                <a:gd name="T5" fmla="*/ 1802 h 1803"/>
                <a:gd name="T6" fmla="*/ 0 w 183"/>
                <a:gd name="T7" fmla="*/ 1802 h 1803"/>
                <a:gd name="T8" fmla="*/ 0 w 183"/>
                <a:gd name="T9" fmla="*/ 0 h 1803"/>
              </a:gdLst>
              <a:ahLst/>
              <a:cxnLst>
                <a:cxn ang="0">
                  <a:pos x="T0" y="T1"/>
                </a:cxn>
                <a:cxn ang="0">
                  <a:pos x="T2" y="T3"/>
                </a:cxn>
                <a:cxn ang="0">
                  <a:pos x="T4" y="T5"/>
                </a:cxn>
                <a:cxn ang="0">
                  <a:pos x="T6" y="T7"/>
                </a:cxn>
                <a:cxn ang="0">
                  <a:pos x="T8" y="T9"/>
                </a:cxn>
              </a:cxnLst>
              <a:rect l="0" t="0" r="r" b="b"/>
              <a:pathLst>
                <a:path w="183" h="1803">
                  <a:moveTo>
                    <a:pt x="0" y="0"/>
                  </a:moveTo>
                  <a:lnTo>
                    <a:pt x="182" y="0"/>
                  </a:lnTo>
                  <a:lnTo>
                    <a:pt x="182" y="1802"/>
                  </a:lnTo>
                  <a:lnTo>
                    <a:pt x="0" y="1802"/>
                  </a:lnTo>
                  <a:lnTo>
                    <a:pt x="0" y="0"/>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8" name="Freeform 14"/>
            <p:cNvSpPr>
              <a:spLocks noChangeArrowheads="1"/>
            </p:cNvSpPr>
            <p:nvPr/>
          </p:nvSpPr>
          <p:spPr bwMode="auto">
            <a:xfrm>
              <a:off x="6047820" y="3457340"/>
              <a:ext cx="92722" cy="627533"/>
            </a:xfrm>
            <a:custGeom>
              <a:avLst/>
              <a:gdLst>
                <a:gd name="T0" fmla="*/ 125 w 239"/>
                <a:gd name="T1" fmla="*/ 227 h 1746"/>
                <a:gd name="T2" fmla="*/ 125 w 239"/>
                <a:gd name="T3" fmla="*/ 227 h 1746"/>
                <a:gd name="T4" fmla="*/ 0 w 239"/>
                <a:gd name="T5" fmla="*/ 113 h 1746"/>
                <a:gd name="T6" fmla="*/ 125 w 239"/>
                <a:gd name="T7" fmla="*/ 0 h 1746"/>
                <a:gd name="T8" fmla="*/ 238 w 239"/>
                <a:gd name="T9" fmla="*/ 113 h 1746"/>
                <a:gd name="T10" fmla="*/ 125 w 239"/>
                <a:gd name="T11" fmla="*/ 227 h 1746"/>
                <a:gd name="T12" fmla="*/ 34 w 239"/>
                <a:gd name="T13" fmla="*/ 476 h 1746"/>
                <a:gd name="T14" fmla="*/ 34 w 239"/>
                <a:gd name="T15" fmla="*/ 476 h 1746"/>
                <a:gd name="T16" fmla="*/ 204 w 239"/>
                <a:gd name="T17" fmla="*/ 476 h 1746"/>
                <a:gd name="T18" fmla="*/ 204 w 239"/>
                <a:gd name="T19" fmla="*/ 1745 h 1746"/>
                <a:gd name="T20" fmla="*/ 34 w 239"/>
                <a:gd name="T21" fmla="*/ 1745 h 1746"/>
                <a:gd name="T22" fmla="*/ 34 w 239"/>
                <a:gd name="T23" fmla="*/ 4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46">
                  <a:moveTo>
                    <a:pt x="125" y="227"/>
                  </a:moveTo>
                  <a:lnTo>
                    <a:pt x="125" y="227"/>
                  </a:lnTo>
                  <a:cubicBezTo>
                    <a:pt x="57" y="227"/>
                    <a:pt x="0" y="181"/>
                    <a:pt x="0" y="113"/>
                  </a:cubicBezTo>
                  <a:cubicBezTo>
                    <a:pt x="0" y="45"/>
                    <a:pt x="57" y="0"/>
                    <a:pt x="125" y="0"/>
                  </a:cubicBezTo>
                  <a:cubicBezTo>
                    <a:pt x="193" y="0"/>
                    <a:pt x="238" y="45"/>
                    <a:pt x="238" y="113"/>
                  </a:cubicBezTo>
                  <a:cubicBezTo>
                    <a:pt x="238" y="181"/>
                    <a:pt x="193" y="227"/>
                    <a:pt x="125" y="227"/>
                  </a:cubicBezTo>
                  <a:close/>
                  <a:moveTo>
                    <a:pt x="34" y="476"/>
                  </a:moveTo>
                  <a:lnTo>
                    <a:pt x="34" y="476"/>
                  </a:lnTo>
                  <a:cubicBezTo>
                    <a:pt x="204" y="476"/>
                    <a:pt x="204" y="476"/>
                    <a:pt x="204" y="476"/>
                  </a:cubicBezTo>
                  <a:cubicBezTo>
                    <a:pt x="204" y="1745"/>
                    <a:pt x="204" y="1745"/>
                    <a:pt x="204" y="1745"/>
                  </a:cubicBezTo>
                  <a:cubicBezTo>
                    <a:pt x="34" y="1745"/>
                    <a:pt x="34" y="1745"/>
                    <a:pt x="34" y="1745"/>
                  </a:cubicBezTo>
                  <a:lnTo>
                    <a:pt x="34" y="476"/>
                  </a:ln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69" name="Freeform 15"/>
            <p:cNvSpPr>
              <a:spLocks noChangeArrowheads="1"/>
            </p:cNvSpPr>
            <p:nvPr/>
          </p:nvSpPr>
          <p:spPr bwMode="auto">
            <a:xfrm>
              <a:off x="6273007" y="3617560"/>
              <a:ext cx="384154" cy="480660"/>
            </a:xfrm>
            <a:custGeom>
              <a:avLst/>
              <a:gdLst>
                <a:gd name="T0" fmla="*/ 170 w 1078"/>
                <a:gd name="T1" fmla="*/ 702 h 1326"/>
                <a:gd name="T2" fmla="*/ 170 w 1078"/>
                <a:gd name="T3" fmla="*/ 702 h 1326"/>
                <a:gd name="T4" fmla="*/ 590 w 1078"/>
                <a:gd name="T5" fmla="*/ 1189 h 1326"/>
                <a:gd name="T6" fmla="*/ 986 w 1078"/>
                <a:gd name="T7" fmla="*/ 1053 h 1326"/>
                <a:gd name="T8" fmla="*/ 1043 w 1078"/>
                <a:gd name="T9" fmla="*/ 1200 h 1326"/>
                <a:gd name="T10" fmla="*/ 567 w 1078"/>
                <a:gd name="T11" fmla="*/ 1325 h 1326"/>
                <a:gd name="T12" fmla="*/ 0 w 1078"/>
                <a:gd name="T13" fmla="*/ 679 h 1326"/>
                <a:gd name="T14" fmla="*/ 567 w 1078"/>
                <a:gd name="T15" fmla="*/ 0 h 1326"/>
                <a:gd name="T16" fmla="*/ 1077 w 1078"/>
                <a:gd name="T17" fmla="*/ 600 h 1326"/>
                <a:gd name="T18" fmla="*/ 1066 w 1078"/>
                <a:gd name="T19" fmla="*/ 702 h 1326"/>
                <a:gd name="T20" fmla="*/ 170 w 1078"/>
                <a:gd name="T21" fmla="*/ 702 h 1326"/>
                <a:gd name="T22" fmla="*/ 170 w 1078"/>
                <a:gd name="T23" fmla="*/ 566 h 1326"/>
                <a:gd name="T24" fmla="*/ 170 w 1078"/>
                <a:gd name="T25" fmla="*/ 566 h 1326"/>
                <a:gd name="T26" fmla="*/ 907 w 1078"/>
                <a:gd name="T27" fmla="*/ 566 h 1326"/>
                <a:gd name="T28" fmla="*/ 567 w 1078"/>
                <a:gd name="T29" fmla="*/ 136 h 1326"/>
                <a:gd name="T30" fmla="*/ 170 w 1078"/>
                <a:gd name="T31" fmla="*/ 56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1326">
                  <a:moveTo>
                    <a:pt x="170" y="702"/>
                  </a:moveTo>
                  <a:lnTo>
                    <a:pt x="170" y="702"/>
                  </a:lnTo>
                  <a:cubicBezTo>
                    <a:pt x="181" y="1042"/>
                    <a:pt x="352" y="1189"/>
                    <a:pt x="590" y="1189"/>
                  </a:cubicBezTo>
                  <a:cubicBezTo>
                    <a:pt x="726" y="1189"/>
                    <a:pt x="850" y="1144"/>
                    <a:pt x="986" y="1053"/>
                  </a:cubicBezTo>
                  <a:cubicBezTo>
                    <a:pt x="1043" y="1200"/>
                    <a:pt x="1043" y="1200"/>
                    <a:pt x="1043" y="1200"/>
                  </a:cubicBezTo>
                  <a:cubicBezTo>
                    <a:pt x="907" y="1280"/>
                    <a:pt x="737" y="1325"/>
                    <a:pt x="567" y="1325"/>
                  </a:cubicBezTo>
                  <a:cubicBezTo>
                    <a:pt x="227" y="1325"/>
                    <a:pt x="0" y="1110"/>
                    <a:pt x="0" y="679"/>
                  </a:cubicBezTo>
                  <a:cubicBezTo>
                    <a:pt x="0" y="238"/>
                    <a:pt x="250" y="0"/>
                    <a:pt x="567" y="0"/>
                  </a:cubicBezTo>
                  <a:cubicBezTo>
                    <a:pt x="873" y="0"/>
                    <a:pt x="1077" y="204"/>
                    <a:pt x="1077" y="600"/>
                  </a:cubicBezTo>
                  <a:cubicBezTo>
                    <a:pt x="1077" y="645"/>
                    <a:pt x="1077" y="668"/>
                    <a:pt x="1066" y="702"/>
                  </a:cubicBezTo>
                  <a:lnTo>
                    <a:pt x="170" y="702"/>
                  </a:lnTo>
                  <a:close/>
                  <a:moveTo>
                    <a:pt x="170" y="566"/>
                  </a:moveTo>
                  <a:lnTo>
                    <a:pt x="170" y="566"/>
                  </a:lnTo>
                  <a:cubicBezTo>
                    <a:pt x="907" y="566"/>
                    <a:pt x="907" y="566"/>
                    <a:pt x="907" y="566"/>
                  </a:cubicBezTo>
                  <a:cubicBezTo>
                    <a:pt x="907" y="261"/>
                    <a:pt x="760" y="136"/>
                    <a:pt x="567" y="136"/>
                  </a:cubicBezTo>
                  <a:cubicBezTo>
                    <a:pt x="352" y="136"/>
                    <a:pt x="193" y="295"/>
                    <a:pt x="170" y="566"/>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70" name="Freeform 16"/>
            <p:cNvSpPr>
              <a:spLocks noChangeArrowheads="1"/>
            </p:cNvSpPr>
            <p:nvPr/>
          </p:nvSpPr>
          <p:spPr bwMode="auto">
            <a:xfrm>
              <a:off x="6802869" y="3430637"/>
              <a:ext cx="397396" cy="654236"/>
            </a:xfrm>
            <a:custGeom>
              <a:avLst/>
              <a:gdLst>
                <a:gd name="T0" fmla="*/ 170 w 1100"/>
                <a:gd name="T1" fmla="*/ 0 h 1825"/>
                <a:gd name="T2" fmla="*/ 170 w 1100"/>
                <a:gd name="T3" fmla="*/ 0 h 1825"/>
                <a:gd name="T4" fmla="*/ 170 w 1100"/>
                <a:gd name="T5" fmla="*/ 714 h 1825"/>
                <a:gd name="T6" fmla="*/ 601 w 1100"/>
                <a:gd name="T7" fmla="*/ 499 h 1825"/>
                <a:gd name="T8" fmla="*/ 1099 w 1100"/>
                <a:gd name="T9" fmla="*/ 1155 h 1825"/>
                <a:gd name="T10" fmla="*/ 578 w 1100"/>
                <a:gd name="T11" fmla="*/ 1824 h 1825"/>
                <a:gd name="T12" fmla="*/ 158 w 1100"/>
                <a:gd name="T13" fmla="*/ 1620 h 1825"/>
                <a:gd name="T14" fmla="*/ 158 w 1100"/>
                <a:gd name="T15" fmla="*/ 1802 h 1825"/>
                <a:gd name="T16" fmla="*/ 0 w 1100"/>
                <a:gd name="T17" fmla="*/ 1802 h 1825"/>
                <a:gd name="T18" fmla="*/ 0 w 1100"/>
                <a:gd name="T19" fmla="*/ 0 h 1825"/>
                <a:gd name="T20" fmla="*/ 170 w 1100"/>
                <a:gd name="T21" fmla="*/ 0 h 1825"/>
                <a:gd name="T22" fmla="*/ 170 w 1100"/>
                <a:gd name="T23" fmla="*/ 862 h 1825"/>
                <a:gd name="T24" fmla="*/ 170 w 1100"/>
                <a:gd name="T25" fmla="*/ 862 h 1825"/>
                <a:gd name="T26" fmla="*/ 170 w 1100"/>
                <a:gd name="T27" fmla="*/ 1484 h 1825"/>
                <a:gd name="T28" fmla="*/ 555 w 1100"/>
                <a:gd name="T29" fmla="*/ 1677 h 1825"/>
                <a:gd name="T30" fmla="*/ 929 w 1100"/>
                <a:gd name="T31" fmla="*/ 1167 h 1825"/>
                <a:gd name="T32" fmla="*/ 567 w 1100"/>
                <a:gd name="T33" fmla="*/ 646 h 1825"/>
                <a:gd name="T34" fmla="*/ 170 w 1100"/>
                <a:gd name="T35" fmla="*/ 862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0" h="1825">
                  <a:moveTo>
                    <a:pt x="170" y="0"/>
                  </a:moveTo>
                  <a:lnTo>
                    <a:pt x="170" y="0"/>
                  </a:lnTo>
                  <a:cubicBezTo>
                    <a:pt x="170" y="714"/>
                    <a:pt x="170" y="714"/>
                    <a:pt x="170" y="714"/>
                  </a:cubicBezTo>
                  <a:cubicBezTo>
                    <a:pt x="283" y="578"/>
                    <a:pt x="431" y="499"/>
                    <a:pt x="601" y="499"/>
                  </a:cubicBezTo>
                  <a:cubicBezTo>
                    <a:pt x="884" y="499"/>
                    <a:pt x="1099" y="726"/>
                    <a:pt x="1099" y="1155"/>
                  </a:cubicBezTo>
                  <a:cubicBezTo>
                    <a:pt x="1099" y="1597"/>
                    <a:pt x="873" y="1824"/>
                    <a:pt x="578" y="1824"/>
                  </a:cubicBezTo>
                  <a:cubicBezTo>
                    <a:pt x="419" y="1824"/>
                    <a:pt x="283" y="1756"/>
                    <a:pt x="158" y="1620"/>
                  </a:cubicBezTo>
                  <a:cubicBezTo>
                    <a:pt x="158" y="1802"/>
                    <a:pt x="158" y="1802"/>
                    <a:pt x="158" y="1802"/>
                  </a:cubicBezTo>
                  <a:cubicBezTo>
                    <a:pt x="0" y="1802"/>
                    <a:pt x="0" y="1802"/>
                    <a:pt x="0" y="1802"/>
                  </a:cubicBezTo>
                  <a:cubicBezTo>
                    <a:pt x="0" y="0"/>
                    <a:pt x="0" y="0"/>
                    <a:pt x="0" y="0"/>
                  </a:cubicBezTo>
                  <a:lnTo>
                    <a:pt x="170" y="0"/>
                  </a:lnTo>
                  <a:close/>
                  <a:moveTo>
                    <a:pt x="170" y="862"/>
                  </a:moveTo>
                  <a:lnTo>
                    <a:pt x="170" y="862"/>
                  </a:lnTo>
                  <a:cubicBezTo>
                    <a:pt x="170" y="1484"/>
                    <a:pt x="170" y="1484"/>
                    <a:pt x="170" y="1484"/>
                  </a:cubicBezTo>
                  <a:cubicBezTo>
                    <a:pt x="283" y="1609"/>
                    <a:pt x="408" y="1677"/>
                    <a:pt x="555" y="1677"/>
                  </a:cubicBezTo>
                  <a:cubicBezTo>
                    <a:pt x="771" y="1677"/>
                    <a:pt x="929" y="1518"/>
                    <a:pt x="929" y="1167"/>
                  </a:cubicBezTo>
                  <a:cubicBezTo>
                    <a:pt x="929" y="816"/>
                    <a:pt x="782" y="646"/>
                    <a:pt x="567" y="646"/>
                  </a:cubicBezTo>
                  <a:cubicBezTo>
                    <a:pt x="419" y="646"/>
                    <a:pt x="283" y="737"/>
                    <a:pt x="170" y="862"/>
                  </a:cubicBezTo>
                  <a:close/>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sp>
          <p:nvSpPr>
            <p:cNvPr id="71" name="Freeform 17"/>
            <p:cNvSpPr>
              <a:spLocks noChangeArrowheads="1"/>
            </p:cNvSpPr>
            <p:nvPr/>
          </p:nvSpPr>
          <p:spPr bwMode="auto">
            <a:xfrm>
              <a:off x="7597662" y="3163603"/>
              <a:ext cx="52986" cy="1241710"/>
            </a:xfrm>
            <a:custGeom>
              <a:avLst/>
              <a:gdLst>
                <a:gd name="T0" fmla="*/ 158 w 159"/>
                <a:gd name="T1" fmla="*/ 3467 h 3468"/>
                <a:gd name="T2" fmla="*/ 0 w 159"/>
                <a:gd name="T3" fmla="*/ 3467 h 3468"/>
                <a:gd name="T4" fmla="*/ 0 w 159"/>
                <a:gd name="T5" fmla="*/ 0 h 3468"/>
                <a:gd name="T6" fmla="*/ 158 w 159"/>
                <a:gd name="T7" fmla="*/ 0 h 3468"/>
                <a:gd name="T8" fmla="*/ 158 w 159"/>
                <a:gd name="T9" fmla="*/ 3467 h 3468"/>
              </a:gdLst>
              <a:ahLst/>
              <a:cxnLst>
                <a:cxn ang="0">
                  <a:pos x="T0" y="T1"/>
                </a:cxn>
                <a:cxn ang="0">
                  <a:pos x="T2" y="T3"/>
                </a:cxn>
                <a:cxn ang="0">
                  <a:pos x="T4" y="T5"/>
                </a:cxn>
                <a:cxn ang="0">
                  <a:pos x="T6" y="T7"/>
                </a:cxn>
                <a:cxn ang="0">
                  <a:pos x="T8" y="T9"/>
                </a:cxn>
              </a:cxnLst>
              <a:rect l="0" t="0" r="r" b="b"/>
              <a:pathLst>
                <a:path w="159" h="3468">
                  <a:moveTo>
                    <a:pt x="158" y="3467"/>
                  </a:moveTo>
                  <a:lnTo>
                    <a:pt x="0" y="3467"/>
                  </a:lnTo>
                  <a:lnTo>
                    <a:pt x="0" y="0"/>
                  </a:lnTo>
                  <a:lnTo>
                    <a:pt x="158" y="0"/>
                  </a:lnTo>
                  <a:lnTo>
                    <a:pt x="158" y="3467"/>
                  </a:lnTo>
                </a:path>
              </a:pathLst>
            </a:custGeom>
            <a:solidFill>
              <a:srgbClr val="807F8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fontAlgn="auto">
                <a:spcBef>
                  <a:spcPts val="0"/>
                </a:spcBef>
                <a:spcAft>
                  <a:spcPts val="0"/>
                </a:spcAft>
                <a:defRPr/>
              </a:pPr>
              <a:endParaRPr lang="en-US" sz="2400" dirty="0">
                <a:latin typeface="+mn-lt"/>
                <a:ea typeface="+mn-ea"/>
                <a:cs typeface="+mn-cs"/>
              </a:endParaRPr>
            </a:p>
          </p:txBody>
        </p:sp>
      </p:grpSp>
    </p:spTree>
    <p:extLst>
      <p:ext uri="{BB962C8B-B14F-4D97-AF65-F5344CB8AC3E}">
        <p14:creationId xmlns:p14="http://schemas.microsoft.com/office/powerpoint/2010/main" val="168976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05">
    <p:spTree>
      <p:nvGrpSpPr>
        <p:cNvPr id="1" name=""/>
        <p:cNvGrpSpPr/>
        <p:nvPr/>
      </p:nvGrpSpPr>
      <p:grpSpPr>
        <a:xfrm>
          <a:off x="0" y="0"/>
          <a:ext cx="0" cy="0"/>
          <a:chOff x="0" y="0"/>
          <a:chExt cx="0" cy="0"/>
        </a:xfrm>
      </p:grpSpPr>
      <p:sp>
        <p:nvSpPr>
          <p:cNvPr id="31" name="Picture Placeholder 30"/>
          <p:cNvSpPr>
            <a:spLocks noGrp="1"/>
          </p:cNvSpPr>
          <p:nvPr>
            <p:ph type="pic" sz="quarter" idx="10" hasCustomPrompt="1"/>
          </p:nvPr>
        </p:nvSpPr>
        <p:spPr>
          <a:xfrm>
            <a:off x="-15873" y="0"/>
            <a:ext cx="12207874" cy="6453188"/>
          </a:xfrm>
          <a:prstGeom prst="rect">
            <a:avLst/>
          </a:prstGeom>
          <a:gradFill flip="none" rotWithShape="1">
            <a:gsLst>
              <a:gs pos="100000">
                <a:schemeClr val="accent2"/>
              </a:gs>
              <a:gs pos="0">
                <a:schemeClr val="accent1"/>
              </a:gs>
              <a:gs pos="50000">
                <a:schemeClr val="accent3"/>
              </a:gs>
            </a:gsLst>
            <a:lin ang="2700000" scaled="1"/>
            <a:tileRect/>
          </a:gradFill>
        </p:spPr>
        <p:txBody>
          <a:bodyPr vert="horz" wrap="square" lIns="91440" tIns="45720" rIns="91440" bIns="45720" rtlCol="0" anchor="ctr">
            <a:noAutofit/>
          </a:bodyPr>
          <a:lstStyle>
            <a:lvl1pPr>
              <a:defRPr lang="en-GB" sz="2400" dirty="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pPr lvl="0" algn="ctr"/>
            <a:r>
              <a:rPr lang="en-GB" dirty="0"/>
              <a:t>   </a:t>
            </a:r>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0" name="Text Placeholder 38">
            <a:extLst>
              <a:ext uri="{FF2B5EF4-FFF2-40B4-BE49-F238E27FC236}">
                <a16:creationId xmlns:a16="http://schemas.microsoft.com/office/drawing/2014/main" id="{3BF9A0A2-88F0-554E-A1CC-FA4F0250982C}"/>
              </a:ext>
            </a:extLst>
          </p:cNvPr>
          <p:cNvSpPr>
            <a:spLocks noGrp="1"/>
          </p:cNvSpPr>
          <p:nvPr>
            <p:ph type="body" sz="quarter" idx="15" hasCustomPrompt="1"/>
          </p:nvPr>
        </p:nvSpPr>
        <p:spPr>
          <a:xfrm>
            <a:off x="334841" y="3259225"/>
            <a:ext cx="11522320" cy="2604546"/>
          </a:xfrm>
        </p:spPr>
        <p:txBody>
          <a:bodyPr anchor="t">
            <a:normAutofit/>
          </a:bodyPr>
          <a:lstStyle>
            <a:lvl1pPr algn="l">
              <a:lnSpc>
                <a:spcPct val="80000"/>
              </a:lnSpc>
              <a:spcBef>
                <a:spcPts val="0"/>
              </a:spcBef>
              <a:defRPr lang="en-GB" sz="11000" b="0" i="0" kern="1200" cap="none" baseline="0" dirty="0">
                <a:solidFill>
                  <a:schemeClr val="bg1"/>
                </a:solidFill>
                <a:latin typeface="Oswald Light" pitchFamily="2" charset="77"/>
                <a:ea typeface="Arial" panose="020B0604020202020204" pitchFamily="34" charset="0"/>
                <a:cs typeface="Arial" panose="020B0604020202020204" pitchFamily="34" charset="0"/>
              </a:defRPr>
            </a:lvl1pPr>
          </a:lstStyle>
          <a:p>
            <a:pPr marL="0" marR="0" lvl="0" indent="0" algn="l" defTabSz="1219170" rtl="0" eaLnBrk="1" fontAlgn="auto" latinLnBrk="0" hangingPunct="1">
              <a:lnSpc>
                <a:spcPct val="80000"/>
              </a:lnSpc>
              <a:spcBef>
                <a:spcPts val="0"/>
              </a:spcBef>
              <a:spcAft>
                <a:spcPts val="0"/>
              </a:spcAft>
              <a:buClrTx/>
              <a:buSzTx/>
              <a:buFont typeface="Arial"/>
              <a:buNone/>
              <a:tabLst/>
            </a:pPr>
            <a:r>
              <a:rPr lang="en-GB" dirty="0"/>
              <a:t>Divider slide</a:t>
            </a:r>
          </a:p>
        </p:txBody>
      </p:sp>
      <p:sp>
        <p:nvSpPr>
          <p:cNvPr id="32" name="Text Placeholder 38">
            <a:extLst>
              <a:ext uri="{FF2B5EF4-FFF2-40B4-BE49-F238E27FC236}">
                <a16:creationId xmlns:a16="http://schemas.microsoft.com/office/drawing/2014/main" id="{139D9A37-0F8C-DD4E-A536-B7E0CF1E5BBA}"/>
              </a:ext>
            </a:extLst>
          </p:cNvPr>
          <p:cNvSpPr>
            <a:spLocks noGrp="1"/>
          </p:cNvSpPr>
          <p:nvPr>
            <p:ph type="body" sz="quarter" idx="13" hasCustomPrompt="1"/>
          </p:nvPr>
        </p:nvSpPr>
        <p:spPr>
          <a:xfrm>
            <a:off x="334840" y="620052"/>
            <a:ext cx="11522320" cy="2639173"/>
          </a:xfrm>
          <a:noFill/>
        </p:spPr>
        <p:txBody>
          <a:bodyPr anchor="b">
            <a:noAutofit/>
          </a:bodyPr>
          <a:lstStyle>
            <a:lvl1pPr algn="l">
              <a:spcBef>
                <a:spcPts val="0"/>
              </a:spcBef>
              <a:defRPr sz="15300" b="1" i="0" cap="all" baseline="0">
                <a:solidFill>
                  <a:schemeClr val="accent2"/>
                </a:solidFill>
                <a:latin typeface="Oswald Light" pitchFamily="2" charset="77"/>
              </a:defRPr>
            </a:lvl1pPr>
          </a:lstStyle>
          <a:p>
            <a:pPr lvl="0"/>
            <a:r>
              <a:rPr lang="en-GB" dirty="0"/>
              <a:t>05</a:t>
            </a:r>
          </a:p>
        </p:txBody>
      </p:sp>
      <p:sp>
        <p:nvSpPr>
          <p:cNvPr id="34" name="Text Placeholder 38">
            <a:extLst>
              <a:ext uri="{FF2B5EF4-FFF2-40B4-BE49-F238E27FC236}">
                <a16:creationId xmlns:a16="http://schemas.microsoft.com/office/drawing/2014/main" id="{EC29B1F2-A3E0-EE46-810D-04D9B1D59953}"/>
              </a:ext>
            </a:extLst>
          </p:cNvPr>
          <p:cNvSpPr>
            <a:spLocks noGrp="1"/>
          </p:cNvSpPr>
          <p:nvPr>
            <p:ph type="body" sz="quarter" idx="16" hasCustomPrompt="1"/>
          </p:nvPr>
        </p:nvSpPr>
        <p:spPr>
          <a:xfrm>
            <a:off x="334841" y="5863771"/>
            <a:ext cx="11522320" cy="380396"/>
          </a:xfrm>
        </p:spPr>
        <p:txBody>
          <a:bodyPr anchor="t">
            <a:noAutofit/>
          </a:bodyPr>
          <a:lstStyle>
            <a:lvl1pPr algn="l">
              <a:lnSpc>
                <a:spcPct val="90000"/>
              </a:lnSpc>
              <a:spcBef>
                <a:spcPts val="0"/>
              </a:spcBef>
              <a:defRPr lang="en-GB" sz="1600" b="0" i="0" kern="1200" cap="none" baseline="0" dirty="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1219170" rtl="0" eaLnBrk="1" latinLnBrk="0" hangingPunct="1">
              <a:lnSpc>
                <a:spcPct val="90000"/>
              </a:lnSpc>
              <a:spcBef>
                <a:spcPts val="0"/>
              </a:spcBef>
              <a:buFont typeface="Arial"/>
              <a:buNone/>
            </a:pPr>
            <a:r>
              <a:rPr lang="en-GB" dirty="0"/>
              <a:t>Sub point</a:t>
            </a:r>
          </a:p>
        </p:txBody>
      </p:sp>
    </p:spTree>
    <p:extLst>
      <p:ext uri="{BB962C8B-B14F-4D97-AF65-F5344CB8AC3E}">
        <p14:creationId xmlns:p14="http://schemas.microsoft.com/office/powerpoint/2010/main" val="424167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2" name="Picture Placeholder 30">
            <a:extLst>
              <a:ext uri="{FF2B5EF4-FFF2-40B4-BE49-F238E27FC236}">
                <a16:creationId xmlns:a16="http://schemas.microsoft.com/office/drawing/2014/main" id="{E1E35307-E372-0144-8FAC-AC80A8DA13B3}"/>
              </a:ext>
            </a:extLst>
          </p:cNvPr>
          <p:cNvSpPr>
            <a:spLocks noGrp="1"/>
          </p:cNvSpPr>
          <p:nvPr>
            <p:ph type="pic" sz="quarter" idx="10"/>
          </p:nvPr>
        </p:nvSpPr>
        <p:spPr>
          <a:xfrm>
            <a:off x="0" y="-1015"/>
            <a:ext cx="3130552" cy="6859011"/>
          </a:xfrm>
          <a:prstGeom prst="rect">
            <a:avLst/>
          </a:prstGeom>
          <a:solidFill>
            <a:schemeClr val="tx2"/>
          </a:solidFill>
        </p:spPr>
        <p:txBody>
          <a:bodyPr wrap="square" anchor="t">
            <a:noAutofit/>
          </a:bodyPr>
          <a:lstStyle>
            <a:lvl1pPr marL="0" indent="0" algn="ctr">
              <a:buNone/>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icon to add picture</a:t>
            </a:r>
            <a:endParaRPr lang="en-GB" dirty="0"/>
          </a:p>
        </p:txBody>
      </p:sp>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1" y="6537084"/>
            <a:ext cx="2698460" cy="227333"/>
          </a:xfrm>
        </p:spPr>
        <p:txBody>
          <a:bodyPr/>
          <a:lstStyle>
            <a:lvl1pPr>
              <a:defRPr>
                <a:solidFill>
                  <a:schemeClr val="bg1"/>
                </a:solidFill>
              </a:defRPr>
            </a:lvl1p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hasCustomPrompt="1"/>
          </p:nvPr>
        </p:nvSpPr>
        <p:spPr>
          <a:xfrm>
            <a:off x="9061450" y="1773238"/>
            <a:ext cx="2668588"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03</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2" y="1773238"/>
            <a:ext cx="2795709" cy="1015663"/>
          </a:xfrm>
        </p:spPr>
        <p:txBody>
          <a:bodyPr wrap="square" anchor="t">
            <a:spAutoFit/>
          </a:bodyPr>
          <a:lstStyle>
            <a:lvl1pPr>
              <a:defRPr sz="6000">
                <a:solidFill>
                  <a:schemeClr val="bg1"/>
                </a:solidFill>
              </a:defRPr>
            </a:lvl1pPr>
          </a:lstStyle>
          <a:p>
            <a:r>
              <a:rPr lang="en-US" dirty="0"/>
              <a:t>Agenda</a:t>
            </a:r>
            <a:endParaRPr lang="en-GB" dirty="0"/>
          </a:p>
        </p:txBody>
      </p:sp>
      <p:sp>
        <p:nvSpPr>
          <p:cNvPr id="33" name="Text Placeholder 6">
            <a:extLst>
              <a:ext uri="{FF2B5EF4-FFF2-40B4-BE49-F238E27FC236}">
                <a16:creationId xmlns:a16="http://schemas.microsoft.com/office/drawing/2014/main" id="{4C949887-2168-D64E-B346-014869D45503}"/>
              </a:ext>
            </a:extLst>
          </p:cNvPr>
          <p:cNvSpPr>
            <a:spLocks noGrp="1"/>
          </p:cNvSpPr>
          <p:nvPr>
            <p:ph type="body" sz="quarter" idx="15" hasCustomPrompt="1"/>
          </p:nvPr>
        </p:nvSpPr>
        <p:spPr>
          <a:xfrm>
            <a:off x="6209396" y="1773238"/>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02</a:t>
            </a:r>
          </a:p>
        </p:txBody>
      </p:sp>
      <p:sp>
        <p:nvSpPr>
          <p:cNvPr id="36" name="Text Placeholder 6">
            <a:extLst>
              <a:ext uri="{FF2B5EF4-FFF2-40B4-BE49-F238E27FC236}">
                <a16:creationId xmlns:a16="http://schemas.microsoft.com/office/drawing/2014/main" id="{CBDB2630-987F-8241-8C06-D6985BC2E2A2}"/>
              </a:ext>
            </a:extLst>
          </p:cNvPr>
          <p:cNvSpPr>
            <a:spLocks noGrp="1"/>
          </p:cNvSpPr>
          <p:nvPr>
            <p:ph type="body" sz="quarter" idx="18" hasCustomPrompt="1"/>
          </p:nvPr>
        </p:nvSpPr>
        <p:spPr>
          <a:xfrm>
            <a:off x="3331024" y="1773238"/>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01</a:t>
            </a:r>
          </a:p>
        </p:txBody>
      </p:sp>
      <p:sp>
        <p:nvSpPr>
          <p:cNvPr id="38" name="Text Placeholder 6">
            <a:extLst>
              <a:ext uri="{FF2B5EF4-FFF2-40B4-BE49-F238E27FC236}">
                <a16:creationId xmlns:a16="http://schemas.microsoft.com/office/drawing/2014/main" id="{D294F2AD-01B7-1B45-858D-BE110263D7C9}"/>
              </a:ext>
            </a:extLst>
          </p:cNvPr>
          <p:cNvSpPr>
            <a:spLocks noGrp="1"/>
          </p:cNvSpPr>
          <p:nvPr>
            <p:ph type="body" sz="quarter" idx="20"/>
          </p:nvPr>
        </p:nvSpPr>
        <p:spPr>
          <a:xfrm>
            <a:off x="9061450" y="2788901"/>
            <a:ext cx="2668588" cy="544975"/>
          </a:xfrm>
        </p:spPr>
        <p:txBody>
          <a:bodyPr/>
          <a:lstStyle/>
          <a:p>
            <a:pPr lvl="0"/>
            <a:r>
              <a:rPr lang="en-US"/>
              <a:t>Click to edit Master text styles</a:t>
            </a:r>
          </a:p>
        </p:txBody>
      </p:sp>
      <p:sp>
        <p:nvSpPr>
          <p:cNvPr id="39" name="Text Placeholder 6">
            <a:extLst>
              <a:ext uri="{FF2B5EF4-FFF2-40B4-BE49-F238E27FC236}">
                <a16:creationId xmlns:a16="http://schemas.microsoft.com/office/drawing/2014/main" id="{F8901A88-A705-BB49-93E6-EF4828CC6F5E}"/>
              </a:ext>
            </a:extLst>
          </p:cNvPr>
          <p:cNvSpPr>
            <a:spLocks noGrp="1"/>
          </p:cNvSpPr>
          <p:nvPr>
            <p:ph type="body" sz="quarter" idx="21"/>
          </p:nvPr>
        </p:nvSpPr>
        <p:spPr>
          <a:xfrm>
            <a:off x="6209396" y="2788901"/>
            <a:ext cx="2648854" cy="544975"/>
          </a:xfrm>
        </p:spPr>
        <p:txBody>
          <a:bodyPr/>
          <a:lstStyle/>
          <a:p>
            <a:pPr lvl="0"/>
            <a:r>
              <a:rPr lang="en-US"/>
              <a:t>Click to edit Master text styles</a:t>
            </a:r>
          </a:p>
        </p:txBody>
      </p:sp>
      <p:sp>
        <p:nvSpPr>
          <p:cNvPr id="40" name="Text Placeholder 6">
            <a:extLst>
              <a:ext uri="{FF2B5EF4-FFF2-40B4-BE49-F238E27FC236}">
                <a16:creationId xmlns:a16="http://schemas.microsoft.com/office/drawing/2014/main" id="{555FCCF9-0683-BC49-88BD-DC79A9A4BDF7}"/>
              </a:ext>
            </a:extLst>
          </p:cNvPr>
          <p:cNvSpPr>
            <a:spLocks noGrp="1"/>
          </p:cNvSpPr>
          <p:nvPr>
            <p:ph type="body" sz="quarter" idx="22"/>
          </p:nvPr>
        </p:nvSpPr>
        <p:spPr>
          <a:xfrm>
            <a:off x="3331024" y="2788901"/>
            <a:ext cx="2648854" cy="544975"/>
          </a:xfrm>
        </p:spPr>
        <p:txBody>
          <a:bodyPr/>
          <a:lstStyle/>
          <a:p>
            <a:pPr lvl="0"/>
            <a:r>
              <a:rPr lang="en-US"/>
              <a:t>Click to edit Master text styles</a:t>
            </a:r>
          </a:p>
        </p:txBody>
      </p:sp>
      <p:sp>
        <p:nvSpPr>
          <p:cNvPr id="41" name="Text Placeholder 6">
            <a:extLst>
              <a:ext uri="{FF2B5EF4-FFF2-40B4-BE49-F238E27FC236}">
                <a16:creationId xmlns:a16="http://schemas.microsoft.com/office/drawing/2014/main" id="{9A004C55-955C-2D4A-A69F-8BA4C1AF3AB8}"/>
              </a:ext>
            </a:extLst>
          </p:cNvPr>
          <p:cNvSpPr>
            <a:spLocks noGrp="1"/>
          </p:cNvSpPr>
          <p:nvPr>
            <p:ph type="body" sz="quarter" idx="23" hasCustomPrompt="1"/>
          </p:nvPr>
        </p:nvSpPr>
        <p:spPr>
          <a:xfrm>
            <a:off x="9061450" y="4069100"/>
            <a:ext cx="2668588"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06</a:t>
            </a:r>
          </a:p>
        </p:txBody>
      </p:sp>
      <p:sp>
        <p:nvSpPr>
          <p:cNvPr id="42" name="Text Placeholder 6">
            <a:extLst>
              <a:ext uri="{FF2B5EF4-FFF2-40B4-BE49-F238E27FC236}">
                <a16:creationId xmlns:a16="http://schemas.microsoft.com/office/drawing/2014/main" id="{45D8FEBE-61EC-7247-98E5-EA1C81713BBD}"/>
              </a:ext>
            </a:extLst>
          </p:cNvPr>
          <p:cNvSpPr>
            <a:spLocks noGrp="1"/>
          </p:cNvSpPr>
          <p:nvPr>
            <p:ph type="body" sz="quarter" idx="24" hasCustomPrompt="1"/>
          </p:nvPr>
        </p:nvSpPr>
        <p:spPr>
          <a:xfrm>
            <a:off x="6209396" y="4069100"/>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05</a:t>
            </a:r>
          </a:p>
        </p:txBody>
      </p:sp>
      <p:sp>
        <p:nvSpPr>
          <p:cNvPr id="43" name="Text Placeholder 6">
            <a:extLst>
              <a:ext uri="{FF2B5EF4-FFF2-40B4-BE49-F238E27FC236}">
                <a16:creationId xmlns:a16="http://schemas.microsoft.com/office/drawing/2014/main" id="{FA239652-9550-0D4E-95E5-4FF77C047328}"/>
              </a:ext>
            </a:extLst>
          </p:cNvPr>
          <p:cNvSpPr>
            <a:spLocks noGrp="1"/>
          </p:cNvSpPr>
          <p:nvPr>
            <p:ph type="body" sz="quarter" idx="25" hasCustomPrompt="1"/>
          </p:nvPr>
        </p:nvSpPr>
        <p:spPr>
          <a:xfrm>
            <a:off x="3331024" y="4069100"/>
            <a:ext cx="2648854" cy="1015663"/>
          </a:xfrm>
        </p:spPr>
        <p:txBody>
          <a:bodyPr>
            <a:noAutofit/>
          </a:bodyPr>
          <a:lstStyle>
            <a:lvl1pPr>
              <a:defRPr lang="en-US" sz="6000" b="0" i="0" kern="1200" spc="0" dirty="0">
                <a:solidFill>
                  <a:schemeClr val="tx2"/>
                </a:solidFill>
                <a:latin typeface="Oswald Light" pitchFamily="2" charset="77"/>
                <a:ea typeface="+mj-ea"/>
                <a:cs typeface="Arial Narrow" panose="020B0604020202020204" pitchFamily="34" charset="0"/>
              </a:defRPr>
            </a:lvl1pPr>
          </a:lstStyle>
          <a:p>
            <a:pPr lvl="0"/>
            <a:r>
              <a:rPr lang="en-US" dirty="0"/>
              <a:t>04</a:t>
            </a:r>
          </a:p>
        </p:txBody>
      </p:sp>
      <p:sp>
        <p:nvSpPr>
          <p:cNvPr id="44" name="Text Placeholder 6">
            <a:extLst>
              <a:ext uri="{FF2B5EF4-FFF2-40B4-BE49-F238E27FC236}">
                <a16:creationId xmlns:a16="http://schemas.microsoft.com/office/drawing/2014/main" id="{893F75B0-DEA6-264E-A8AD-3E12C9C25789}"/>
              </a:ext>
            </a:extLst>
          </p:cNvPr>
          <p:cNvSpPr>
            <a:spLocks noGrp="1"/>
          </p:cNvSpPr>
          <p:nvPr>
            <p:ph type="body" sz="quarter" idx="26"/>
          </p:nvPr>
        </p:nvSpPr>
        <p:spPr>
          <a:xfrm>
            <a:off x="9061450" y="5084763"/>
            <a:ext cx="2668588" cy="544975"/>
          </a:xfrm>
        </p:spPr>
        <p:txBody>
          <a:bodyPr/>
          <a:lstStyle/>
          <a:p>
            <a:pPr lvl="0"/>
            <a:r>
              <a:rPr lang="en-US"/>
              <a:t>Click to edit Master text styles</a:t>
            </a:r>
          </a:p>
        </p:txBody>
      </p:sp>
      <p:sp>
        <p:nvSpPr>
          <p:cNvPr id="45" name="Text Placeholder 6">
            <a:extLst>
              <a:ext uri="{FF2B5EF4-FFF2-40B4-BE49-F238E27FC236}">
                <a16:creationId xmlns:a16="http://schemas.microsoft.com/office/drawing/2014/main" id="{9A2989BD-B662-C642-A8CA-C72751B67E1D}"/>
              </a:ext>
            </a:extLst>
          </p:cNvPr>
          <p:cNvSpPr>
            <a:spLocks noGrp="1"/>
          </p:cNvSpPr>
          <p:nvPr>
            <p:ph type="body" sz="quarter" idx="27"/>
          </p:nvPr>
        </p:nvSpPr>
        <p:spPr>
          <a:xfrm>
            <a:off x="6209396" y="5084763"/>
            <a:ext cx="2648854" cy="544975"/>
          </a:xfrm>
        </p:spPr>
        <p:txBody>
          <a:bodyPr/>
          <a:lstStyle/>
          <a:p>
            <a:pPr lvl="0"/>
            <a:r>
              <a:rPr lang="en-US"/>
              <a:t>Click to edit Master text styles</a:t>
            </a:r>
          </a:p>
        </p:txBody>
      </p:sp>
      <p:sp>
        <p:nvSpPr>
          <p:cNvPr id="46" name="Text Placeholder 6">
            <a:extLst>
              <a:ext uri="{FF2B5EF4-FFF2-40B4-BE49-F238E27FC236}">
                <a16:creationId xmlns:a16="http://schemas.microsoft.com/office/drawing/2014/main" id="{E2E6F023-70A1-2E45-A43E-6DA45B0049D8}"/>
              </a:ext>
            </a:extLst>
          </p:cNvPr>
          <p:cNvSpPr>
            <a:spLocks noGrp="1"/>
          </p:cNvSpPr>
          <p:nvPr>
            <p:ph type="body" sz="quarter" idx="28"/>
          </p:nvPr>
        </p:nvSpPr>
        <p:spPr>
          <a:xfrm>
            <a:off x="3331024" y="5084763"/>
            <a:ext cx="2648854" cy="544975"/>
          </a:xfrm>
        </p:spPr>
        <p:txBody>
          <a:bodyPr/>
          <a:lstStyle/>
          <a:p>
            <a:pPr lvl="0"/>
            <a:r>
              <a:rPr lang="en-US"/>
              <a:t>Click to edit Master text styles</a:t>
            </a:r>
          </a:p>
        </p:txBody>
      </p:sp>
      <p:sp>
        <p:nvSpPr>
          <p:cNvPr id="6" name="Content Placeholder 5">
            <a:extLst>
              <a:ext uri="{FF2B5EF4-FFF2-40B4-BE49-F238E27FC236}">
                <a16:creationId xmlns:a16="http://schemas.microsoft.com/office/drawing/2014/main" id="{FE9AFCEA-C209-B445-BB82-06BC1DB272EA}"/>
              </a:ext>
            </a:extLst>
          </p:cNvPr>
          <p:cNvSpPr>
            <a:spLocks noGrp="1"/>
          </p:cNvSpPr>
          <p:nvPr>
            <p:ph sz="quarter" idx="29" hasCustomPrompt="1"/>
          </p:nvPr>
        </p:nvSpPr>
        <p:spPr>
          <a:xfrm>
            <a:off x="3413274" y="2740720"/>
            <a:ext cx="2653200" cy="7200"/>
          </a:xfrm>
          <a:solidFill>
            <a:schemeClr val="accent3"/>
          </a:solidFill>
        </p:spPr>
        <p:txBody>
          <a:bodyPr/>
          <a:lstStyle/>
          <a:p>
            <a:pPr lvl="0"/>
            <a:r>
              <a:rPr lang="en-GB" dirty="0"/>
              <a:t> </a:t>
            </a:r>
            <a:endParaRPr lang="en-US" dirty="0"/>
          </a:p>
        </p:txBody>
      </p:sp>
      <p:sp>
        <p:nvSpPr>
          <p:cNvPr id="55" name="Content Placeholder 5">
            <a:extLst>
              <a:ext uri="{FF2B5EF4-FFF2-40B4-BE49-F238E27FC236}">
                <a16:creationId xmlns:a16="http://schemas.microsoft.com/office/drawing/2014/main" id="{F64E45CC-339A-2144-8C55-3776433D7014}"/>
              </a:ext>
            </a:extLst>
          </p:cNvPr>
          <p:cNvSpPr>
            <a:spLocks noGrp="1"/>
          </p:cNvSpPr>
          <p:nvPr>
            <p:ph sz="quarter" idx="30" hasCustomPrompt="1"/>
          </p:nvPr>
        </p:nvSpPr>
        <p:spPr>
          <a:xfrm>
            <a:off x="6330645" y="2740720"/>
            <a:ext cx="2653200" cy="7200"/>
          </a:xfrm>
          <a:solidFill>
            <a:schemeClr val="accent3"/>
          </a:solidFill>
        </p:spPr>
        <p:txBody>
          <a:bodyPr/>
          <a:lstStyle/>
          <a:p>
            <a:pPr lvl="0"/>
            <a:r>
              <a:rPr lang="en-GB" dirty="0"/>
              <a:t> </a:t>
            </a:r>
            <a:endParaRPr lang="en-US" dirty="0"/>
          </a:p>
        </p:txBody>
      </p:sp>
      <p:sp>
        <p:nvSpPr>
          <p:cNvPr id="57" name="Content Placeholder 5">
            <a:extLst>
              <a:ext uri="{FF2B5EF4-FFF2-40B4-BE49-F238E27FC236}">
                <a16:creationId xmlns:a16="http://schemas.microsoft.com/office/drawing/2014/main" id="{DDBDDFA4-F6FE-A74D-AB34-2330FE591B82}"/>
              </a:ext>
            </a:extLst>
          </p:cNvPr>
          <p:cNvSpPr>
            <a:spLocks noGrp="1"/>
          </p:cNvSpPr>
          <p:nvPr>
            <p:ph sz="quarter" idx="31" hasCustomPrompt="1"/>
          </p:nvPr>
        </p:nvSpPr>
        <p:spPr>
          <a:xfrm>
            <a:off x="9139159" y="2740720"/>
            <a:ext cx="2653200" cy="7200"/>
          </a:xfrm>
          <a:solidFill>
            <a:schemeClr val="accent3"/>
          </a:solidFill>
        </p:spPr>
        <p:txBody>
          <a:bodyPr/>
          <a:lstStyle/>
          <a:p>
            <a:pPr lvl="0"/>
            <a:r>
              <a:rPr lang="en-GB" dirty="0"/>
              <a:t> </a:t>
            </a:r>
            <a:endParaRPr lang="en-US" dirty="0"/>
          </a:p>
        </p:txBody>
      </p:sp>
      <p:sp>
        <p:nvSpPr>
          <p:cNvPr id="58" name="Content Placeholder 5">
            <a:extLst>
              <a:ext uri="{FF2B5EF4-FFF2-40B4-BE49-F238E27FC236}">
                <a16:creationId xmlns:a16="http://schemas.microsoft.com/office/drawing/2014/main" id="{39F857DD-B6C6-CE47-BB8D-89FD02C1CA03}"/>
              </a:ext>
            </a:extLst>
          </p:cNvPr>
          <p:cNvSpPr>
            <a:spLocks noGrp="1"/>
          </p:cNvSpPr>
          <p:nvPr>
            <p:ph sz="quarter" idx="32" hasCustomPrompt="1"/>
          </p:nvPr>
        </p:nvSpPr>
        <p:spPr>
          <a:xfrm>
            <a:off x="3413274" y="5037609"/>
            <a:ext cx="2653200" cy="7200"/>
          </a:xfrm>
          <a:solidFill>
            <a:schemeClr val="accent3"/>
          </a:solidFill>
        </p:spPr>
        <p:txBody>
          <a:bodyPr/>
          <a:lstStyle/>
          <a:p>
            <a:pPr lvl="0"/>
            <a:r>
              <a:rPr lang="en-GB" dirty="0"/>
              <a:t> </a:t>
            </a:r>
            <a:endParaRPr lang="en-US" dirty="0"/>
          </a:p>
        </p:txBody>
      </p:sp>
      <p:sp>
        <p:nvSpPr>
          <p:cNvPr id="59" name="Content Placeholder 5">
            <a:extLst>
              <a:ext uri="{FF2B5EF4-FFF2-40B4-BE49-F238E27FC236}">
                <a16:creationId xmlns:a16="http://schemas.microsoft.com/office/drawing/2014/main" id="{7EFC4B91-1B55-0541-83BB-DB181A11475D}"/>
              </a:ext>
            </a:extLst>
          </p:cNvPr>
          <p:cNvSpPr>
            <a:spLocks noGrp="1"/>
          </p:cNvSpPr>
          <p:nvPr>
            <p:ph sz="quarter" idx="33" hasCustomPrompt="1"/>
          </p:nvPr>
        </p:nvSpPr>
        <p:spPr>
          <a:xfrm>
            <a:off x="6330645" y="5037609"/>
            <a:ext cx="2653200" cy="7200"/>
          </a:xfrm>
          <a:solidFill>
            <a:schemeClr val="accent3"/>
          </a:solidFill>
        </p:spPr>
        <p:txBody>
          <a:bodyPr/>
          <a:lstStyle/>
          <a:p>
            <a:pPr lvl="0"/>
            <a:r>
              <a:rPr lang="en-GB" dirty="0"/>
              <a:t> </a:t>
            </a:r>
            <a:endParaRPr lang="en-US" dirty="0"/>
          </a:p>
        </p:txBody>
      </p:sp>
      <p:sp>
        <p:nvSpPr>
          <p:cNvPr id="60" name="Content Placeholder 5">
            <a:extLst>
              <a:ext uri="{FF2B5EF4-FFF2-40B4-BE49-F238E27FC236}">
                <a16:creationId xmlns:a16="http://schemas.microsoft.com/office/drawing/2014/main" id="{ED530B62-13D5-374A-B11F-991484320103}"/>
              </a:ext>
            </a:extLst>
          </p:cNvPr>
          <p:cNvSpPr>
            <a:spLocks noGrp="1"/>
          </p:cNvSpPr>
          <p:nvPr>
            <p:ph sz="quarter" idx="34" hasCustomPrompt="1"/>
          </p:nvPr>
        </p:nvSpPr>
        <p:spPr>
          <a:xfrm>
            <a:off x="9139159" y="5037609"/>
            <a:ext cx="2653200" cy="7200"/>
          </a:xfrm>
          <a:solidFill>
            <a:schemeClr val="accent3"/>
          </a:solidFill>
        </p:spPr>
        <p:txBody>
          <a:bodyPr/>
          <a:lstStyle/>
          <a:p>
            <a:pPr lvl="0"/>
            <a:r>
              <a:rPr lang="en-GB" dirty="0"/>
              <a:t> </a:t>
            </a:r>
            <a:endParaRPr lang="en-US" dirty="0"/>
          </a:p>
        </p:txBody>
      </p:sp>
    </p:spTree>
    <p:extLst>
      <p:ext uri="{BB962C8B-B14F-4D97-AF65-F5344CB8AC3E}">
        <p14:creationId xmlns:p14="http://schemas.microsoft.com/office/powerpoint/2010/main" val="274172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Slide – Title and Content">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dirty="0"/>
          </a:p>
        </p:txBody>
      </p:sp>
      <p:sp>
        <p:nvSpPr>
          <p:cNvPr id="30" name="Text Placeholder 6">
            <a:extLst>
              <a:ext uri="{FF2B5EF4-FFF2-40B4-BE49-F238E27FC236}">
                <a16:creationId xmlns:a16="http://schemas.microsoft.com/office/drawing/2014/main" id="{FE8B9BD2-8D43-AA4F-9513-5E8A89EA1977}"/>
              </a:ext>
            </a:extLst>
          </p:cNvPr>
          <p:cNvSpPr>
            <a:spLocks noGrp="1"/>
          </p:cNvSpPr>
          <p:nvPr>
            <p:ph type="body" sz="quarter" idx="13"/>
          </p:nvPr>
        </p:nvSpPr>
        <p:spPr>
          <a:xfrm>
            <a:off x="334434" y="1623820"/>
            <a:ext cx="11522726" cy="4555723"/>
          </a:xfrm>
        </p:spPr>
        <p:txBody>
          <a:bodyPr/>
          <a:lstStyle/>
          <a:p>
            <a:pPr lvl="0"/>
            <a:r>
              <a:rPr lang="en-US"/>
              <a:t>Click to edit Master text styles</a:t>
            </a:r>
          </a:p>
        </p:txBody>
      </p:sp>
      <p:sp>
        <p:nvSpPr>
          <p:cNvPr id="31" name="Title 2">
            <a:extLst>
              <a:ext uri="{FF2B5EF4-FFF2-40B4-BE49-F238E27FC236}">
                <a16:creationId xmlns:a16="http://schemas.microsoft.com/office/drawing/2014/main" id="{4D9866F2-94D8-E04C-A43A-226E03A56398}"/>
              </a:ext>
            </a:extLst>
          </p:cNvPr>
          <p:cNvSpPr>
            <a:spLocks noGrp="1"/>
          </p:cNvSpPr>
          <p:nvPr>
            <p:ph type="title" hasCustomPrompt="1"/>
          </p:nvPr>
        </p:nvSpPr>
        <p:spPr>
          <a:xfrm>
            <a:off x="334841" y="300381"/>
            <a:ext cx="11522319" cy="1323439"/>
          </a:xfrm>
        </p:spPr>
        <p:txBody>
          <a:bodyPr anchor="t">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84580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Slide – Title">
    <p:spTree>
      <p:nvGrpSpPr>
        <p:cNvPr id="1" name=""/>
        <p:cNvGrpSpPr/>
        <p:nvPr/>
      </p:nvGrpSpPr>
      <p:grpSpPr>
        <a:xfrm>
          <a:off x="0" y="0"/>
          <a:ext cx="0" cy="0"/>
          <a:chOff x="0" y="0"/>
          <a:chExt cx="0" cy="0"/>
        </a:xfrm>
      </p:grpSpPr>
      <p:sp>
        <p:nvSpPr>
          <p:cNvPr id="56" name="Slide Number Placeholder 1"/>
          <p:cNvSpPr>
            <a:spLocks noGrp="1"/>
          </p:cNvSpPr>
          <p:nvPr>
            <p:ph type="sldNum" sz="quarter" idx="4"/>
          </p:nvPr>
        </p:nvSpPr>
        <p:spPr>
          <a:xfrm>
            <a:off x="11468616" y="6556236"/>
            <a:ext cx="388544" cy="208181"/>
          </a:xfrm>
          <a:prstGeom prst="rect">
            <a:avLst/>
          </a:prstGeom>
          <a:solidFill>
            <a:schemeClr val="bg1"/>
          </a:solidFill>
        </p:spPr>
        <p:txBody>
          <a:bodyPr vert="horz" lIns="0" tIns="45720" rIns="0" bIns="45720" rtlCol="0" anchor="ctr"/>
          <a:lstStyle>
            <a:lvl1pPr algn="ctr">
              <a:defRPr sz="933" b="0" i="0">
                <a:solidFill>
                  <a:srgbClr val="535353"/>
                </a:solidFill>
                <a:latin typeface="Arial Narrow Regular" panose="020B0606020202030204" pitchFamily="34" charset="0"/>
                <a:ea typeface="Arial Narrow Regular" panose="020B0606020202030204" pitchFamily="34" charset="0"/>
                <a:cs typeface="Arial Narrow Regular" panose="020B0606020202030204" pitchFamily="34" charset="0"/>
              </a:defRPr>
            </a:lvl1pPr>
          </a:lstStyle>
          <a:p>
            <a:fld id="{CCC91EE0-52FC-AE4F-BCCE-CF8E45753813}" type="slidenum">
              <a:rPr lang="en-GB" smtClean="0"/>
              <a:pPr/>
              <a:t>‹#›</a:t>
            </a:fld>
            <a:endParaRPr lang="en-GB" dirty="0"/>
          </a:p>
        </p:txBody>
      </p:sp>
      <p:sp>
        <p:nvSpPr>
          <p:cNvPr id="2" name="Footer Placeholder 1"/>
          <p:cNvSpPr>
            <a:spLocks noGrp="1"/>
          </p:cNvSpPr>
          <p:nvPr>
            <p:ph type="ftr" sz="quarter" idx="14"/>
          </p:nvPr>
        </p:nvSpPr>
        <p:spPr>
          <a:xfrm>
            <a:off x="334840" y="6537084"/>
            <a:ext cx="4025949" cy="227333"/>
          </a:xfrm>
        </p:spPr>
        <p:txBody>
          <a:bodyPr/>
          <a:lstStyle/>
          <a:p>
            <a:endParaRPr lang="en-GB"/>
          </a:p>
        </p:txBody>
      </p:sp>
      <p:sp>
        <p:nvSpPr>
          <p:cNvPr id="33" name="Title 2">
            <a:extLst>
              <a:ext uri="{FF2B5EF4-FFF2-40B4-BE49-F238E27FC236}">
                <a16:creationId xmlns:a16="http://schemas.microsoft.com/office/drawing/2014/main" id="{CF2CD0E5-F646-A744-B332-C9AD879E140E}"/>
              </a:ext>
            </a:extLst>
          </p:cNvPr>
          <p:cNvSpPr>
            <a:spLocks noGrp="1"/>
          </p:cNvSpPr>
          <p:nvPr>
            <p:ph type="title" hasCustomPrompt="1"/>
          </p:nvPr>
        </p:nvSpPr>
        <p:spPr>
          <a:xfrm>
            <a:off x="334841" y="300381"/>
            <a:ext cx="11522319" cy="1323439"/>
          </a:xfrm>
        </p:spPr>
        <p:txBody>
          <a:bodyPr>
            <a:spAutoFit/>
          </a:bodyPr>
          <a:lstStyle>
            <a:lvl1pPr>
              <a:defRPr/>
            </a:lvl1pPr>
          </a:lstStyle>
          <a:p>
            <a:r>
              <a:rPr lang="en-US" dirty="0"/>
              <a:t>Click to edit Master title style</a:t>
            </a:r>
            <a:br>
              <a:rPr lang="en-US" dirty="0"/>
            </a:br>
            <a:r>
              <a:rPr lang="en-US" dirty="0"/>
              <a:t>Click to edit Master title style</a:t>
            </a:r>
            <a:endParaRPr lang="en-GB" dirty="0"/>
          </a:p>
        </p:txBody>
      </p:sp>
    </p:spTree>
    <p:extLst>
      <p:ext uri="{BB962C8B-B14F-4D97-AF65-F5344CB8AC3E}">
        <p14:creationId xmlns:p14="http://schemas.microsoft.com/office/powerpoint/2010/main" val="21405704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34840" y="1387711"/>
            <a:ext cx="11521160" cy="4854680"/>
          </a:xfrm>
          <a:prstGeom prst="rect">
            <a:avLst/>
          </a:prstGeom>
        </p:spPr>
        <p:txBody>
          <a:bodyPr vert="horz" lIns="91440" tIns="45720" rIns="91440" bIns="45720" rtlCol="0">
            <a:normAutofit/>
          </a:bodyPr>
          <a:lstStyle/>
          <a:p>
            <a:pPr lvl="0"/>
            <a:r>
              <a:rPr lang="en-US" dirty="0"/>
              <a:t>Edit Master text styles</a:t>
            </a:r>
          </a:p>
        </p:txBody>
      </p:sp>
      <p:sp>
        <p:nvSpPr>
          <p:cNvPr id="2" name="Title Placeholder 1"/>
          <p:cNvSpPr>
            <a:spLocks noGrp="1"/>
          </p:cNvSpPr>
          <p:nvPr>
            <p:ph type="title"/>
          </p:nvPr>
        </p:nvSpPr>
        <p:spPr>
          <a:xfrm>
            <a:off x="334841" y="300381"/>
            <a:ext cx="11521159" cy="1085553"/>
          </a:xfrm>
          <a:prstGeom prst="rect">
            <a:avLst/>
          </a:prstGeom>
        </p:spPr>
        <p:txBody>
          <a:bodyPr vert="horz" lIns="91440" tIns="45720" rIns="91440" bIns="45720" rtlCol="0" anchor="t">
            <a:normAutofit/>
          </a:bodyPr>
          <a:lstStyle/>
          <a:p>
            <a:r>
              <a:rPr lang="en-US"/>
              <a:t>Click to edit Master title style</a:t>
            </a:r>
            <a:endParaRPr lang="en-GB" dirty="0"/>
          </a:p>
        </p:txBody>
      </p:sp>
      <p:sp>
        <p:nvSpPr>
          <p:cNvPr id="6" name="Footer Placeholder 5"/>
          <p:cNvSpPr>
            <a:spLocks noGrp="1"/>
          </p:cNvSpPr>
          <p:nvPr>
            <p:ph type="ftr" sz="quarter" idx="3"/>
          </p:nvPr>
        </p:nvSpPr>
        <p:spPr>
          <a:xfrm>
            <a:off x="334840" y="6244168"/>
            <a:ext cx="5653211" cy="431801"/>
          </a:xfrm>
          <a:prstGeom prst="rect">
            <a:avLst/>
          </a:prstGeom>
        </p:spPr>
        <p:txBody>
          <a:bodyPr vert="horz" lIns="91440" tIns="45720" rIns="91440" bIns="45720" rtlCol="0" anchor="b"/>
          <a:lstStyle>
            <a:lvl1pPr algn="l">
              <a:defRPr sz="800" b="0" i="0">
                <a:solidFill>
                  <a:schemeClr val="tx1"/>
                </a:solidFill>
                <a:latin typeface="+mn-lt"/>
                <a:ea typeface="Arial Narrow" panose="020B0604020202020204" pitchFamily="34" charset="0"/>
                <a:cs typeface="Arial Narrow" panose="020B0604020202020204" pitchFamily="34" charset="0"/>
              </a:defRPr>
            </a:lvl1pPr>
          </a:lstStyle>
          <a:p>
            <a:endParaRPr lang="en-GB" dirty="0"/>
          </a:p>
        </p:txBody>
      </p:sp>
      <p:grpSp>
        <p:nvGrpSpPr>
          <p:cNvPr id="16" name="Graphic 7">
            <a:extLst>
              <a:ext uri="{FF2B5EF4-FFF2-40B4-BE49-F238E27FC236}">
                <a16:creationId xmlns:a16="http://schemas.microsoft.com/office/drawing/2014/main" id="{5E4D6BDD-7751-EA48-BA2D-9C4012045E8B}"/>
              </a:ext>
            </a:extLst>
          </p:cNvPr>
          <p:cNvGrpSpPr/>
          <p:nvPr userDrawn="1"/>
        </p:nvGrpSpPr>
        <p:grpSpPr>
          <a:xfrm>
            <a:off x="6193214" y="6534050"/>
            <a:ext cx="425190" cy="173142"/>
            <a:chOff x="3536950" y="2387600"/>
            <a:chExt cx="5122476" cy="2085938"/>
          </a:xfrm>
        </p:grpSpPr>
        <p:sp>
          <p:nvSpPr>
            <p:cNvPr id="17" name="Freeform 16">
              <a:extLst>
                <a:ext uri="{FF2B5EF4-FFF2-40B4-BE49-F238E27FC236}">
                  <a16:creationId xmlns:a16="http://schemas.microsoft.com/office/drawing/2014/main" id="{CEAB3D10-88BC-1949-8B76-2BE787B52690}"/>
                </a:ext>
              </a:extLst>
            </p:cNvPr>
            <p:cNvSpPr/>
            <p:nvPr/>
          </p:nvSpPr>
          <p:spPr>
            <a:xfrm>
              <a:off x="3536950" y="2387695"/>
              <a:ext cx="1519733" cy="2085843"/>
            </a:xfrm>
            <a:custGeom>
              <a:avLst/>
              <a:gdLst>
                <a:gd name="connsiteX0" fmla="*/ 1043122 w 1519733"/>
                <a:gd name="connsiteY0" fmla="*/ 0 h 2085843"/>
                <a:gd name="connsiteX1" fmla="*/ 759914 w 1519733"/>
                <a:gd name="connsiteY1" fmla="*/ 1185199 h 2085843"/>
                <a:gd name="connsiteX2" fmla="*/ 494496 w 1519733"/>
                <a:gd name="connsiteY2" fmla="*/ 0 h 2085843"/>
                <a:gd name="connsiteX3" fmla="*/ 0 w 1519733"/>
                <a:gd name="connsiteY3" fmla="*/ 0 h 2085843"/>
                <a:gd name="connsiteX4" fmla="*/ 0 w 1519733"/>
                <a:gd name="connsiteY4" fmla="*/ 2085843 h 2085843"/>
                <a:gd name="connsiteX5" fmla="*/ 332201 w 1519733"/>
                <a:gd name="connsiteY5" fmla="*/ 2085843 h 2085843"/>
                <a:gd name="connsiteX6" fmla="*/ 327064 w 1519733"/>
                <a:gd name="connsiteY6" fmla="*/ 772443 h 2085843"/>
                <a:gd name="connsiteX7" fmla="*/ 663165 w 1519733"/>
                <a:gd name="connsiteY7" fmla="*/ 2085843 h 2085843"/>
                <a:gd name="connsiteX8" fmla="*/ 869411 w 1519733"/>
                <a:gd name="connsiteY8" fmla="*/ 2085843 h 2085843"/>
                <a:gd name="connsiteX9" fmla="*/ 1190006 w 1519733"/>
                <a:gd name="connsiteY9" fmla="*/ 782809 h 2085843"/>
                <a:gd name="connsiteX10" fmla="*/ 1192574 w 1519733"/>
                <a:gd name="connsiteY10" fmla="*/ 2085843 h 2085843"/>
                <a:gd name="connsiteX11" fmla="*/ 1519733 w 1519733"/>
                <a:gd name="connsiteY11" fmla="*/ 2085843 h 2085843"/>
                <a:gd name="connsiteX12" fmla="*/ 1519733 w 1519733"/>
                <a:gd name="connsiteY12" fmla="*/ 0 h 2085843"/>
                <a:gd name="connsiteX13" fmla="*/ 1043122 w 1519733"/>
                <a:gd name="connsiteY13" fmla="*/ 0 h 208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9733" h="2085843">
                  <a:moveTo>
                    <a:pt x="1043122" y="0"/>
                  </a:moveTo>
                  <a:lnTo>
                    <a:pt x="759914" y="1185199"/>
                  </a:lnTo>
                  <a:lnTo>
                    <a:pt x="494496" y="0"/>
                  </a:lnTo>
                  <a:lnTo>
                    <a:pt x="0" y="0"/>
                  </a:lnTo>
                  <a:lnTo>
                    <a:pt x="0" y="2085843"/>
                  </a:lnTo>
                  <a:lnTo>
                    <a:pt x="332201" y="2085843"/>
                  </a:lnTo>
                  <a:lnTo>
                    <a:pt x="327064" y="772443"/>
                  </a:lnTo>
                  <a:lnTo>
                    <a:pt x="663165" y="2085843"/>
                  </a:lnTo>
                  <a:lnTo>
                    <a:pt x="869411" y="2085843"/>
                  </a:lnTo>
                  <a:lnTo>
                    <a:pt x="1190006" y="782809"/>
                  </a:lnTo>
                  <a:lnTo>
                    <a:pt x="1192574" y="2085843"/>
                  </a:lnTo>
                  <a:lnTo>
                    <a:pt x="1519733" y="2085843"/>
                  </a:lnTo>
                  <a:lnTo>
                    <a:pt x="1519733" y="0"/>
                  </a:lnTo>
                  <a:lnTo>
                    <a:pt x="1043122" y="0"/>
                  </a:lnTo>
                  <a:close/>
                </a:path>
              </a:pathLst>
            </a:custGeom>
            <a:solidFill>
              <a:srgbClr val="504F4F"/>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58B1095-6594-B544-A482-22CF507FB3F3}"/>
                </a:ext>
              </a:extLst>
            </p:cNvPr>
            <p:cNvSpPr/>
            <p:nvPr/>
          </p:nvSpPr>
          <p:spPr>
            <a:xfrm>
              <a:off x="5211748" y="2387600"/>
              <a:ext cx="1205797" cy="2085938"/>
            </a:xfrm>
            <a:custGeom>
              <a:avLst/>
              <a:gdLst>
                <a:gd name="connsiteX0" fmla="*/ 619214 w 1205797"/>
                <a:gd name="connsiteY0" fmla="*/ 1268226 h 2085938"/>
                <a:gd name="connsiteX1" fmla="*/ 802248 w 1205797"/>
                <a:gd name="connsiteY1" fmla="*/ 1268226 h 2085938"/>
                <a:gd name="connsiteX2" fmla="*/ 802248 w 1205797"/>
                <a:gd name="connsiteY2" fmla="*/ 1505988 h 2085938"/>
                <a:gd name="connsiteX3" fmla="*/ 626729 w 1205797"/>
                <a:gd name="connsiteY3" fmla="*/ 1769239 h 2085938"/>
                <a:gd name="connsiteX4" fmla="*/ 495162 w 1205797"/>
                <a:gd name="connsiteY4" fmla="*/ 1700288 h 2085938"/>
                <a:gd name="connsiteX5" fmla="*/ 458821 w 1205797"/>
                <a:gd name="connsiteY5" fmla="*/ 1511029 h 2085938"/>
                <a:gd name="connsiteX6" fmla="*/ 458821 w 1205797"/>
                <a:gd name="connsiteY6" fmla="*/ 571391 h 2085938"/>
                <a:gd name="connsiteX7" fmla="*/ 487361 w 1205797"/>
                <a:gd name="connsiteY7" fmla="*/ 383463 h 2085938"/>
                <a:gd name="connsiteX8" fmla="*/ 613887 w 1205797"/>
                <a:gd name="connsiteY8" fmla="*/ 315844 h 2085938"/>
                <a:gd name="connsiteX9" fmla="*/ 736797 w 1205797"/>
                <a:gd name="connsiteY9" fmla="*/ 377187 h 2085938"/>
                <a:gd name="connsiteX10" fmla="*/ 764385 w 1205797"/>
                <a:gd name="connsiteY10" fmla="*/ 558932 h 2085938"/>
                <a:gd name="connsiteX11" fmla="*/ 764385 w 1205797"/>
                <a:gd name="connsiteY11" fmla="*/ 752851 h 2085938"/>
                <a:gd name="connsiteX12" fmla="*/ 1203134 w 1205797"/>
                <a:gd name="connsiteY12" fmla="*/ 752851 h 2085938"/>
                <a:gd name="connsiteX13" fmla="*/ 1203134 w 1205797"/>
                <a:gd name="connsiteY13" fmla="*/ 594026 h 2085938"/>
                <a:gd name="connsiteX14" fmla="*/ 1065193 w 1205797"/>
                <a:gd name="connsiteY14" fmla="*/ 155402 h 2085938"/>
                <a:gd name="connsiteX15" fmla="*/ 609225 w 1205797"/>
                <a:gd name="connsiteY15" fmla="*/ 0 h 2085938"/>
                <a:gd name="connsiteX16" fmla="*/ 139178 w 1205797"/>
                <a:gd name="connsiteY16" fmla="*/ 180700 h 2085938"/>
                <a:gd name="connsiteX17" fmla="*/ 0 w 1205797"/>
                <a:gd name="connsiteY17" fmla="*/ 704253 h 2085938"/>
                <a:gd name="connsiteX18" fmla="*/ 0 w 1205797"/>
                <a:gd name="connsiteY18" fmla="*/ 1385966 h 2085938"/>
                <a:gd name="connsiteX19" fmla="*/ 127952 w 1205797"/>
                <a:gd name="connsiteY19" fmla="*/ 1903052 h 2085938"/>
                <a:gd name="connsiteX20" fmla="*/ 556522 w 1205797"/>
                <a:gd name="connsiteY20" fmla="*/ 2085939 h 2085938"/>
                <a:gd name="connsiteX21" fmla="*/ 885013 w 1205797"/>
                <a:gd name="connsiteY21" fmla="*/ 1887930 h 2085938"/>
                <a:gd name="connsiteX22" fmla="*/ 910032 w 1205797"/>
                <a:gd name="connsiteY22" fmla="*/ 2085939 h 2085938"/>
                <a:gd name="connsiteX23" fmla="*/ 1205798 w 1205797"/>
                <a:gd name="connsiteY23" fmla="*/ 2085939 h 2085938"/>
                <a:gd name="connsiteX24" fmla="*/ 1205798 w 1205797"/>
                <a:gd name="connsiteY24" fmla="*/ 1004975 h 2085938"/>
                <a:gd name="connsiteX25" fmla="*/ 619214 w 1205797"/>
                <a:gd name="connsiteY25" fmla="*/ 1004975 h 20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05797" h="2085938">
                  <a:moveTo>
                    <a:pt x="619214" y="1268226"/>
                  </a:moveTo>
                  <a:lnTo>
                    <a:pt x="802248" y="1268226"/>
                  </a:lnTo>
                  <a:lnTo>
                    <a:pt x="802248" y="1505988"/>
                  </a:lnTo>
                  <a:cubicBezTo>
                    <a:pt x="802248" y="1681552"/>
                    <a:pt x="743742" y="1769302"/>
                    <a:pt x="626729" y="1769239"/>
                  </a:cubicBezTo>
                  <a:cubicBezTo>
                    <a:pt x="563308" y="1769239"/>
                    <a:pt x="519452" y="1746255"/>
                    <a:pt x="495162" y="1700288"/>
                  </a:cubicBezTo>
                  <a:cubicBezTo>
                    <a:pt x="470903" y="1654257"/>
                    <a:pt x="458821" y="1591297"/>
                    <a:pt x="458821" y="1511029"/>
                  </a:cubicBezTo>
                  <a:lnTo>
                    <a:pt x="458821" y="571391"/>
                  </a:lnTo>
                  <a:cubicBezTo>
                    <a:pt x="458821" y="491249"/>
                    <a:pt x="468335" y="428607"/>
                    <a:pt x="487361" y="383463"/>
                  </a:cubicBezTo>
                  <a:cubicBezTo>
                    <a:pt x="506387" y="338320"/>
                    <a:pt x="548563" y="315780"/>
                    <a:pt x="613887" y="315844"/>
                  </a:cubicBezTo>
                  <a:cubicBezTo>
                    <a:pt x="677308" y="315844"/>
                    <a:pt x="718278" y="336291"/>
                    <a:pt x="736797" y="377187"/>
                  </a:cubicBezTo>
                  <a:cubicBezTo>
                    <a:pt x="755316" y="418082"/>
                    <a:pt x="764512" y="478664"/>
                    <a:pt x="764385" y="558932"/>
                  </a:cubicBezTo>
                  <a:lnTo>
                    <a:pt x="764385" y="752851"/>
                  </a:lnTo>
                  <a:lnTo>
                    <a:pt x="1203134" y="752851"/>
                  </a:lnTo>
                  <a:lnTo>
                    <a:pt x="1203134" y="594026"/>
                  </a:lnTo>
                  <a:cubicBezTo>
                    <a:pt x="1203134" y="405147"/>
                    <a:pt x="1157154" y="258939"/>
                    <a:pt x="1065193" y="155402"/>
                  </a:cubicBezTo>
                  <a:cubicBezTo>
                    <a:pt x="973232" y="51864"/>
                    <a:pt x="821243" y="63"/>
                    <a:pt x="609225" y="0"/>
                  </a:cubicBezTo>
                  <a:cubicBezTo>
                    <a:pt x="388646" y="0"/>
                    <a:pt x="231963" y="60233"/>
                    <a:pt x="139178" y="180700"/>
                  </a:cubicBezTo>
                  <a:cubicBezTo>
                    <a:pt x="46393" y="301166"/>
                    <a:pt x="0" y="475684"/>
                    <a:pt x="0" y="704253"/>
                  </a:cubicBezTo>
                  <a:lnTo>
                    <a:pt x="0" y="1385966"/>
                  </a:lnTo>
                  <a:cubicBezTo>
                    <a:pt x="0" y="1609843"/>
                    <a:pt x="42619" y="1781032"/>
                    <a:pt x="127952" y="1903052"/>
                  </a:cubicBezTo>
                  <a:cubicBezTo>
                    <a:pt x="213286" y="2025071"/>
                    <a:pt x="356269" y="2085939"/>
                    <a:pt x="556522" y="2085939"/>
                  </a:cubicBezTo>
                  <a:cubicBezTo>
                    <a:pt x="712031" y="2085939"/>
                    <a:pt x="821528" y="2019936"/>
                    <a:pt x="885013" y="1887930"/>
                  </a:cubicBezTo>
                  <a:lnTo>
                    <a:pt x="910032" y="2085939"/>
                  </a:lnTo>
                  <a:lnTo>
                    <a:pt x="1205798" y="2085939"/>
                  </a:lnTo>
                  <a:lnTo>
                    <a:pt x="1205798" y="1004975"/>
                  </a:lnTo>
                  <a:lnTo>
                    <a:pt x="619214" y="1004975"/>
                  </a:lnTo>
                  <a:close/>
                </a:path>
              </a:pathLst>
            </a:custGeom>
            <a:solidFill>
              <a:srgbClr val="504F4F"/>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EC4B6A0-7673-2F43-994F-F9D85A790CAA}"/>
                </a:ext>
              </a:extLst>
            </p:cNvPr>
            <p:cNvSpPr/>
            <p:nvPr/>
          </p:nvSpPr>
          <p:spPr>
            <a:xfrm>
              <a:off x="6787317" y="2919082"/>
              <a:ext cx="1657776" cy="1023199"/>
            </a:xfrm>
            <a:custGeom>
              <a:avLst/>
              <a:gdLst>
                <a:gd name="connsiteX0" fmla="*/ 1399113 w 1657776"/>
                <a:gd name="connsiteY0" fmla="*/ 261979 h 1023199"/>
                <a:gd name="connsiteX1" fmla="*/ 1227875 w 1657776"/>
                <a:gd name="connsiteY1" fmla="*/ 261979 h 1023199"/>
                <a:gd name="connsiteX2" fmla="*/ 1227875 w 1657776"/>
                <a:gd name="connsiteY2" fmla="*/ 465979 h 1023199"/>
                <a:gd name="connsiteX3" fmla="*/ 1004030 w 1657776"/>
                <a:gd name="connsiteY3" fmla="*/ 465979 h 1023199"/>
                <a:gd name="connsiteX4" fmla="*/ 913464 w 1657776"/>
                <a:gd name="connsiteY4" fmla="*/ 632508 h 1023199"/>
                <a:gd name="connsiteX5" fmla="*/ 818332 w 1657776"/>
                <a:gd name="connsiteY5" fmla="*/ 465979 h 1023199"/>
                <a:gd name="connsiteX6" fmla="*/ 700178 w 1657776"/>
                <a:gd name="connsiteY6" fmla="*/ 465979 h 1023199"/>
                <a:gd name="connsiteX7" fmla="*/ 720441 w 1657776"/>
                <a:gd name="connsiteY7" fmla="*/ 349000 h 1023199"/>
                <a:gd name="connsiteX8" fmla="*/ 720441 w 1657776"/>
                <a:gd name="connsiteY8" fmla="*/ 347193 h 1023199"/>
                <a:gd name="connsiteX9" fmla="*/ 617508 w 1657776"/>
                <a:gd name="connsiteY9" fmla="*/ 100966 h 1023199"/>
                <a:gd name="connsiteX10" fmla="*/ 103796 w 1657776"/>
                <a:gd name="connsiteY10" fmla="*/ 101822 h 1023199"/>
                <a:gd name="connsiteX11" fmla="*/ 7 w 1657776"/>
                <a:gd name="connsiteY11" fmla="*/ 349095 h 1023199"/>
                <a:gd name="connsiteX12" fmla="*/ 7 w 1657776"/>
                <a:gd name="connsiteY12" fmla="*/ 350807 h 1023199"/>
                <a:gd name="connsiteX13" fmla="*/ 102940 w 1657776"/>
                <a:gd name="connsiteY13" fmla="*/ 597034 h 1023199"/>
                <a:gd name="connsiteX14" fmla="*/ 593726 w 1657776"/>
                <a:gd name="connsiteY14" fmla="*/ 616626 h 1023199"/>
                <a:gd name="connsiteX15" fmla="*/ 593725 w 1657776"/>
                <a:gd name="connsiteY15" fmla="*/ 1023200 h 1023199"/>
                <a:gd name="connsiteX16" fmla="*/ 790744 w 1657776"/>
                <a:gd name="connsiteY16" fmla="*/ 1023200 h 1023199"/>
                <a:gd name="connsiteX17" fmla="*/ 790744 w 1657776"/>
                <a:gd name="connsiteY17" fmla="*/ 794947 h 1023199"/>
                <a:gd name="connsiteX18" fmla="*/ 913559 w 1657776"/>
                <a:gd name="connsiteY18" fmla="*/ 970226 h 1023199"/>
                <a:gd name="connsiteX19" fmla="*/ 1032189 w 1657776"/>
                <a:gd name="connsiteY19" fmla="*/ 794947 h 1023199"/>
                <a:gd name="connsiteX20" fmla="*/ 1032189 w 1657776"/>
                <a:gd name="connsiteY20" fmla="*/ 1023200 h 1023199"/>
                <a:gd name="connsiteX21" fmla="*/ 1229207 w 1657776"/>
                <a:gd name="connsiteY21" fmla="*/ 1023200 h 1023199"/>
                <a:gd name="connsiteX22" fmla="*/ 1229207 w 1657776"/>
                <a:gd name="connsiteY22" fmla="*/ 708402 h 1023199"/>
                <a:gd name="connsiteX23" fmla="*/ 1393976 w 1657776"/>
                <a:gd name="connsiteY23" fmla="*/ 708402 h 1023199"/>
                <a:gd name="connsiteX24" fmla="*/ 1657776 w 1657776"/>
                <a:gd name="connsiteY24" fmla="*/ 485095 h 1023199"/>
                <a:gd name="connsiteX25" fmla="*/ 1657776 w 1657776"/>
                <a:gd name="connsiteY25" fmla="*/ 478628 h 1023199"/>
                <a:gd name="connsiteX26" fmla="*/ 1399113 w 1657776"/>
                <a:gd name="connsiteY26" fmla="*/ 261979 h 1023199"/>
                <a:gd name="connsiteX27" fmla="*/ 475191 w 1657776"/>
                <a:gd name="connsiteY27" fmla="*/ 350712 h 1023199"/>
                <a:gd name="connsiteX28" fmla="*/ 361033 w 1657776"/>
                <a:gd name="connsiteY28" fmla="*/ 468642 h 1023199"/>
                <a:gd name="connsiteX29" fmla="*/ 244306 w 1657776"/>
                <a:gd name="connsiteY29" fmla="*/ 349000 h 1023199"/>
                <a:gd name="connsiteX30" fmla="*/ 244306 w 1657776"/>
                <a:gd name="connsiteY30" fmla="*/ 347193 h 1023199"/>
                <a:gd name="connsiteX31" fmla="*/ 360367 w 1657776"/>
                <a:gd name="connsiteY31" fmla="*/ 227551 h 1023199"/>
                <a:gd name="connsiteX32" fmla="*/ 475191 w 1657776"/>
                <a:gd name="connsiteY32" fmla="*/ 349000 h 1023199"/>
                <a:gd name="connsiteX33" fmla="*/ 1505280 w 1657776"/>
                <a:gd name="connsiteY33" fmla="*/ 483859 h 1023199"/>
                <a:gd name="connsiteX34" fmla="*/ 1411860 w 1657776"/>
                <a:gd name="connsiteY34" fmla="*/ 562511 h 1023199"/>
                <a:gd name="connsiteX35" fmla="*/ 1382560 w 1657776"/>
                <a:gd name="connsiteY35" fmla="*/ 562511 h 1023199"/>
                <a:gd name="connsiteX36" fmla="*/ 1382560 w 1657776"/>
                <a:gd name="connsiteY36" fmla="*/ 403780 h 1023199"/>
                <a:gd name="connsiteX37" fmla="*/ 1411099 w 1657776"/>
                <a:gd name="connsiteY37" fmla="*/ 403780 h 1023199"/>
                <a:gd name="connsiteX38" fmla="*/ 1504899 w 1657776"/>
                <a:gd name="connsiteY38" fmla="*/ 482527 h 1023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57776" h="1023199">
                  <a:moveTo>
                    <a:pt x="1399113" y="261979"/>
                  </a:moveTo>
                  <a:lnTo>
                    <a:pt x="1227875" y="261979"/>
                  </a:lnTo>
                  <a:lnTo>
                    <a:pt x="1227875" y="465979"/>
                  </a:lnTo>
                  <a:lnTo>
                    <a:pt x="1004030" y="465979"/>
                  </a:lnTo>
                  <a:lnTo>
                    <a:pt x="913464" y="632508"/>
                  </a:lnTo>
                  <a:lnTo>
                    <a:pt x="818332" y="465979"/>
                  </a:lnTo>
                  <a:lnTo>
                    <a:pt x="700178" y="465979"/>
                  </a:lnTo>
                  <a:cubicBezTo>
                    <a:pt x="713657" y="428453"/>
                    <a:pt x="720513" y="388872"/>
                    <a:pt x="720441" y="349000"/>
                  </a:cubicBezTo>
                  <a:lnTo>
                    <a:pt x="720441" y="347193"/>
                  </a:lnTo>
                  <a:cubicBezTo>
                    <a:pt x="721019" y="254545"/>
                    <a:pt x="683858" y="165651"/>
                    <a:pt x="617508" y="100966"/>
                  </a:cubicBezTo>
                  <a:cubicBezTo>
                    <a:pt x="472744" y="-33984"/>
                    <a:pt x="248110" y="-33610"/>
                    <a:pt x="103796" y="101822"/>
                  </a:cubicBezTo>
                  <a:cubicBezTo>
                    <a:pt x="37137" y="166798"/>
                    <a:pt x="-313" y="256022"/>
                    <a:pt x="7" y="349095"/>
                  </a:cubicBezTo>
                  <a:lnTo>
                    <a:pt x="7" y="350807"/>
                  </a:lnTo>
                  <a:cubicBezTo>
                    <a:pt x="-582" y="443457"/>
                    <a:pt x="36581" y="532355"/>
                    <a:pt x="102940" y="597034"/>
                  </a:cubicBezTo>
                  <a:cubicBezTo>
                    <a:pt x="239236" y="723862"/>
                    <a:pt x="447748" y="732186"/>
                    <a:pt x="593726" y="616626"/>
                  </a:cubicBezTo>
                  <a:lnTo>
                    <a:pt x="593725" y="1023200"/>
                  </a:lnTo>
                  <a:lnTo>
                    <a:pt x="790744" y="1023200"/>
                  </a:lnTo>
                  <a:lnTo>
                    <a:pt x="790744" y="794947"/>
                  </a:lnTo>
                  <a:lnTo>
                    <a:pt x="913559" y="970226"/>
                  </a:lnTo>
                  <a:lnTo>
                    <a:pt x="1032189" y="794947"/>
                  </a:lnTo>
                  <a:lnTo>
                    <a:pt x="1032189" y="1023200"/>
                  </a:lnTo>
                  <a:lnTo>
                    <a:pt x="1229207" y="1023200"/>
                  </a:lnTo>
                  <a:lnTo>
                    <a:pt x="1229207" y="708402"/>
                  </a:lnTo>
                  <a:lnTo>
                    <a:pt x="1393976" y="708402"/>
                  </a:lnTo>
                  <a:cubicBezTo>
                    <a:pt x="1565213" y="708402"/>
                    <a:pt x="1657776" y="613297"/>
                    <a:pt x="1657776" y="485095"/>
                  </a:cubicBezTo>
                  <a:lnTo>
                    <a:pt x="1657776" y="478628"/>
                  </a:lnTo>
                  <a:cubicBezTo>
                    <a:pt x="1657396" y="365073"/>
                    <a:pt x="1569399" y="261979"/>
                    <a:pt x="1399113" y="261979"/>
                  </a:cubicBezTo>
                  <a:close/>
                  <a:moveTo>
                    <a:pt x="475191" y="350712"/>
                  </a:moveTo>
                  <a:cubicBezTo>
                    <a:pt x="475191" y="411674"/>
                    <a:pt x="435997" y="468642"/>
                    <a:pt x="361033" y="468642"/>
                  </a:cubicBezTo>
                  <a:cubicBezTo>
                    <a:pt x="286069" y="468642"/>
                    <a:pt x="244306" y="411579"/>
                    <a:pt x="244306" y="349000"/>
                  </a:cubicBezTo>
                  <a:lnTo>
                    <a:pt x="244306" y="347193"/>
                  </a:lnTo>
                  <a:cubicBezTo>
                    <a:pt x="244306" y="286231"/>
                    <a:pt x="284832" y="227551"/>
                    <a:pt x="360367" y="227551"/>
                  </a:cubicBezTo>
                  <a:cubicBezTo>
                    <a:pt x="435901" y="227551"/>
                    <a:pt x="475191" y="285375"/>
                    <a:pt x="475191" y="349000"/>
                  </a:cubicBezTo>
                  <a:close/>
                  <a:moveTo>
                    <a:pt x="1505280" y="483859"/>
                  </a:moveTo>
                  <a:cubicBezTo>
                    <a:pt x="1505280" y="538639"/>
                    <a:pt x="1462566" y="562511"/>
                    <a:pt x="1411860" y="562511"/>
                  </a:cubicBezTo>
                  <a:lnTo>
                    <a:pt x="1382560" y="562511"/>
                  </a:lnTo>
                  <a:lnTo>
                    <a:pt x="1382560" y="403780"/>
                  </a:lnTo>
                  <a:lnTo>
                    <a:pt x="1411099" y="403780"/>
                  </a:lnTo>
                  <a:cubicBezTo>
                    <a:pt x="1462185" y="403780"/>
                    <a:pt x="1504899" y="427652"/>
                    <a:pt x="1504899" y="482527"/>
                  </a:cubicBezTo>
                  <a:close/>
                </a:path>
              </a:pathLst>
            </a:custGeom>
            <a:solidFill>
              <a:srgbClr val="FFFFFF"/>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6516AD75-1970-4F40-B757-9A442B2886A6}"/>
                </a:ext>
              </a:extLst>
            </p:cNvPr>
            <p:cNvSpPr/>
            <p:nvPr/>
          </p:nvSpPr>
          <p:spPr>
            <a:xfrm>
              <a:off x="7031622" y="3146633"/>
              <a:ext cx="230885" cy="241091"/>
            </a:xfrm>
            <a:custGeom>
              <a:avLst/>
              <a:gdLst>
                <a:gd name="connsiteX0" fmla="*/ 116061 w 230885"/>
                <a:gd name="connsiteY0" fmla="*/ 0 h 241091"/>
                <a:gd name="connsiteX1" fmla="*/ 0 w 230885"/>
                <a:gd name="connsiteY1" fmla="*/ 119642 h 241091"/>
                <a:gd name="connsiteX2" fmla="*/ 0 w 230885"/>
                <a:gd name="connsiteY2" fmla="*/ 121449 h 241091"/>
                <a:gd name="connsiteX3" fmla="*/ 116727 w 230885"/>
                <a:gd name="connsiteY3" fmla="*/ 241091 h 241091"/>
                <a:gd name="connsiteX4" fmla="*/ 230885 w 230885"/>
                <a:gd name="connsiteY4" fmla="*/ 123161 h 241091"/>
                <a:gd name="connsiteX5" fmla="*/ 230885 w 230885"/>
                <a:gd name="connsiteY5" fmla="*/ 121449 h 241091"/>
                <a:gd name="connsiteX6" fmla="*/ 116061 w 230885"/>
                <a:gd name="connsiteY6" fmla="*/ 0 h 24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85" h="241091">
                  <a:moveTo>
                    <a:pt x="116061" y="0"/>
                  </a:moveTo>
                  <a:cubicBezTo>
                    <a:pt x="40526" y="0"/>
                    <a:pt x="0" y="58680"/>
                    <a:pt x="0" y="119642"/>
                  </a:cubicBezTo>
                  <a:lnTo>
                    <a:pt x="0" y="121449"/>
                  </a:lnTo>
                  <a:cubicBezTo>
                    <a:pt x="0" y="184314"/>
                    <a:pt x="40907" y="241091"/>
                    <a:pt x="116727" y="241091"/>
                  </a:cubicBezTo>
                  <a:cubicBezTo>
                    <a:pt x="192547" y="241091"/>
                    <a:pt x="230885" y="184028"/>
                    <a:pt x="230885" y="123161"/>
                  </a:cubicBezTo>
                  <a:lnTo>
                    <a:pt x="230885" y="121449"/>
                  </a:lnTo>
                  <a:cubicBezTo>
                    <a:pt x="230885" y="57824"/>
                    <a:pt x="191310" y="0"/>
                    <a:pt x="116061" y="0"/>
                  </a:cubicBezTo>
                  <a:close/>
                </a:path>
              </a:pathLst>
            </a:custGeom>
            <a:solidFill>
              <a:srgbClr val="E73529"/>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00F3C5B-BE56-7347-A9FE-8615DD35392C}"/>
                </a:ext>
              </a:extLst>
            </p:cNvPr>
            <p:cNvSpPr/>
            <p:nvPr/>
          </p:nvSpPr>
          <p:spPr>
            <a:xfrm>
              <a:off x="8169876" y="3322862"/>
              <a:ext cx="122625" cy="158445"/>
            </a:xfrm>
            <a:custGeom>
              <a:avLst/>
              <a:gdLst>
                <a:gd name="connsiteX0" fmla="*/ 28540 w 122625"/>
                <a:gd name="connsiteY0" fmla="*/ 0 h 158445"/>
                <a:gd name="connsiteX1" fmla="*/ 0 w 122625"/>
                <a:gd name="connsiteY1" fmla="*/ 0 h 158445"/>
                <a:gd name="connsiteX2" fmla="*/ 0 w 122625"/>
                <a:gd name="connsiteY2" fmla="*/ 158445 h 158445"/>
                <a:gd name="connsiteX3" fmla="*/ 29206 w 122625"/>
                <a:gd name="connsiteY3" fmla="*/ 158445 h 158445"/>
                <a:gd name="connsiteX4" fmla="*/ 122625 w 122625"/>
                <a:gd name="connsiteY4" fmla="*/ 79793 h 158445"/>
                <a:gd name="connsiteX5" fmla="*/ 122625 w 122625"/>
                <a:gd name="connsiteY5" fmla="*/ 78747 h 158445"/>
                <a:gd name="connsiteX6" fmla="*/ 28540 w 122625"/>
                <a:gd name="connsiteY6" fmla="*/ 0 h 15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25" h="158445">
                  <a:moveTo>
                    <a:pt x="28540" y="0"/>
                  </a:moveTo>
                  <a:lnTo>
                    <a:pt x="0" y="0"/>
                  </a:lnTo>
                  <a:lnTo>
                    <a:pt x="0" y="158445"/>
                  </a:lnTo>
                  <a:lnTo>
                    <a:pt x="29206" y="158445"/>
                  </a:lnTo>
                  <a:cubicBezTo>
                    <a:pt x="79911" y="158445"/>
                    <a:pt x="122625" y="134574"/>
                    <a:pt x="122625" y="79793"/>
                  </a:cubicBezTo>
                  <a:lnTo>
                    <a:pt x="122625" y="78747"/>
                  </a:lnTo>
                  <a:cubicBezTo>
                    <a:pt x="122720" y="23871"/>
                    <a:pt x="80006" y="0"/>
                    <a:pt x="28540" y="0"/>
                  </a:cubicBezTo>
                  <a:close/>
                </a:path>
              </a:pathLst>
            </a:custGeom>
            <a:solidFill>
              <a:srgbClr val="E73529"/>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076E59E-9688-B440-AF4E-280521AE6F1B}"/>
                </a:ext>
              </a:extLst>
            </p:cNvPr>
            <p:cNvSpPr/>
            <p:nvPr/>
          </p:nvSpPr>
          <p:spPr>
            <a:xfrm>
              <a:off x="6572896" y="2387600"/>
              <a:ext cx="2086529" cy="2085938"/>
            </a:xfrm>
            <a:custGeom>
              <a:avLst/>
              <a:gdLst>
                <a:gd name="connsiteX0" fmla="*/ 0 w 2086529"/>
                <a:gd name="connsiteY0" fmla="*/ 0 h 2085938"/>
                <a:gd name="connsiteX1" fmla="*/ 0 w 2086529"/>
                <a:gd name="connsiteY1" fmla="*/ 2085939 h 2085938"/>
                <a:gd name="connsiteX2" fmla="*/ 2086530 w 2086529"/>
                <a:gd name="connsiteY2" fmla="*/ 2085939 h 2085938"/>
                <a:gd name="connsiteX3" fmla="*/ 2086530 w 2086529"/>
                <a:gd name="connsiteY3" fmla="*/ 0 h 2085938"/>
                <a:gd name="connsiteX4" fmla="*/ 1608396 w 2086529"/>
                <a:gd name="connsiteY4" fmla="*/ 1239884 h 2085938"/>
                <a:gd name="connsiteX5" fmla="*/ 1443532 w 2086529"/>
                <a:gd name="connsiteY5" fmla="*/ 1239884 h 2085938"/>
                <a:gd name="connsiteX6" fmla="*/ 1443532 w 2086529"/>
                <a:gd name="connsiteY6" fmla="*/ 1554587 h 2085938"/>
                <a:gd name="connsiteX7" fmla="*/ 1246514 w 2086529"/>
                <a:gd name="connsiteY7" fmla="*/ 1554587 h 2085938"/>
                <a:gd name="connsiteX8" fmla="*/ 1246514 w 2086529"/>
                <a:gd name="connsiteY8" fmla="*/ 1326335 h 2085938"/>
                <a:gd name="connsiteX9" fmla="*/ 1127885 w 2086529"/>
                <a:gd name="connsiteY9" fmla="*/ 1501613 h 2085938"/>
                <a:gd name="connsiteX10" fmla="*/ 1005069 w 2086529"/>
                <a:gd name="connsiteY10" fmla="*/ 1326335 h 2085938"/>
                <a:gd name="connsiteX11" fmla="*/ 1005069 w 2086529"/>
                <a:gd name="connsiteY11" fmla="*/ 1554587 h 2085938"/>
                <a:gd name="connsiteX12" fmla="*/ 808051 w 2086529"/>
                <a:gd name="connsiteY12" fmla="*/ 1554587 h 2085938"/>
                <a:gd name="connsiteX13" fmla="*/ 808051 w 2086529"/>
                <a:gd name="connsiteY13" fmla="*/ 1148013 h 2085938"/>
                <a:gd name="connsiteX14" fmla="*/ 317265 w 2086529"/>
                <a:gd name="connsiteY14" fmla="*/ 1128421 h 2085938"/>
                <a:gd name="connsiteX15" fmla="*/ 214332 w 2086529"/>
                <a:gd name="connsiteY15" fmla="*/ 882194 h 2085938"/>
                <a:gd name="connsiteX16" fmla="*/ 214332 w 2086529"/>
                <a:gd name="connsiteY16" fmla="*/ 880482 h 2085938"/>
                <a:gd name="connsiteX17" fmla="*/ 318121 w 2086529"/>
                <a:gd name="connsiteY17" fmla="*/ 633209 h 2085938"/>
                <a:gd name="connsiteX18" fmla="*/ 831834 w 2086529"/>
                <a:gd name="connsiteY18" fmla="*/ 632353 h 2085938"/>
                <a:gd name="connsiteX19" fmla="*/ 934862 w 2086529"/>
                <a:gd name="connsiteY19" fmla="*/ 878675 h 2085938"/>
                <a:gd name="connsiteX20" fmla="*/ 934862 w 2086529"/>
                <a:gd name="connsiteY20" fmla="*/ 880482 h 2085938"/>
                <a:gd name="connsiteX21" fmla="*/ 914599 w 2086529"/>
                <a:gd name="connsiteY21" fmla="*/ 997462 h 2085938"/>
                <a:gd name="connsiteX22" fmla="*/ 1033133 w 2086529"/>
                <a:gd name="connsiteY22" fmla="*/ 997461 h 2085938"/>
                <a:gd name="connsiteX23" fmla="*/ 1128265 w 2086529"/>
                <a:gd name="connsiteY23" fmla="*/ 1163990 h 2085938"/>
                <a:gd name="connsiteX24" fmla="*/ 1218831 w 2086529"/>
                <a:gd name="connsiteY24" fmla="*/ 997461 h 2085938"/>
                <a:gd name="connsiteX25" fmla="*/ 1442486 w 2086529"/>
                <a:gd name="connsiteY25" fmla="*/ 997461 h 2085938"/>
                <a:gd name="connsiteX26" fmla="*/ 1442486 w 2086529"/>
                <a:gd name="connsiteY26" fmla="*/ 793461 h 2085938"/>
                <a:gd name="connsiteX27" fmla="*/ 1613724 w 2086529"/>
                <a:gd name="connsiteY27" fmla="*/ 793461 h 2085938"/>
                <a:gd name="connsiteX28" fmla="*/ 1872007 w 2086529"/>
                <a:gd name="connsiteY28" fmla="*/ 1010110 h 2085938"/>
                <a:gd name="connsiteX29" fmla="*/ 1872007 w 2086529"/>
                <a:gd name="connsiteY29" fmla="*/ 1016578 h 2085938"/>
                <a:gd name="connsiteX30" fmla="*/ 1608396 w 2086529"/>
                <a:gd name="connsiteY30" fmla="*/ 1239884 h 20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86529" h="2085938">
                  <a:moveTo>
                    <a:pt x="0" y="0"/>
                  </a:moveTo>
                  <a:lnTo>
                    <a:pt x="0" y="2085939"/>
                  </a:lnTo>
                  <a:lnTo>
                    <a:pt x="2086530" y="2085939"/>
                  </a:lnTo>
                  <a:lnTo>
                    <a:pt x="2086530" y="0"/>
                  </a:lnTo>
                  <a:close/>
                  <a:moveTo>
                    <a:pt x="1608396" y="1239884"/>
                  </a:moveTo>
                  <a:lnTo>
                    <a:pt x="1443532" y="1239884"/>
                  </a:lnTo>
                  <a:lnTo>
                    <a:pt x="1443532" y="1554587"/>
                  </a:lnTo>
                  <a:lnTo>
                    <a:pt x="1246514" y="1554587"/>
                  </a:lnTo>
                  <a:lnTo>
                    <a:pt x="1246514" y="1326335"/>
                  </a:lnTo>
                  <a:lnTo>
                    <a:pt x="1127885" y="1501613"/>
                  </a:lnTo>
                  <a:lnTo>
                    <a:pt x="1005069" y="1326335"/>
                  </a:lnTo>
                  <a:lnTo>
                    <a:pt x="1005069" y="1554587"/>
                  </a:lnTo>
                  <a:lnTo>
                    <a:pt x="808051" y="1554587"/>
                  </a:lnTo>
                  <a:lnTo>
                    <a:pt x="808051" y="1148013"/>
                  </a:lnTo>
                  <a:cubicBezTo>
                    <a:pt x="662074" y="1263573"/>
                    <a:pt x="453561" y="1255250"/>
                    <a:pt x="317265" y="1128421"/>
                  </a:cubicBezTo>
                  <a:cubicBezTo>
                    <a:pt x="250906" y="1063742"/>
                    <a:pt x="213743" y="974844"/>
                    <a:pt x="214332" y="882194"/>
                  </a:cubicBezTo>
                  <a:lnTo>
                    <a:pt x="214332" y="880482"/>
                  </a:lnTo>
                  <a:cubicBezTo>
                    <a:pt x="214012" y="787409"/>
                    <a:pt x="251463" y="698185"/>
                    <a:pt x="318121" y="633209"/>
                  </a:cubicBezTo>
                  <a:cubicBezTo>
                    <a:pt x="462435" y="497777"/>
                    <a:pt x="687070" y="497403"/>
                    <a:pt x="831834" y="632353"/>
                  </a:cubicBezTo>
                  <a:cubicBezTo>
                    <a:pt x="898243" y="697045"/>
                    <a:pt x="935441" y="785980"/>
                    <a:pt x="934862" y="878675"/>
                  </a:cubicBezTo>
                  <a:lnTo>
                    <a:pt x="934862" y="880482"/>
                  </a:lnTo>
                  <a:cubicBezTo>
                    <a:pt x="934934" y="920354"/>
                    <a:pt x="928078" y="959936"/>
                    <a:pt x="914599" y="997462"/>
                  </a:cubicBezTo>
                  <a:lnTo>
                    <a:pt x="1033133" y="997461"/>
                  </a:lnTo>
                  <a:lnTo>
                    <a:pt x="1128265" y="1163990"/>
                  </a:lnTo>
                  <a:lnTo>
                    <a:pt x="1218831" y="997461"/>
                  </a:lnTo>
                  <a:lnTo>
                    <a:pt x="1442486" y="997461"/>
                  </a:lnTo>
                  <a:lnTo>
                    <a:pt x="1442486" y="793461"/>
                  </a:lnTo>
                  <a:lnTo>
                    <a:pt x="1613724" y="793461"/>
                  </a:lnTo>
                  <a:cubicBezTo>
                    <a:pt x="1784010" y="793461"/>
                    <a:pt x="1872007" y="896555"/>
                    <a:pt x="1872007" y="1010110"/>
                  </a:cubicBezTo>
                  <a:lnTo>
                    <a:pt x="1872007" y="1016578"/>
                  </a:lnTo>
                  <a:cubicBezTo>
                    <a:pt x="1872197" y="1144779"/>
                    <a:pt x="1779919" y="1239884"/>
                    <a:pt x="1608396" y="1239884"/>
                  </a:cubicBezTo>
                  <a:close/>
                </a:path>
              </a:pathLst>
            </a:custGeom>
            <a:solidFill>
              <a:srgbClr val="E73529"/>
            </a:solidFill>
            <a:ln w="9507" cap="flat">
              <a:noFill/>
              <a:prstDash val="solid"/>
              <a:miter/>
            </a:ln>
          </p:spPr>
          <p:txBody>
            <a:bodyPr rtlCol="0" anchor="ctr"/>
            <a:lstStyle/>
            <a:p>
              <a:endParaRPr lang="en-US"/>
            </a:p>
          </p:txBody>
        </p:sp>
      </p:grpSp>
      <p:pic>
        <p:nvPicPr>
          <p:cNvPr id="12" name="Picture 2" descr="Trustpilot - Wikipedia">
            <a:extLst>
              <a:ext uri="{FF2B5EF4-FFF2-40B4-BE49-F238E27FC236}">
                <a16:creationId xmlns:a16="http://schemas.microsoft.com/office/drawing/2014/main" id="{9A7BE73E-6F3E-43F9-BA5C-154725011DCF}"/>
              </a:ext>
            </a:extLst>
          </p:cNvPr>
          <p:cNvPicPr>
            <a:picLocks noChangeAspect="1" noChangeArrowheads="1"/>
          </p:cNvPicPr>
          <p:nvPr userDrawn="1"/>
        </p:nvPicPr>
        <p:blipFill>
          <a:blip r:embed="rId59">
            <a:extLst>
              <a:ext uri="{28A0092B-C50C-407E-A947-70E740481C1C}">
                <a14:useLocalDpi xmlns:a14="http://schemas.microsoft.com/office/drawing/2010/main" val="0"/>
              </a:ext>
            </a:extLst>
          </a:blip>
          <a:srcRect/>
          <a:stretch>
            <a:fillRect/>
          </a:stretch>
        </p:blipFill>
        <p:spPr bwMode="auto">
          <a:xfrm>
            <a:off x="4998500" y="6415109"/>
            <a:ext cx="938087" cy="386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AC9256B-67A1-4932-AC87-19F4B8134A74}"/>
              </a:ext>
            </a:extLst>
          </p:cNvPr>
          <p:cNvSpPr/>
          <p:nvPr userDrawn="1"/>
        </p:nvSpPr>
        <p:spPr>
          <a:xfrm>
            <a:off x="5970003" y="6556108"/>
            <a:ext cx="187372" cy="129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ea typeface="Oswald Light" charset="0"/>
                <a:cs typeface="Oswald Light" charset="0"/>
              </a:rPr>
              <a:t>x</a:t>
            </a:r>
          </a:p>
        </p:txBody>
      </p:sp>
    </p:spTree>
    <p:extLst>
      <p:ext uri="{BB962C8B-B14F-4D97-AF65-F5344CB8AC3E}">
        <p14:creationId xmlns:p14="http://schemas.microsoft.com/office/powerpoint/2010/main" val="3101792077"/>
      </p:ext>
    </p:extLst>
  </p:cSld>
  <p:clrMap bg1="lt1" tx1="dk1" bg2="lt2" tx2="dk2" accent1="accent1" accent2="accent2" accent3="accent3" accent4="accent4" accent5="accent5" accent6="accent6" hlink="hlink" folHlink="folHlink"/>
  <p:sldLayoutIdLst>
    <p:sldLayoutId id="2147484026" r:id="rId1"/>
    <p:sldLayoutId id="2147483984" r:id="rId2"/>
    <p:sldLayoutId id="2147483999" r:id="rId3"/>
    <p:sldLayoutId id="2147484000" r:id="rId4"/>
    <p:sldLayoutId id="2147484001" r:id="rId5"/>
    <p:sldLayoutId id="2147484002" r:id="rId6"/>
    <p:sldLayoutId id="2147484003" r:id="rId7"/>
    <p:sldLayoutId id="2147483956" r:id="rId8"/>
    <p:sldLayoutId id="2147483962" r:id="rId9"/>
    <p:sldLayoutId id="2147483960" r:id="rId10"/>
    <p:sldLayoutId id="2147483928" r:id="rId11"/>
    <p:sldLayoutId id="2147484027" r:id="rId12"/>
    <p:sldLayoutId id="2147483966" r:id="rId13"/>
    <p:sldLayoutId id="2147483957" r:id="rId14"/>
    <p:sldLayoutId id="2147484004" r:id="rId15"/>
    <p:sldLayoutId id="2147484017" r:id="rId16"/>
    <p:sldLayoutId id="2147484005" r:id="rId17"/>
    <p:sldLayoutId id="2147484006" r:id="rId18"/>
    <p:sldLayoutId id="2147484007" r:id="rId19"/>
    <p:sldLayoutId id="2147484022" r:id="rId20"/>
    <p:sldLayoutId id="2147484023" r:id="rId21"/>
    <p:sldLayoutId id="2147484008" r:id="rId22"/>
    <p:sldLayoutId id="2147484009" r:id="rId23"/>
    <p:sldLayoutId id="2147484010" r:id="rId24"/>
    <p:sldLayoutId id="2147484011" r:id="rId25"/>
    <p:sldLayoutId id="2147483975" r:id="rId26"/>
    <p:sldLayoutId id="2147483983" r:id="rId27"/>
    <p:sldLayoutId id="2147484020" r:id="rId28"/>
    <p:sldLayoutId id="2147483978" r:id="rId29"/>
    <p:sldLayoutId id="2147483977" r:id="rId30"/>
    <p:sldLayoutId id="2147484012" r:id="rId31"/>
    <p:sldLayoutId id="2147484013" r:id="rId32"/>
    <p:sldLayoutId id="2147484014" r:id="rId33"/>
    <p:sldLayoutId id="2147484016" r:id="rId34"/>
    <p:sldLayoutId id="2147484015" r:id="rId35"/>
    <p:sldLayoutId id="2147483925" r:id="rId36"/>
    <p:sldLayoutId id="2147483971" r:id="rId37"/>
    <p:sldLayoutId id="2147483982" r:id="rId38"/>
    <p:sldLayoutId id="2147483972" r:id="rId39"/>
    <p:sldLayoutId id="2147483973" r:id="rId40"/>
    <p:sldLayoutId id="2147483981" r:id="rId41"/>
    <p:sldLayoutId id="2147483996" r:id="rId42"/>
    <p:sldLayoutId id="2147483969" r:id="rId43"/>
    <p:sldLayoutId id="2147483968" r:id="rId44"/>
    <p:sldLayoutId id="2147483961" r:id="rId45"/>
    <p:sldLayoutId id="2147483931" r:id="rId46"/>
    <p:sldLayoutId id="2147483936" r:id="rId47"/>
    <p:sldLayoutId id="2147483937" r:id="rId48"/>
    <p:sldLayoutId id="2147483938" r:id="rId49"/>
    <p:sldLayoutId id="2147483998" r:id="rId50"/>
    <p:sldLayoutId id="2147483970" r:id="rId51"/>
    <p:sldLayoutId id="2147483964" r:id="rId52"/>
    <p:sldLayoutId id="2147483965" r:id="rId53"/>
    <p:sldLayoutId id="2147484028" r:id="rId54"/>
    <p:sldLayoutId id="2147484029" r:id="rId55"/>
    <p:sldLayoutId id="2147484030" r:id="rId56"/>
    <p:sldLayoutId id="2147484031" r:id="rId57"/>
  </p:sldLayoutIdLst>
  <p:hf hdr="0" dt="0"/>
  <p:txStyles>
    <p:titleStyle>
      <a:lvl1pPr algn="l" defTabSz="1219170" rtl="0" eaLnBrk="1" latinLnBrk="0" hangingPunct="1">
        <a:lnSpc>
          <a:spcPct val="100000"/>
        </a:lnSpc>
        <a:spcBef>
          <a:spcPct val="0"/>
        </a:spcBef>
        <a:buNone/>
        <a:defRPr sz="4000" b="0" i="0" kern="1200" spc="0">
          <a:solidFill>
            <a:schemeClr val="tx1"/>
          </a:solidFill>
          <a:latin typeface="+mj-lt"/>
          <a:ea typeface="+mj-ea"/>
          <a:cs typeface="Arial Narrow" panose="020B0604020202020204" pitchFamily="34" charset="0"/>
        </a:defRPr>
      </a:lvl1pPr>
    </p:titleStyle>
    <p:bodyStyle>
      <a:lvl1pPr marL="0" indent="0" algn="l" defTabSz="1219170" rtl="0" eaLnBrk="1" latinLnBrk="0" hangingPunct="1">
        <a:lnSpc>
          <a:spcPct val="113000"/>
        </a:lnSpc>
        <a:spcBef>
          <a:spcPts val="1200"/>
        </a:spcBef>
        <a:buFont typeface="Arial"/>
        <a:buNone/>
        <a:defRPr sz="1200" b="0" i="0" kern="1200">
          <a:solidFill>
            <a:schemeClr val="tx1"/>
          </a:solidFill>
          <a:latin typeface="+mn-lt"/>
          <a:ea typeface="Arial" panose="020B0604020202020204" pitchFamily="34" charset="0"/>
          <a:cs typeface="Arial" panose="020B0604020202020204" pitchFamily="34" charset="0"/>
        </a:defRPr>
      </a:lvl1pPr>
      <a:lvl2pPr marL="6351" indent="0" algn="l" defTabSz="1219170" rtl="0" eaLnBrk="1" latinLnBrk="0" hangingPunct="1">
        <a:lnSpc>
          <a:spcPct val="90000"/>
        </a:lnSpc>
        <a:spcBef>
          <a:spcPts val="667"/>
        </a:spcBef>
        <a:buFont typeface="Arial"/>
        <a:buNone/>
        <a:tabLst/>
        <a:defRPr sz="3200" b="1"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6351" indent="0" algn="l" defTabSz="1219170" rtl="0" eaLnBrk="1" latinLnBrk="0" hangingPunct="1">
        <a:lnSpc>
          <a:spcPct val="90000"/>
        </a:lnSpc>
        <a:spcBef>
          <a:spcPts val="667"/>
        </a:spcBef>
        <a:buFont typeface="Arial"/>
        <a:buNone/>
        <a:tabLst/>
        <a:defRPr sz="2000" kern="1200">
          <a:solidFill>
            <a:schemeClr val="tx1"/>
          </a:solidFill>
          <a:latin typeface="Arial" panose="020B0604020202020204" pitchFamily="34" charset="0"/>
          <a:ea typeface="+mn-ea"/>
          <a:cs typeface="Arial" panose="020B0604020202020204" pitchFamily="34" charset="0"/>
        </a:defRPr>
      </a:lvl3pPr>
      <a:lvl4pPr marL="239178" indent="-232828" algn="l" defTabSz="1219170" rtl="0" eaLnBrk="1" latinLnBrk="0" hangingPunct="1">
        <a:lnSpc>
          <a:spcPct val="90000"/>
        </a:lnSpc>
        <a:spcBef>
          <a:spcPts val="667"/>
        </a:spcBef>
        <a:buFont typeface="Arial" charset="0"/>
        <a:buChar char="•"/>
        <a:tabLst/>
        <a:defRPr sz="1600" b="0" i="0" kern="1200">
          <a:solidFill>
            <a:schemeClr val="tx1"/>
          </a:solidFill>
          <a:latin typeface="Arial" panose="020B0604020202020204" pitchFamily="34" charset="0"/>
          <a:ea typeface="Arial Narrow" panose="020B0604020202020204" pitchFamily="34" charset="0"/>
          <a:cs typeface="Arial" panose="020B0604020202020204" pitchFamily="34" charset="0"/>
        </a:defRPr>
      </a:lvl4pPr>
      <a:lvl5pPr marL="474121" indent="-234945" algn="l" defTabSz="1219170" rtl="0" eaLnBrk="1" latinLnBrk="0" hangingPunct="1">
        <a:lnSpc>
          <a:spcPct val="90000"/>
        </a:lnSpc>
        <a:spcBef>
          <a:spcPts val="667"/>
        </a:spcBef>
        <a:buFont typeface="Arial"/>
        <a:buChar char="•"/>
        <a:tabLst/>
        <a:defRPr sz="1600" b="0" i="0" kern="1200">
          <a:solidFill>
            <a:schemeClr val="tx1"/>
          </a:solidFill>
          <a:latin typeface="Arial" panose="020B0604020202020204" pitchFamily="34" charset="0"/>
          <a:ea typeface="Arial Narrow" panose="020B0604020202020204" pitchFamily="34" charset="0"/>
          <a:cs typeface="Arial" panose="020B0604020202020204" pitchFamily="34"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1">
          <p15:clr>
            <a:srgbClr val="F26B43"/>
          </p15:clr>
        </p15:guide>
        <p15:guide id="2" pos="1968">
          <p15:clr>
            <a:srgbClr val="F26B43"/>
          </p15:clr>
        </p15:guide>
        <p15:guide id="3" pos="2095">
          <p15:clr>
            <a:srgbClr val="F26B43"/>
          </p15:clr>
        </p15:guide>
        <p15:guide id="4" pos="3772">
          <p15:clr>
            <a:srgbClr val="F26B43"/>
          </p15:clr>
        </p15:guide>
        <p15:guide id="5" pos="3908" userDrawn="1">
          <p15:clr>
            <a:srgbClr val="F26B43"/>
          </p15:clr>
        </p15:guide>
        <p15:guide id="6" pos="5580">
          <p15:clr>
            <a:srgbClr val="F26B43"/>
          </p15:clr>
        </p15:guide>
        <p15:guide id="7" pos="5708">
          <p15:clr>
            <a:srgbClr val="F26B43"/>
          </p15:clr>
        </p15:guide>
        <p15:guide id="8" pos="7389">
          <p15:clr>
            <a:srgbClr val="F26B43"/>
          </p15:clr>
        </p15:guide>
        <p15:guide id="9" orient="horz" pos="4065" userDrawn="1">
          <p15:clr>
            <a:srgbClr val="A4A3A4"/>
          </p15:clr>
        </p15:guide>
        <p15:guide id="10" pos="209">
          <p15:clr>
            <a:srgbClr val="F26B43"/>
          </p15:clr>
        </p15:guide>
        <p15:guide id="11" pos="7467">
          <p15:clr>
            <a:srgbClr val="F26B43"/>
          </p15:clr>
        </p15:guide>
        <p15:guide id="13" orient="horz" pos="1117" userDrawn="1">
          <p15:clr>
            <a:srgbClr val="A4A3A4"/>
          </p15:clr>
        </p15:guide>
        <p15:guide id="15" pos="123">
          <p15:clr>
            <a:srgbClr val="A4A3A4"/>
          </p15:clr>
        </p15:guide>
        <p15:guide id="16" pos="7549">
          <p15:clr>
            <a:srgbClr val="A4A3A4"/>
          </p15:clr>
        </p15:guide>
        <p15:guide id="17" orient="horz" pos="141">
          <p15:clr>
            <a:srgbClr val="A4A3A4"/>
          </p15:clr>
        </p15:guide>
        <p15:guide id="18" orient="horz" pos="2092" userDrawn="1">
          <p15:clr>
            <a:srgbClr val="A4A3A4"/>
          </p15:clr>
        </p15:guide>
        <p15:guide id="19" pos="3840">
          <p15:clr>
            <a:srgbClr val="A4A3A4"/>
          </p15:clr>
        </p15:guide>
        <p15:guide id="20" orient="horz" pos="3090"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A39BE8F-92E8-CC4E-942B-F13CB372CF3A}"/>
              </a:ext>
            </a:extLst>
          </p:cNvPr>
          <p:cNvSpPr>
            <a:spLocks noGrp="1"/>
          </p:cNvSpPr>
          <p:nvPr>
            <p:ph type="pic" sz="quarter" idx="10"/>
          </p:nvPr>
        </p:nvSpPr>
        <p:spPr>
          <a:gradFill>
            <a:gsLst>
              <a:gs pos="100000">
                <a:schemeClr val="accent2"/>
              </a:gs>
              <a:gs pos="53000">
                <a:schemeClr val="accent3"/>
              </a:gs>
              <a:gs pos="0">
                <a:schemeClr val="accent1"/>
              </a:gs>
            </a:gsLst>
            <a:lin ang="5400000" scaled="0"/>
          </a:gradFill>
        </p:spPr>
      </p:sp>
      <p:sp>
        <p:nvSpPr>
          <p:cNvPr id="5" name="Text Placeholder 4">
            <a:extLst>
              <a:ext uri="{FF2B5EF4-FFF2-40B4-BE49-F238E27FC236}">
                <a16:creationId xmlns:a16="http://schemas.microsoft.com/office/drawing/2014/main" id="{B9393005-1E22-7242-A082-B5FBB32A5DB6}"/>
              </a:ext>
            </a:extLst>
          </p:cNvPr>
          <p:cNvSpPr>
            <a:spLocks noGrp="1"/>
          </p:cNvSpPr>
          <p:nvPr>
            <p:ph type="body" sz="quarter" idx="15"/>
          </p:nvPr>
        </p:nvSpPr>
        <p:spPr/>
        <p:txBody>
          <a:bodyPr>
            <a:normAutofit fontScale="92500"/>
          </a:bodyPr>
          <a:lstStyle/>
          <a:p>
            <a:r>
              <a:rPr lang="en-US" dirty="0"/>
              <a:t>Trustpilot Causal Impact Analysis</a:t>
            </a:r>
          </a:p>
        </p:txBody>
      </p:sp>
      <p:sp>
        <p:nvSpPr>
          <p:cNvPr id="3" name="Slide Number Placeholder 2">
            <a:extLst>
              <a:ext uri="{FF2B5EF4-FFF2-40B4-BE49-F238E27FC236}">
                <a16:creationId xmlns:a16="http://schemas.microsoft.com/office/drawing/2014/main" id="{CE153E08-C30E-CA4A-A46B-6EE13F61C471}"/>
              </a:ext>
            </a:extLst>
          </p:cNvPr>
          <p:cNvSpPr>
            <a:spLocks noGrp="1"/>
          </p:cNvSpPr>
          <p:nvPr>
            <p:ph type="sldNum" sz="quarter" idx="4"/>
          </p:nvPr>
        </p:nvSpPr>
        <p:spPr/>
        <p:txBody>
          <a:bodyPr/>
          <a:lstStyle/>
          <a:p>
            <a:fld id="{CCC91EE0-52FC-AE4F-BCCE-CF8E45753813}" type="slidenum">
              <a:rPr lang="en-GB" smtClean="0"/>
              <a:pPr/>
              <a:t>1</a:t>
            </a:fld>
            <a:endParaRPr lang="en-GB" dirty="0"/>
          </a:p>
        </p:txBody>
      </p:sp>
      <p:sp>
        <p:nvSpPr>
          <p:cNvPr id="4" name="Footer Placeholder 3">
            <a:extLst>
              <a:ext uri="{FF2B5EF4-FFF2-40B4-BE49-F238E27FC236}">
                <a16:creationId xmlns:a16="http://schemas.microsoft.com/office/drawing/2014/main" id="{49A3490B-0C12-6346-ACD3-8B59C8ACA3C8}"/>
              </a:ext>
            </a:extLst>
          </p:cNvPr>
          <p:cNvSpPr>
            <a:spLocks noGrp="1"/>
          </p:cNvSpPr>
          <p:nvPr>
            <p:ph type="ftr" sz="quarter" idx="14"/>
          </p:nvPr>
        </p:nvSpPr>
        <p:spPr/>
        <p:txBody>
          <a:bodyPr/>
          <a:lstStyle/>
          <a:p>
            <a:endParaRPr lang="en-GB"/>
          </a:p>
        </p:txBody>
      </p:sp>
      <p:sp>
        <p:nvSpPr>
          <p:cNvPr id="6" name="Text Placeholder 5">
            <a:extLst>
              <a:ext uri="{FF2B5EF4-FFF2-40B4-BE49-F238E27FC236}">
                <a16:creationId xmlns:a16="http://schemas.microsoft.com/office/drawing/2014/main" id="{C32BC744-0954-FD49-A95B-2C8D748D9156}"/>
              </a:ext>
            </a:extLst>
          </p:cNvPr>
          <p:cNvSpPr>
            <a:spLocks noGrp="1"/>
          </p:cNvSpPr>
          <p:nvPr>
            <p:ph type="body" sz="quarter" idx="16"/>
          </p:nvPr>
        </p:nvSpPr>
        <p:spPr/>
        <p:txBody>
          <a:bodyPr/>
          <a:lstStyle/>
          <a:p>
            <a:r>
              <a:rPr lang="en-US" dirty="0"/>
              <a:t>??/11/2022</a:t>
            </a:r>
          </a:p>
        </p:txBody>
      </p:sp>
      <p:sp>
        <p:nvSpPr>
          <p:cNvPr id="12" name="Text Placeholder 11">
            <a:extLst>
              <a:ext uri="{FF2B5EF4-FFF2-40B4-BE49-F238E27FC236}">
                <a16:creationId xmlns:a16="http://schemas.microsoft.com/office/drawing/2014/main" id="{6E7889F2-80ED-1F4E-AFC2-91763F46B8E5}"/>
              </a:ext>
            </a:extLst>
          </p:cNvPr>
          <p:cNvSpPr>
            <a:spLocks noGrp="1"/>
          </p:cNvSpPr>
          <p:nvPr>
            <p:ph type="body" sz="quarter" idx="17"/>
          </p:nvPr>
        </p:nvSpPr>
        <p:spPr/>
        <p:txBody>
          <a:bodyPr>
            <a:normAutofit/>
          </a:bodyPr>
          <a:lstStyle/>
          <a:p>
            <a:r>
              <a:rPr lang="en-US" sz="1600" dirty="0"/>
              <a:t>Presented by: Data Planning @ MG OMD</a:t>
            </a:r>
          </a:p>
        </p:txBody>
      </p:sp>
    </p:spTree>
    <p:extLst>
      <p:ext uri="{BB962C8B-B14F-4D97-AF65-F5344CB8AC3E}">
        <p14:creationId xmlns:p14="http://schemas.microsoft.com/office/powerpoint/2010/main" val="128092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Graphical user interface, application&#10;&#10;Description automatically generated">
            <a:extLst>
              <a:ext uri="{FF2B5EF4-FFF2-40B4-BE49-F238E27FC236}">
                <a16:creationId xmlns:a16="http://schemas.microsoft.com/office/drawing/2014/main" id="{D062DC22-B537-49EE-8E50-BA2165E359C3}"/>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E0978A2A-5488-4665-A346-F912AB590B36}"/>
              </a:ext>
            </a:extLst>
          </p:cNvPr>
          <p:cNvSpPr>
            <a:spLocks noGrp="1"/>
          </p:cNvSpPr>
          <p:nvPr>
            <p:ph type="sldNum" sz="quarter" idx="4"/>
          </p:nvPr>
        </p:nvSpPr>
        <p:spPr/>
        <p:txBody>
          <a:bodyPr/>
          <a:lstStyle/>
          <a:p>
            <a:fld id="{CCC91EE0-52FC-AE4F-BCCE-CF8E45753813}" type="slidenum">
              <a:rPr lang="en-GB" smtClean="0"/>
              <a:pPr/>
              <a:t>10</a:t>
            </a:fld>
            <a:endParaRPr lang="en-GB" dirty="0"/>
          </a:p>
        </p:txBody>
      </p:sp>
      <p:sp>
        <p:nvSpPr>
          <p:cNvPr id="5" name="Title 4">
            <a:extLst>
              <a:ext uri="{FF2B5EF4-FFF2-40B4-BE49-F238E27FC236}">
                <a16:creationId xmlns:a16="http://schemas.microsoft.com/office/drawing/2014/main" id="{E6C0BCE1-5284-482B-A4C3-DCB9E90E63A3}"/>
              </a:ext>
            </a:extLst>
          </p:cNvPr>
          <p:cNvSpPr>
            <a:spLocks noGrp="1"/>
          </p:cNvSpPr>
          <p:nvPr>
            <p:ph type="title"/>
          </p:nvPr>
        </p:nvSpPr>
        <p:spPr>
          <a:xfrm>
            <a:off x="334841" y="300381"/>
            <a:ext cx="11522319" cy="707886"/>
          </a:xfrm>
        </p:spPr>
        <p:txBody>
          <a:bodyPr/>
          <a:lstStyle/>
          <a:p>
            <a:r>
              <a:rPr lang="en-GB" dirty="0"/>
              <a:t>Demo Requests</a:t>
            </a:r>
          </a:p>
        </p:txBody>
      </p:sp>
    </p:spTree>
    <p:extLst>
      <p:ext uri="{BB962C8B-B14F-4D97-AF65-F5344CB8AC3E}">
        <p14:creationId xmlns:p14="http://schemas.microsoft.com/office/powerpoint/2010/main" val="51842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26C179-958E-4DDC-BBED-72C69C7536D1}"/>
              </a:ext>
            </a:extLst>
          </p:cNvPr>
          <p:cNvSpPr txBox="1"/>
          <p:nvPr/>
        </p:nvSpPr>
        <p:spPr>
          <a:xfrm>
            <a:off x="334840" y="1885081"/>
            <a:ext cx="4524915" cy="3924151"/>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During the campaign period, in the absence of the campaign, we would have expected an average of </a:t>
            </a:r>
            <a:r>
              <a:rPr lang="en-GB" sz="1200" b="1" dirty="0">
                <a:solidFill>
                  <a:srgbClr val="535353"/>
                </a:solidFill>
                <a:latin typeface="+mn-lt"/>
                <a:ea typeface="Oswald Light" charset="0"/>
                <a:cs typeface="Oswald Light" charset="0"/>
              </a:rPr>
              <a:t>1.2 demo requests per day</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95% confidence interval: [0.77, 1.6]</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However, during this period, the actual average was </a:t>
            </a:r>
            <a:r>
              <a:rPr lang="en-GB" sz="1200" b="1" dirty="0">
                <a:solidFill>
                  <a:srgbClr val="535353"/>
                </a:solidFill>
                <a:latin typeface="+mn-lt"/>
                <a:ea typeface="Oswald Light" charset="0"/>
                <a:cs typeface="Oswald Light" charset="0"/>
              </a:rPr>
              <a:t>5 demo requests per day</a:t>
            </a:r>
            <a:r>
              <a:rPr lang="en-GB" sz="1200" dirty="0">
                <a:solidFill>
                  <a:srgbClr val="535353"/>
                </a:solidFill>
                <a:latin typeface="+mn-lt"/>
                <a:ea typeface="Oswald Light" charset="0"/>
                <a:cs typeface="Oswald Light" charset="0"/>
              </a:rPr>
              <a:t>.</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We can therefore estimate that the </a:t>
            </a:r>
            <a:r>
              <a:rPr lang="en-GB" sz="1200" b="1" dirty="0">
                <a:solidFill>
                  <a:srgbClr val="535353"/>
                </a:solidFill>
                <a:latin typeface="+mn-lt"/>
                <a:ea typeface="Oswald Light" charset="0"/>
                <a:cs typeface="Oswald Light" charset="0"/>
              </a:rPr>
              <a:t>average causal effect was 3.9 demo requests per day</a:t>
            </a:r>
            <a:r>
              <a:rPr lang="en-GB" sz="1200" dirty="0">
                <a:solidFill>
                  <a:srgbClr val="535353"/>
                </a:solidFill>
                <a:latin typeface="+mn-lt"/>
                <a:ea typeface="Oswald Light" charset="0"/>
                <a:cs typeface="Oswald Light" charset="0"/>
              </a:rPr>
              <a:t>.</a:t>
            </a:r>
          </a:p>
          <a:p>
            <a:pPr marL="342900" indent="-342900" algn="l">
              <a:spcAft>
                <a:spcPts val="600"/>
              </a:spcAft>
              <a:buFont typeface="Arial" panose="020B0604020202020204" pitchFamily="34" charset="0"/>
              <a:buChar char="•"/>
            </a:pPr>
            <a:endParaRPr lang="en-GB" sz="1200" dirty="0">
              <a:solidFill>
                <a:srgbClr val="535353"/>
              </a:solidFill>
              <a:latin typeface="+mn-lt"/>
              <a:ea typeface="Oswald Light" charset="0"/>
              <a:cs typeface="Oswald Light" charset="0"/>
            </a:endParaRP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Overall, 217 demos were requested during the campaign period.</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Of these, we would have expected 51.4 demo requests in the absence of the campaign</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95% confidence interval: [33.32, 68.9].</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Therefore, we can estimate the total causal effect of the campaign as 165.6 demo requests.</a:t>
            </a:r>
          </a:p>
          <a:p>
            <a:pPr marL="342900" indent="-342900" algn="l">
              <a:spcAft>
                <a:spcPts val="600"/>
              </a:spcAft>
              <a:buFont typeface="Arial" panose="020B0604020202020204" pitchFamily="34" charset="0"/>
              <a:buChar char="•"/>
            </a:pPr>
            <a:endParaRPr lang="en-GB" sz="1200" dirty="0">
              <a:solidFill>
                <a:srgbClr val="535353"/>
              </a:solidFill>
              <a:latin typeface="+mn-lt"/>
              <a:ea typeface="Oswald Light" charset="0"/>
              <a:cs typeface="Oswald Light" charset="0"/>
            </a:endParaRPr>
          </a:p>
        </p:txBody>
      </p:sp>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11</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graphicFrame>
        <p:nvGraphicFramePr>
          <p:cNvPr id="7" name="Table 6">
            <a:extLst>
              <a:ext uri="{FF2B5EF4-FFF2-40B4-BE49-F238E27FC236}">
                <a16:creationId xmlns:a16="http://schemas.microsoft.com/office/drawing/2014/main" id="{FE20D308-52E7-4B2E-826C-3DC5BD686E3B}"/>
              </a:ext>
            </a:extLst>
          </p:cNvPr>
          <p:cNvGraphicFramePr>
            <a:graphicFrameLocks noGrp="1"/>
          </p:cNvGraphicFramePr>
          <p:nvPr>
            <p:extLst>
              <p:ext uri="{D42A27DB-BD31-4B8C-83A1-F6EECF244321}">
                <p14:modId xmlns:p14="http://schemas.microsoft.com/office/powerpoint/2010/main" val="3215869670"/>
              </p:ext>
            </p:extLst>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5</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217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1.2 (0.21)</a:t>
                      </a:r>
                    </a:p>
                  </a:txBody>
                  <a:tcPr>
                    <a:noFill/>
                  </a:tcPr>
                </a:tc>
                <a:tc>
                  <a:txBody>
                    <a:bodyPr/>
                    <a:lstStyle/>
                    <a:p>
                      <a:pPr algn="ctr"/>
                      <a:r>
                        <a:rPr lang="en-GB" sz="900" i="1" dirty="0">
                          <a:solidFill>
                            <a:srgbClr val="535353"/>
                          </a:solidFill>
                          <a:latin typeface="+mn-lt"/>
                        </a:rPr>
                        <a:t>51.4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[0.77, 1.6]</a:t>
                      </a:r>
                    </a:p>
                  </a:txBody>
                  <a:tcPr>
                    <a:noFill/>
                  </a:tcPr>
                </a:tc>
                <a:tc>
                  <a:txBody>
                    <a:bodyPr/>
                    <a:lstStyle/>
                    <a:p>
                      <a:pPr algn="ctr"/>
                      <a:r>
                        <a:rPr lang="en-GB" sz="900" i="1" dirty="0">
                          <a:solidFill>
                            <a:srgbClr val="535353"/>
                          </a:solidFill>
                          <a:latin typeface="+mn-lt"/>
                        </a:rPr>
                        <a:t>[33.32, 68.9]</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3.9 (0.21)</a:t>
                      </a:r>
                    </a:p>
                  </a:txBody>
                  <a:tcPr>
                    <a:noFill/>
                  </a:tcPr>
                </a:tc>
                <a:tc>
                  <a:txBody>
                    <a:bodyPr/>
                    <a:lstStyle/>
                    <a:p>
                      <a:pPr algn="ctr"/>
                      <a:r>
                        <a:rPr lang="en-GB" sz="1100" dirty="0">
                          <a:solidFill>
                            <a:srgbClr val="535353"/>
                          </a:solidFill>
                          <a:latin typeface="+mn-lt"/>
                        </a:rPr>
                        <a:t>165.6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[3.4, 4.3]</a:t>
                      </a:r>
                    </a:p>
                  </a:txBody>
                  <a:tcPr>
                    <a:noFill/>
                  </a:tcPr>
                </a:tc>
                <a:tc>
                  <a:txBody>
                    <a:bodyPr/>
                    <a:lstStyle/>
                    <a:p>
                      <a:pPr algn="ctr"/>
                      <a:r>
                        <a:rPr lang="en-GB" sz="900" i="1" dirty="0">
                          <a:solidFill>
                            <a:srgbClr val="535353"/>
                          </a:solidFill>
                          <a:latin typeface="+mn-lt"/>
                        </a:rPr>
                        <a:t>[148.1, 183.7]</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322% (18%)</a:t>
                      </a:r>
                    </a:p>
                  </a:txBody>
                  <a:tcPr>
                    <a:noFill/>
                  </a:tcPr>
                </a:tc>
                <a:tc>
                  <a:txBody>
                    <a:bodyPr/>
                    <a:lstStyle/>
                    <a:p>
                      <a:pPr algn="ctr"/>
                      <a:r>
                        <a:rPr lang="en-GB" sz="1100" dirty="0">
                          <a:solidFill>
                            <a:srgbClr val="535353"/>
                          </a:solidFill>
                          <a:latin typeface="+mn-lt"/>
                        </a:rPr>
                        <a:t>322% (18%)</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Tree>
    <p:extLst>
      <p:ext uri="{BB962C8B-B14F-4D97-AF65-F5344CB8AC3E}">
        <p14:creationId xmlns:p14="http://schemas.microsoft.com/office/powerpoint/2010/main" val="154850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12</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graphicFrame>
        <p:nvGraphicFramePr>
          <p:cNvPr id="7" name="Table 6">
            <a:extLst>
              <a:ext uri="{FF2B5EF4-FFF2-40B4-BE49-F238E27FC236}">
                <a16:creationId xmlns:a16="http://schemas.microsoft.com/office/drawing/2014/main" id="{FE20D308-52E7-4B2E-826C-3DC5BD686E3B}"/>
              </a:ext>
            </a:extLst>
          </p:cNvPr>
          <p:cNvGraphicFramePr>
            <a:graphicFrameLocks noGrp="1"/>
          </p:cNvGraphicFramePr>
          <p:nvPr>
            <p:extLst>
              <p:ext uri="{D42A27DB-BD31-4B8C-83A1-F6EECF244321}">
                <p14:modId xmlns:p14="http://schemas.microsoft.com/office/powerpoint/2010/main" val="1903806709"/>
              </p:ext>
            </p:extLst>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5</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217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1.2 (0.21)</a:t>
                      </a:r>
                    </a:p>
                  </a:txBody>
                  <a:tcPr>
                    <a:noFill/>
                  </a:tcPr>
                </a:tc>
                <a:tc>
                  <a:txBody>
                    <a:bodyPr/>
                    <a:lstStyle/>
                    <a:p>
                      <a:pPr algn="ctr"/>
                      <a:r>
                        <a:rPr lang="en-GB" sz="900" i="1" dirty="0">
                          <a:solidFill>
                            <a:srgbClr val="535353"/>
                          </a:solidFill>
                          <a:latin typeface="+mn-lt"/>
                        </a:rPr>
                        <a:t>51.4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[0.77, 1.6]</a:t>
                      </a:r>
                    </a:p>
                  </a:txBody>
                  <a:tcPr>
                    <a:noFill/>
                  </a:tcPr>
                </a:tc>
                <a:tc>
                  <a:txBody>
                    <a:bodyPr/>
                    <a:lstStyle/>
                    <a:p>
                      <a:pPr algn="ctr"/>
                      <a:r>
                        <a:rPr lang="en-GB" sz="900" i="1" dirty="0">
                          <a:solidFill>
                            <a:srgbClr val="535353"/>
                          </a:solidFill>
                          <a:latin typeface="+mn-lt"/>
                        </a:rPr>
                        <a:t>[33.32, 68.9]</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3.9 (0.21)</a:t>
                      </a:r>
                    </a:p>
                  </a:txBody>
                  <a:tcPr>
                    <a:noFill/>
                  </a:tcPr>
                </a:tc>
                <a:tc>
                  <a:txBody>
                    <a:bodyPr/>
                    <a:lstStyle/>
                    <a:p>
                      <a:pPr algn="ctr"/>
                      <a:r>
                        <a:rPr lang="en-GB" sz="1100" dirty="0">
                          <a:solidFill>
                            <a:srgbClr val="535353"/>
                          </a:solidFill>
                          <a:latin typeface="+mn-lt"/>
                        </a:rPr>
                        <a:t>165.6 (9.04)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[3.4, 4.3]</a:t>
                      </a:r>
                    </a:p>
                  </a:txBody>
                  <a:tcPr>
                    <a:noFill/>
                  </a:tcPr>
                </a:tc>
                <a:tc>
                  <a:txBody>
                    <a:bodyPr/>
                    <a:lstStyle/>
                    <a:p>
                      <a:pPr algn="ctr"/>
                      <a:r>
                        <a:rPr lang="en-GB" sz="900" i="1" dirty="0">
                          <a:solidFill>
                            <a:srgbClr val="535353"/>
                          </a:solidFill>
                          <a:latin typeface="+mn-lt"/>
                        </a:rPr>
                        <a:t>[148.1, 183.7]</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322% (18%)</a:t>
                      </a:r>
                    </a:p>
                  </a:txBody>
                  <a:tcPr>
                    <a:noFill/>
                  </a:tcPr>
                </a:tc>
                <a:tc>
                  <a:txBody>
                    <a:bodyPr/>
                    <a:lstStyle/>
                    <a:p>
                      <a:pPr algn="ctr"/>
                      <a:r>
                        <a:rPr lang="en-GB" sz="1100" dirty="0">
                          <a:solidFill>
                            <a:srgbClr val="535353"/>
                          </a:solidFill>
                          <a:latin typeface="+mn-lt"/>
                        </a:rPr>
                        <a:t>322% (18%)</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[288%, 357%]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
        <p:nvSpPr>
          <p:cNvPr id="9" name="TextBox 8">
            <a:extLst>
              <a:ext uri="{FF2B5EF4-FFF2-40B4-BE49-F238E27FC236}">
                <a16:creationId xmlns:a16="http://schemas.microsoft.com/office/drawing/2014/main" id="{B43471C1-C400-48B4-B231-52AB43F1CED5}"/>
              </a:ext>
            </a:extLst>
          </p:cNvPr>
          <p:cNvSpPr txBox="1"/>
          <p:nvPr/>
        </p:nvSpPr>
        <p:spPr>
          <a:xfrm>
            <a:off x="331197" y="1885081"/>
            <a:ext cx="4528560" cy="1800493"/>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In relative terms, the campaign led to an increase in demo requests of 322%</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probability of these results being explained by a causal effect is 99.90% (conversely, the probability of these results being explained by chance is 0.10%).</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Therefore, the causal effect can be interpreted as being statistically significant.</a:t>
            </a:r>
          </a:p>
          <a:p>
            <a:pPr marL="342900" indent="-342900" algn="l">
              <a:spcAft>
                <a:spcPts val="600"/>
              </a:spcAft>
              <a:buFont typeface="Arial" panose="020B0604020202020204" pitchFamily="34" charset="0"/>
              <a:buChar char="•"/>
            </a:pPr>
            <a:endParaRPr lang="en-GB" sz="1200" dirty="0">
              <a:solidFill>
                <a:srgbClr val="535353"/>
              </a:solidFill>
              <a:latin typeface="+mn-lt"/>
              <a:ea typeface="Oswald Light" charset="0"/>
              <a:cs typeface="Oswald Light" charset="0"/>
            </a:endParaRPr>
          </a:p>
        </p:txBody>
      </p:sp>
    </p:spTree>
    <p:extLst>
      <p:ext uri="{BB962C8B-B14F-4D97-AF65-F5344CB8AC3E}">
        <p14:creationId xmlns:p14="http://schemas.microsoft.com/office/powerpoint/2010/main" val="134194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tanding, screenshot&#10;&#10;Description automatically generated">
            <a:extLst>
              <a:ext uri="{FF2B5EF4-FFF2-40B4-BE49-F238E27FC236}">
                <a16:creationId xmlns:a16="http://schemas.microsoft.com/office/drawing/2014/main" id="{BAA537A5-8496-4889-A159-21F9E83A5A9B}"/>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E7DF87E-92D8-48D9-A2E1-32EBD658D5AD}"/>
              </a:ext>
            </a:extLst>
          </p:cNvPr>
          <p:cNvSpPr>
            <a:spLocks noGrp="1"/>
          </p:cNvSpPr>
          <p:nvPr>
            <p:ph type="sldNum" sz="quarter" idx="4"/>
          </p:nvPr>
        </p:nvSpPr>
        <p:spPr/>
        <p:txBody>
          <a:bodyPr/>
          <a:lstStyle/>
          <a:p>
            <a:fld id="{CCC91EE0-52FC-AE4F-BCCE-CF8E45753813}" type="slidenum">
              <a:rPr lang="en-GB" smtClean="0"/>
              <a:pPr/>
              <a:t>13</a:t>
            </a:fld>
            <a:endParaRPr lang="en-GB" dirty="0"/>
          </a:p>
        </p:txBody>
      </p:sp>
      <p:sp>
        <p:nvSpPr>
          <p:cNvPr id="3" name="Footer Placeholder 2">
            <a:extLst>
              <a:ext uri="{FF2B5EF4-FFF2-40B4-BE49-F238E27FC236}">
                <a16:creationId xmlns:a16="http://schemas.microsoft.com/office/drawing/2014/main" id="{AE9B9A04-19C4-4BFA-85AF-DE261C56FDE8}"/>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ED1E8EAF-5442-4042-8E9A-4683135FF1F1}"/>
              </a:ext>
            </a:extLst>
          </p:cNvPr>
          <p:cNvSpPr>
            <a:spLocks noGrp="1"/>
          </p:cNvSpPr>
          <p:nvPr>
            <p:ph type="title"/>
          </p:nvPr>
        </p:nvSpPr>
        <p:spPr>
          <a:xfrm>
            <a:off x="334841" y="300381"/>
            <a:ext cx="11522319" cy="707886"/>
          </a:xfrm>
        </p:spPr>
        <p:txBody>
          <a:bodyPr/>
          <a:lstStyle/>
          <a:p>
            <a:r>
              <a:rPr lang="en-GB" dirty="0"/>
              <a:t>Original Data</a:t>
            </a:r>
          </a:p>
        </p:txBody>
      </p:sp>
    </p:spTree>
    <p:extLst>
      <p:ext uri="{BB962C8B-B14F-4D97-AF65-F5344CB8AC3E}">
        <p14:creationId xmlns:p14="http://schemas.microsoft.com/office/powerpoint/2010/main" val="844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10;&#10;Description automatically generated">
            <a:extLst>
              <a:ext uri="{FF2B5EF4-FFF2-40B4-BE49-F238E27FC236}">
                <a16:creationId xmlns:a16="http://schemas.microsoft.com/office/drawing/2014/main" id="{60100C9E-5C15-4DF8-B375-DC39210B8B6E}"/>
              </a:ext>
            </a:extLst>
          </p:cNvPr>
          <p:cNvPicPr>
            <a:picLocks noChangeAspect="1"/>
          </p:cNvPicPr>
          <p:nvPr/>
        </p:nvPicPr>
        <p:blipFill>
          <a:blip r:embed="rId2"/>
          <a:stretch>
            <a:fillRect/>
          </a:stretch>
        </p:blipFill>
        <p:spPr>
          <a:xfrm>
            <a:off x="381000" y="1477100"/>
            <a:ext cx="11430000" cy="4572000"/>
          </a:xfrm>
          <a:prstGeom prst="rect">
            <a:avLst/>
          </a:prstGeom>
        </p:spPr>
      </p:pic>
      <p:sp>
        <p:nvSpPr>
          <p:cNvPr id="2" name="Slide Number Placeholder 1">
            <a:extLst>
              <a:ext uri="{FF2B5EF4-FFF2-40B4-BE49-F238E27FC236}">
                <a16:creationId xmlns:a16="http://schemas.microsoft.com/office/drawing/2014/main" id="{8D6E0578-1BEF-41BB-8666-25D7B55C740A}"/>
              </a:ext>
            </a:extLst>
          </p:cNvPr>
          <p:cNvSpPr>
            <a:spLocks noGrp="1"/>
          </p:cNvSpPr>
          <p:nvPr>
            <p:ph type="sldNum" sz="quarter" idx="4"/>
          </p:nvPr>
        </p:nvSpPr>
        <p:spPr/>
        <p:txBody>
          <a:bodyPr/>
          <a:lstStyle/>
          <a:p>
            <a:fld id="{CCC91EE0-52FC-AE4F-BCCE-CF8E45753813}" type="slidenum">
              <a:rPr lang="en-GB" smtClean="0"/>
              <a:pPr/>
              <a:t>14</a:t>
            </a:fld>
            <a:endParaRPr lang="en-GB" dirty="0"/>
          </a:p>
        </p:txBody>
      </p:sp>
      <p:sp>
        <p:nvSpPr>
          <p:cNvPr id="3" name="Footer Placeholder 2">
            <a:extLst>
              <a:ext uri="{FF2B5EF4-FFF2-40B4-BE49-F238E27FC236}">
                <a16:creationId xmlns:a16="http://schemas.microsoft.com/office/drawing/2014/main" id="{EA01884C-B6B4-47C9-930E-A18A18DD4FC2}"/>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C9B54F81-D390-4478-B02B-0F5BAC0731AC}"/>
              </a:ext>
            </a:extLst>
          </p:cNvPr>
          <p:cNvSpPr>
            <a:spLocks noGrp="1"/>
          </p:cNvSpPr>
          <p:nvPr>
            <p:ph type="title"/>
          </p:nvPr>
        </p:nvSpPr>
        <p:spPr>
          <a:xfrm>
            <a:off x="334841" y="300381"/>
            <a:ext cx="11522319" cy="707886"/>
          </a:xfrm>
        </p:spPr>
        <p:txBody>
          <a:bodyPr/>
          <a:lstStyle/>
          <a:p>
            <a:r>
              <a:rPr lang="en-GB" dirty="0"/>
              <a:t>Pointwise Results</a:t>
            </a:r>
          </a:p>
        </p:txBody>
      </p:sp>
    </p:spTree>
    <p:extLst>
      <p:ext uri="{BB962C8B-B14F-4D97-AF65-F5344CB8AC3E}">
        <p14:creationId xmlns:p14="http://schemas.microsoft.com/office/powerpoint/2010/main" val="24546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B99F0566-2191-4341-BD4E-256133294FD4}"/>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348AB53-6EA4-4ABF-A633-BE57C2E40E2E}"/>
              </a:ext>
            </a:extLst>
          </p:cNvPr>
          <p:cNvSpPr>
            <a:spLocks noGrp="1"/>
          </p:cNvSpPr>
          <p:nvPr>
            <p:ph type="sldNum" sz="quarter" idx="4"/>
          </p:nvPr>
        </p:nvSpPr>
        <p:spPr/>
        <p:txBody>
          <a:bodyPr/>
          <a:lstStyle/>
          <a:p>
            <a:fld id="{CCC91EE0-52FC-AE4F-BCCE-CF8E45753813}" type="slidenum">
              <a:rPr lang="en-GB" smtClean="0"/>
              <a:pPr/>
              <a:t>15</a:t>
            </a:fld>
            <a:endParaRPr lang="en-GB" dirty="0"/>
          </a:p>
        </p:txBody>
      </p:sp>
      <p:sp>
        <p:nvSpPr>
          <p:cNvPr id="3" name="Footer Placeholder 2">
            <a:extLst>
              <a:ext uri="{FF2B5EF4-FFF2-40B4-BE49-F238E27FC236}">
                <a16:creationId xmlns:a16="http://schemas.microsoft.com/office/drawing/2014/main" id="{8E3249E9-53B4-4B7C-B832-96FEEE79205E}"/>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715840E7-41BF-4C26-AB9A-852364934D6F}"/>
              </a:ext>
            </a:extLst>
          </p:cNvPr>
          <p:cNvSpPr>
            <a:spLocks noGrp="1"/>
          </p:cNvSpPr>
          <p:nvPr>
            <p:ph type="title"/>
          </p:nvPr>
        </p:nvSpPr>
        <p:spPr>
          <a:xfrm>
            <a:off x="334841" y="300381"/>
            <a:ext cx="11522319" cy="707886"/>
          </a:xfrm>
        </p:spPr>
        <p:txBody>
          <a:bodyPr/>
          <a:lstStyle/>
          <a:p>
            <a:r>
              <a:rPr lang="en-GB" dirty="0"/>
              <a:t>Cumulative Results</a:t>
            </a:r>
          </a:p>
        </p:txBody>
      </p:sp>
    </p:spTree>
    <p:extLst>
      <p:ext uri="{BB962C8B-B14F-4D97-AF65-F5344CB8AC3E}">
        <p14:creationId xmlns:p14="http://schemas.microsoft.com/office/powerpoint/2010/main" val="303932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8DC90A8-D8B4-4C84-8C23-50C508C5E79E}"/>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BEA503A6-B823-4829-BF74-B4F1A74DFCFF}"/>
              </a:ext>
            </a:extLst>
          </p:cNvPr>
          <p:cNvSpPr>
            <a:spLocks noGrp="1"/>
          </p:cNvSpPr>
          <p:nvPr>
            <p:ph type="sldNum" sz="quarter" idx="4"/>
          </p:nvPr>
        </p:nvSpPr>
        <p:spPr/>
        <p:txBody>
          <a:bodyPr/>
          <a:lstStyle/>
          <a:p>
            <a:fld id="{CCC91EE0-52FC-AE4F-BCCE-CF8E45753813}" type="slidenum">
              <a:rPr lang="en-GB" smtClean="0"/>
              <a:pPr/>
              <a:t>16</a:t>
            </a:fld>
            <a:endParaRPr lang="en-GB" dirty="0"/>
          </a:p>
        </p:txBody>
      </p:sp>
      <p:sp>
        <p:nvSpPr>
          <p:cNvPr id="4" name="Footer Placeholder 3">
            <a:extLst>
              <a:ext uri="{FF2B5EF4-FFF2-40B4-BE49-F238E27FC236}">
                <a16:creationId xmlns:a16="http://schemas.microsoft.com/office/drawing/2014/main" id="{17044AC8-AE17-4D21-9D35-375E7CFF9F6A}"/>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ED6BD462-B928-4D5D-BC22-BA2C928A3F94}"/>
              </a:ext>
            </a:extLst>
          </p:cNvPr>
          <p:cNvSpPr>
            <a:spLocks noGrp="1"/>
          </p:cNvSpPr>
          <p:nvPr>
            <p:ph type="title"/>
          </p:nvPr>
        </p:nvSpPr>
        <p:spPr>
          <a:xfrm>
            <a:off x="1330993" y="2504459"/>
            <a:ext cx="9514140" cy="1849082"/>
          </a:xfrm>
        </p:spPr>
        <p:txBody>
          <a:bodyPr/>
          <a:lstStyle/>
          <a:p>
            <a:r>
              <a:rPr lang="en-GB" dirty="0"/>
              <a:t>Free sign-ups</a:t>
            </a:r>
          </a:p>
        </p:txBody>
      </p:sp>
    </p:spTree>
    <p:extLst>
      <p:ext uri="{BB962C8B-B14F-4D97-AF65-F5344CB8AC3E}">
        <p14:creationId xmlns:p14="http://schemas.microsoft.com/office/powerpoint/2010/main" val="132681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imeline&#10;&#10;Description automatically generated">
            <a:extLst>
              <a:ext uri="{FF2B5EF4-FFF2-40B4-BE49-F238E27FC236}">
                <a16:creationId xmlns:a16="http://schemas.microsoft.com/office/drawing/2014/main" id="{ED3E4D15-E3D4-4EF3-8EA6-D3EFEB7F0C4A}"/>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E0978A2A-5488-4665-A346-F912AB590B36}"/>
              </a:ext>
            </a:extLst>
          </p:cNvPr>
          <p:cNvSpPr>
            <a:spLocks noGrp="1"/>
          </p:cNvSpPr>
          <p:nvPr>
            <p:ph type="sldNum" sz="quarter" idx="4"/>
          </p:nvPr>
        </p:nvSpPr>
        <p:spPr/>
        <p:txBody>
          <a:bodyPr/>
          <a:lstStyle/>
          <a:p>
            <a:fld id="{CCC91EE0-52FC-AE4F-BCCE-CF8E45753813}" type="slidenum">
              <a:rPr lang="en-GB" smtClean="0"/>
              <a:pPr/>
              <a:t>17</a:t>
            </a:fld>
            <a:endParaRPr lang="en-GB" dirty="0"/>
          </a:p>
        </p:txBody>
      </p:sp>
      <p:sp>
        <p:nvSpPr>
          <p:cNvPr id="5" name="Title 4">
            <a:extLst>
              <a:ext uri="{FF2B5EF4-FFF2-40B4-BE49-F238E27FC236}">
                <a16:creationId xmlns:a16="http://schemas.microsoft.com/office/drawing/2014/main" id="{E6C0BCE1-5284-482B-A4C3-DCB9E90E63A3}"/>
              </a:ext>
            </a:extLst>
          </p:cNvPr>
          <p:cNvSpPr>
            <a:spLocks noGrp="1"/>
          </p:cNvSpPr>
          <p:nvPr>
            <p:ph type="title"/>
          </p:nvPr>
        </p:nvSpPr>
        <p:spPr>
          <a:xfrm>
            <a:off x="334841" y="300381"/>
            <a:ext cx="11522319" cy="707886"/>
          </a:xfrm>
        </p:spPr>
        <p:txBody>
          <a:bodyPr/>
          <a:lstStyle/>
          <a:p>
            <a:r>
              <a:rPr lang="en-GB" dirty="0"/>
              <a:t>Free sign-ups</a:t>
            </a:r>
          </a:p>
        </p:txBody>
      </p:sp>
    </p:spTree>
    <p:extLst>
      <p:ext uri="{BB962C8B-B14F-4D97-AF65-F5344CB8AC3E}">
        <p14:creationId xmlns:p14="http://schemas.microsoft.com/office/powerpoint/2010/main" val="301690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C654861-B4A9-41B5-AED6-E8BF7ED192C7}"/>
              </a:ext>
            </a:extLst>
          </p:cNvPr>
          <p:cNvGraphicFramePr>
            <a:graphicFrameLocks noGrp="1"/>
          </p:cNvGraphicFramePr>
          <p:nvPr>
            <p:extLst>
              <p:ext uri="{D42A27DB-BD31-4B8C-83A1-F6EECF244321}">
                <p14:modId xmlns:p14="http://schemas.microsoft.com/office/powerpoint/2010/main" val="2880397050"/>
              </p:ext>
            </p:extLst>
          </p:nvPr>
        </p:nvGraphicFramePr>
        <p:xfrm>
          <a:off x="5717238" y="1885081"/>
          <a:ext cx="5592132" cy="3085930"/>
        </p:xfrm>
        <a:graphic>
          <a:graphicData uri="http://schemas.openxmlformats.org/drawingml/2006/table">
            <a:tbl>
              <a:tblPr firstRow="1" bandRow="1">
                <a:tableStyleId>{5C22544A-7EE6-4342-B048-85BDC9FD1C3A}</a:tableStyleId>
              </a:tblPr>
              <a:tblGrid>
                <a:gridCol w="1864044">
                  <a:extLst>
                    <a:ext uri="{9D8B030D-6E8A-4147-A177-3AD203B41FA5}">
                      <a16:colId xmlns:a16="http://schemas.microsoft.com/office/drawing/2014/main" val="2560937650"/>
                    </a:ext>
                  </a:extLst>
                </a:gridCol>
                <a:gridCol w="1864044">
                  <a:extLst>
                    <a:ext uri="{9D8B030D-6E8A-4147-A177-3AD203B41FA5}">
                      <a16:colId xmlns:a16="http://schemas.microsoft.com/office/drawing/2014/main" val="2376659099"/>
                    </a:ext>
                  </a:extLst>
                </a:gridCol>
                <a:gridCol w="1864044">
                  <a:extLst>
                    <a:ext uri="{9D8B030D-6E8A-4147-A177-3AD203B41FA5}">
                      <a16:colId xmlns:a16="http://schemas.microsoft.com/office/drawing/2014/main" val="2787754857"/>
                    </a:ext>
                  </a:extLst>
                </a:gridCol>
              </a:tblGrid>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Daily Average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100" dirty="0">
                          <a:solidFill>
                            <a:srgbClr val="535353"/>
                          </a:solidFill>
                          <a:latin typeface="+mn-lt"/>
                        </a:rPr>
                        <a:t>Cumulative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912469"/>
                  </a:ext>
                </a:extLst>
              </a:tr>
              <a:tr h="308593">
                <a:tc>
                  <a:txBody>
                    <a:bodyPr/>
                    <a:lstStyle/>
                    <a:p>
                      <a:r>
                        <a:rPr lang="en-GB" sz="1100" b="1" i="1" dirty="0">
                          <a:solidFill>
                            <a:srgbClr val="535353"/>
                          </a:solidFill>
                          <a:latin typeface="+mn-lt"/>
                        </a:rPr>
                        <a:t>Actual</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34</a:t>
                      </a:r>
                    </a:p>
                  </a:txBody>
                  <a:tcPr>
                    <a:lnT w="12700" cap="flat" cmpd="sng" algn="ctr">
                      <a:solidFill>
                        <a:schemeClr val="tx1"/>
                      </a:solidFill>
                      <a:prstDash val="solid"/>
                      <a:round/>
                      <a:headEnd type="none" w="med" len="med"/>
                      <a:tailEnd type="none" w="med" len="med"/>
                    </a:lnT>
                    <a:noFill/>
                  </a:tcPr>
                </a:tc>
                <a:tc>
                  <a:txBody>
                    <a:bodyPr/>
                    <a:lstStyle/>
                    <a:p>
                      <a:pPr algn="ctr"/>
                      <a:r>
                        <a:rPr lang="en-GB" sz="1100" dirty="0">
                          <a:solidFill>
                            <a:srgbClr val="535353"/>
                          </a:solidFill>
                          <a:latin typeface="+mn-lt"/>
                        </a:rPr>
                        <a:t>1444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768370"/>
                  </a:ext>
                </a:extLst>
              </a:tr>
              <a:tr h="308593">
                <a:tc>
                  <a:txBody>
                    <a:bodyPr/>
                    <a:lstStyle/>
                    <a:p>
                      <a:r>
                        <a:rPr lang="en-GB" sz="900" i="1" dirty="0">
                          <a:solidFill>
                            <a:srgbClr val="535353"/>
                          </a:solidFill>
                          <a:latin typeface="+mn-lt"/>
                        </a:rPr>
                        <a:t>Prediction (</a:t>
                      </a:r>
                      <a:r>
                        <a:rPr lang="en-GB" sz="900" i="1" dirty="0" err="1">
                          <a:solidFill>
                            <a:srgbClr val="535353"/>
                          </a:solidFill>
                          <a:latin typeface="+mn-lt"/>
                        </a:rPr>
                        <a:t>s.d.</a:t>
                      </a:r>
                      <a:r>
                        <a:rPr lang="en-GB" sz="900"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26 (1.4)</a:t>
                      </a:r>
                    </a:p>
                  </a:txBody>
                  <a:tcPr>
                    <a:noFill/>
                  </a:tcPr>
                </a:tc>
                <a:tc>
                  <a:txBody>
                    <a:bodyPr/>
                    <a:lstStyle/>
                    <a:p>
                      <a:pPr algn="ctr"/>
                      <a:r>
                        <a:rPr lang="en-GB" sz="900" i="1" dirty="0">
                          <a:solidFill>
                            <a:srgbClr val="535353"/>
                          </a:solidFill>
                          <a:latin typeface="+mn-lt"/>
                        </a:rPr>
                        <a:t>1106 (59.4)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362234"/>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[23, 28]</a:t>
                      </a:r>
                    </a:p>
                  </a:txBody>
                  <a:tcPr>
                    <a:noFill/>
                  </a:tcPr>
                </a:tc>
                <a:tc>
                  <a:txBody>
                    <a:bodyPr/>
                    <a:lstStyle/>
                    <a:p>
                      <a:pPr algn="ctr"/>
                      <a:r>
                        <a:rPr lang="en-GB" sz="900" i="1" dirty="0">
                          <a:solidFill>
                            <a:srgbClr val="535353"/>
                          </a:solidFill>
                          <a:latin typeface="+mn-lt"/>
                        </a:rPr>
                        <a:t>[991, 1222]</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99353685"/>
                  </a:ext>
                </a:extLst>
              </a:tr>
              <a:tr h="308593">
                <a:tc>
                  <a:txBody>
                    <a:bodyPr/>
                    <a:lstStyle/>
                    <a:p>
                      <a:endParaRPr lang="en-GB" sz="1100" i="1"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69226800"/>
                  </a:ext>
                </a:extLst>
              </a:tr>
              <a:tr h="308593">
                <a:tc>
                  <a:txBody>
                    <a:bodyPr/>
                    <a:lstStyle/>
                    <a:p>
                      <a:r>
                        <a:rPr lang="en-GB" sz="1100" b="1" i="1" dirty="0">
                          <a:solidFill>
                            <a:srgbClr val="535353"/>
                          </a:solidFill>
                          <a:latin typeface="+mn-lt"/>
                        </a:rPr>
                        <a:t>Absolute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7.9 (1.4)</a:t>
                      </a:r>
                    </a:p>
                  </a:txBody>
                  <a:tcPr>
                    <a:noFill/>
                  </a:tcPr>
                </a:tc>
                <a:tc>
                  <a:txBody>
                    <a:bodyPr/>
                    <a:lstStyle/>
                    <a:p>
                      <a:pPr algn="ctr"/>
                      <a:r>
                        <a:rPr lang="en-GB" sz="1100" dirty="0">
                          <a:solidFill>
                            <a:srgbClr val="535353"/>
                          </a:solidFill>
                          <a:latin typeface="+mn-lt"/>
                        </a:rPr>
                        <a:t>337.6 (59.4)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219749"/>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noFill/>
                  </a:tcPr>
                </a:tc>
                <a:tc>
                  <a:txBody>
                    <a:bodyPr/>
                    <a:lstStyle/>
                    <a:p>
                      <a:pPr algn="ctr"/>
                      <a:r>
                        <a:rPr lang="en-GB" sz="900" i="1" dirty="0">
                          <a:solidFill>
                            <a:srgbClr val="535353"/>
                          </a:solidFill>
                          <a:latin typeface="+mn-lt"/>
                        </a:rPr>
                        <a:t>[5.2, 11]</a:t>
                      </a:r>
                    </a:p>
                  </a:txBody>
                  <a:tcPr>
                    <a:noFill/>
                  </a:tcPr>
                </a:tc>
                <a:tc>
                  <a:txBody>
                    <a:bodyPr/>
                    <a:lstStyle/>
                    <a:p>
                      <a:pPr algn="ctr"/>
                      <a:r>
                        <a:rPr lang="en-GB" sz="900" i="1" dirty="0">
                          <a:solidFill>
                            <a:srgbClr val="535353"/>
                          </a:solidFill>
                          <a:latin typeface="+mn-lt"/>
                        </a:rPr>
                        <a:t>[222.4, 453]</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7553924"/>
                  </a:ext>
                </a:extLst>
              </a:tr>
              <a:tr h="308593">
                <a:tc>
                  <a:txBody>
                    <a:bodyPr/>
                    <a:lstStyle/>
                    <a:p>
                      <a:endParaRPr lang="en-GB" sz="1100" dirty="0">
                        <a:solidFill>
                          <a:srgbClr val="535353"/>
                        </a:solidFill>
                        <a:latin typeface="+mn-lt"/>
                      </a:endParaRPr>
                    </a:p>
                  </a:txBody>
                  <a:tcPr>
                    <a:lnL w="12700" cap="flat" cmpd="sng" algn="ctr">
                      <a:solidFill>
                        <a:schemeClr val="tx1"/>
                      </a:solidFill>
                      <a:prstDash val="solid"/>
                      <a:round/>
                      <a:headEnd type="none" w="med" len="med"/>
                      <a:tailEnd type="none" w="med" len="med"/>
                    </a:lnL>
                    <a:noFill/>
                  </a:tcPr>
                </a:tc>
                <a:tc>
                  <a:txBody>
                    <a:bodyPr/>
                    <a:lstStyle/>
                    <a:p>
                      <a:pPr algn="ctr"/>
                      <a:endParaRPr lang="en-GB" sz="1100" dirty="0">
                        <a:solidFill>
                          <a:srgbClr val="535353"/>
                        </a:solidFill>
                        <a:latin typeface="+mn-lt"/>
                      </a:endParaRPr>
                    </a:p>
                  </a:txBody>
                  <a:tcPr>
                    <a:noFill/>
                  </a:tcPr>
                </a:tc>
                <a:tc>
                  <a:txBody>
                    <a:bodyPr/>
                    <a:lstStyle/>
                    <a:p>
                      <a:pPr algn="ctr"/>
                      <a:endParaRPr lang="en-GB" sz="1100" dirty="0">
                        <a:solidFill>
                          <a:srgbClr val="535353"/>
                        </a:solidFill>
                        <a:latin typeface="+mn-lt"/>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628183"/>
                  </a:ext>
                </a:extLst>
              </a:tr>
              <a:tr h="308593">
                <a:tc>
                  <a:txBody>
                    <a:bodyPr/>
                    <a:lstStyle/>
                    <a:p>
                      <a:r>
                        <a:rPr lang="en-GB" sz="1100" b="1" i="1" dirty="0">
                          <a:solidFill>
                            <a:srgbClr val="535353"/>
                          </a:solidFill>
                          <a:latin typeface="+mn-lt"/>
                        </a:rPr>
                        <a:t>Relative Effect (</a:t>
                      </a:r>
                      <a:r>
                        <a:rPr lang="en-GB" sz="1100" b="1" i="1" dirty="0" err="1">
                          <a:solidFill>
                            <a:srgbClr val="535353"/>
                          </a:solidFill>
                          <a:latin typeface="+mn-lt"/>
                        </a:rPr>
                        <a:t>s.d.</a:t>
                      </a:r>
                      <a:r>
                        <a:rPr lang="en-GB" sz="1100" b="1" i="1" dirty="0">
                          <a:solidFill>
                            <a:srgbClr val="535353"/>
                          </a:solidFill>
                          <a:latin typeface="+mn-lt"/>
                        </a:rPr>
                        <a:t>)</a:t>
                      </a:r>
                    </a:p>
                  </a:txBody>
                  <a:tcPr>
                    <a:lnL w="12700" cap="flat" cmpd="sng" algn="ctr">
                      <a:solidFill>
                        <a:schemeClr val="tx1"/>
                      </a:solidFill>
                      <a:prstDash val="solid"/>
                      <a:round/>
                      <a:headEnd type="none" w="med" len="med"/>
                      <a:tailEnd type="none" w="med" len="med"/>
                    </a:lnL>
                    <a:noFill/>
                  </a:tcPr>
                </a:tc>
                <a:tc>
                  <a:txBody>
                    <a:bodyPr/>
                    <a:lstStyle/>
                    <a:p>
                      <a:pPr algn="ctr"/>
                      <a:r>
                        <a:rPr lang="en-GB" sz="1100" dirty="0">
                          <a:solidFill>
                            <a:srgbClr val="535353"/>
                          </a:solidFill>
                          <a:latin typeface="+mn-lt"/>
                        </a:rPr>
                        <a:t>31% (5.4%)</a:t>
                      </a:r>
                    </a:p>
                  </a:txBody>
                  <a:tcPr>
                    <a:noFill/>
                  </a:tcPr>
                </a:tc>
                <a:tc>
                  <a:txBody>
                    <a:bodyPr/>
                    <a:lstStyle/>
                    <a:p>
                      <a:pPr algn="ctr"/>
                      <a:r>
                        <a:rPr lang="en-GB" sz="1100" dirty="0">
                          <a:solidFill>
                            <a:srgbClr val="535353"/>
                          </a:solidFill>
                          <a:latin typeface="+mn-lt"/>
                        </a:rPr>
                        <a:t>31% (5.4%)</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85840971"/>
                  </a:ext>
                </a:extLst>
              </a:tr>
              <a:tr h="308593">
                <a:tc>
                  <a:txBody>
                    <a:bodyPr/>
                    <a:lstStyle/>
                    <a:p>
                      <a:r>
                        <a:rPr lang="en-GB" sz="900" i="1" dirty="0">
                          <a:solidFill>
                            <a:srgbClr val="535353"/>
                          </a:solidFill>
                          <a:latin typeface="+mn-lt"/>
                        </a:rPr>
                        <a:t>95% Confidence Interval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[20%, 41%]</a:t>
                      </a:r>
                    </a:p>
                  </a:txBody>
                  <a:tcPr>
                    <a:lnB w="12700" cap="flat" cmpd="sng" algn="ctr">
                      <a:solidFill>
                        <a:schemeClr val="tx1"/>
                      </a:solidFill>
                      <a:prstDash val="solid"/>
                      <a:round/>
                      <a:headEnd type="none" w="med" len="med"/>
                      <a:tailEnd type="none" w="med" len="med"/>
                    </a:lnB>
                    <a:noFill/>
                  </a:tcPr>
                </a:tc>
                <a:tc>
                  <a:txBody>
                    <a:bodyPr/>
                    <a:lstStyle/>
                    <a:p>
                      <a:pPr algn="ctr"/>
                      <a:r>
                        <a:rPr lang="en-GB" sz="900" i="1" dirty="0">
                          <a:solidFill>
                            <a:srgbClr val="535353"/>
                          </a:solidFill>
                          <a:latin typeface="+mn-lt"/>
                        </a:rPr>
                        <a:t>[20%, 41%]</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886917"/>
                  </a:ext>
                </a:extLst>
              </a:tr>
            </a:tbl>
          </a:graphicData>
        </a:graphic>
      </p:graphicFrame>
      <p:sp>
        <p:nvSpPr>
          <p:cNvPr id="3" name="Slide Number Placeholder 2">
            <a:extLst>
              <a:ext uri="{FF2B5EF4-FFF2-40B4-BE49-F238E27FC236}">
                <a16:creationId xmlns:a16="http://schemas.microsoft.com/office/drawing/2014/main" id="{A24D3CDD-D032-4C7B-B0BF-978F675CF72B}"/>
              </a:ext>
            </a:extLst>
          </p:cNvPr>
          <p:cNvSpPr>
            <a:spLocks noGrp="1"/>
          </p:cNvSpPr>
          <p:nvPr>
            <p:ph type="sldNum" sz="quarter" idx="4"/>
          </p:nvPr>
        </p:nvSpPr>
        <p:spPr/>
        <p:txBody>
          <a:bodyPr/>
          <a:lstStyle/>
          <a:p>
            <a:fld id="{CCC91EE0-52FC-AE4F-BCCE-CF8E45753813}" type="slidenum">
              <a:rPr lang="en-GB" smtClean="0"/>
              <a:pPr/>
              <a:t>18</a:t>
            </a:fld>
            <a:endParaRPr lang="en-GB" dirty="0"/>
          </a:p>
        </p:txBody>
      </p:sp>
      <p:sp>
        <p:nvSpPr>
          <p:cNvPr id="4" name="Footer Placeholder 3">
            <a:extLst>
              <a:ext uri="{FF2B5EF4-FFF2-40B4-BE49-F238E27FC236}">
                <a16:creationId xmlns:a16="http://schemas.microsoft.com/office/drawing/2014/main" id="{3929FE8B-C54E-4240-8D96-B45F4BFBBD76}"/>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BDB8C45D-1F58-420D-949E-F3B0351F87B6}"/>
              </a:ext>
            </a:extLst>
          </p:cNvPr>
          <p:cNvSpPr>
            <a:spLocks noGrp="1"/>
          </p:cNvSpPr>
          <p:nvPr>
            <p:ph type="title"/>
          </p:nvPr>
        </p:nvSpPr>
        <p:spPr>
          <a:xfrm>
            <a:off x="334842" y="300381"/>
            <a:ext cx="4524915" cy="707886"/>
          </a:xfrm>
        </p:spPr>
        <p:txBody>
          <a:bodyPr/>
          <a:lstStyle/>
          <a:p>
            <a:r>
              <a:rPr lang="en-GB" dirty="0"/>
              <a:t>Results</a:t>
            </a:r>
          </a:p>
        </p:txBody>
      </p:sp>
      <p:sp>
        <p:nvSpPr>
          <p:cNvPr id="10" name="TextBox 9">
            <a:extLst>
              <a:ext uri="{FF2B5EF4-FFF2-40B4-BE49-F238E27FC236}">
                <a16:creationId xmlns:a16="http://schemas.microsoft.com/office/drawing/2014/main" id="{15C7D118-ECB4-421D-8BAA-39EEC758C1B1}"/>
              </a:ext>
            </a:extLst>
          </p:cNvPr>
          <p:cNvSpPr txBox="1"/>
          <p:nvPr/>
        </p:nvSpPr>
        <p:spPr>
          <a:xfrm>
            <a:off x="331197" y="1885081"/>
            <a:ext cx="4528560" cy="3739485"/>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In the absence of the campaign, we would have expected an average of </a:t>
            </a:r>
            <a:r>
              <a:rPr lang="en-GB" sz="1200" b="1" dirty="0">
                <a:solidFill>
                  <a:srgbClr val="535353"/>
                </a:solidFill>
                <a:latin typeface="+mn-lt"/>
                <a:ea typeface="Oswald Light" charset="0"/>
                <a:cs typeface="Oswald Light" charset="0"/>
              </a:rPr>
              <a:t>26 free sign-ups per day</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95% confidence interval: [23, 28]</a:t>
            </a:r>
          </a:p>
          <a:p>
            <a:pPr marL="342900"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campaign delivered an average of 34 free sign-ups per day</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This suggests that the effect of the campaign was an </a:t>
            </a:r>
            <a:r>
              <a:rPr lang="en-GB" sz="1200" b="1" dirty="0">
                <a:solidFill>
                  <a:srgbClr val="535353"/>
                </a:solidFill>
                <a:latin typeface="+mn-lt"/>
                <a:ea typeface="Oswald Light" charset="0"/>
                <a:cs typeface="Oswald Light" charset="0"/>
              </a:rPr>
              <a:t>increase of 7.9 free sign-ups per day</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This is equivalent to an </a:t>
            </a:r>
            <a:r>
              <a:rPr lang="en-GB" sz="1200" b="1" dirty="0">
                <a:solidFill>
                  <a:srgbClr val="535353"/>
                </a:solidFill>
                <a:latin typeface="+mn-lt"/>
                <a:ea typeface="Oswald Light" charset="0"/>
                <a:cs typeface="Oswald Light" charset="0"/>
              </a:rPr>
              <a:t>increase of 31%</a:t>
            </a:r>
          </a:p>
          <a:p>
            <a:pPr marL="952485" lvl="1" indent="-342900">
              <a:spcAft>
                <a:spcPts val="600"/>
              </a:spcAft>
              <a:buFont typeface="Arial" panose="020B0604020202020204" pitchFamily="34" charset="0"/>
              <a:buChar char="•"/>
            </a:pPr>
            <a:endParaRPr lang="en-GB" sz="1200" b="1" dirty="0">
              <a:solidFill>
                <a:srgbClr val="535353"/>
              </a:solidFill>
              <a:latin typeface="+mn-lt"/>
              <a:ea typeface="Oswald Light" charset="0"/>
              <a:cs typeface="Oswald Light" charset="0"/>
            </a:endParaRPr>
          </a:p>
          <a:p>
            <a:pPr marL="342900"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Across the campaign, this is equivalent to an additional 337.6 free sign-ups</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95% confidence interval: [222.4, 453]</a:t>
            </a:r>
          </a:p>
          <a:p>
            <a:pPr marL="952485" lvl="1" indent="-342900">
              <a:spcAft>
                <a:spcPts val="600"/>
              </a:spcAft>
              <a:buFont typeface="Arial" panose="020B0604020202020204" pitchFamily="34" charset="0"/>
              <a:buChar char="•"/>
            </a:pPr>
            <a:endParaRPr lang="en-GB" sz="1200" dirty="0">
              <a:solidFill>
                <a:srgbClr val="535353"/>
              </a:solidFill>
              <a:latin typeface="+mn-lt"/>
              <a:ea typeface="Oswald Light" charset="0"/>
              <a:cs typeface="Oswald Light" charset="0"/>
            </a:endParaRPr>
          </a:p>
          <a:p>
            <a:pPr marL="342900"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In this case, the probability of observing these results by chance is very small (p = 0.001), hence these results are statistically significant.</a:t>
            </a:r>
          </a:p>
        </p:txBody>
      </p:sp>
    </p:spTree>
    <p:extLst>
      <p:ext uri="{BB962C8B-B14F-4D97-AF65-F5344CB8AC3E}">
        <p14:creationId xmlns:p14="http://schemas.microsoft.com/office/powerpoint/2010/main" val="1539648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with medium confidence">
            <a:extLst>
              <a:ext uri="{FF2B5EF4-FFF2-40B4-BE49-F238E27FC236}">
                <a16:creationId xmlns:a16="http://schemas.microsoft.com/office/drawing/2014/main" id="{92936B6A-E03B-4655-926D-68C517247F84}"/>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E7DF87E-92D8-48D9-A2E1-32EBD658D5AD}"/>
              </a:ext>
            </a:extLst>
          </p:cNvPr>
          <p:cNvSpPr>
            <a:spLocks noGrp="1"/>
          </p:cNvSpPr>
          <p:nvPr>
            <p:ph type="sldNum" sz="quarter" idx="4"/>
          </p:nvPr>
        </p:nvSpPr>
        <p:spPr/>
        <p:txBody>
          <a:bodyPr/>
          <a:lstStyle/>
          <a:p>
            <a:fld id="{CCC91EE0-52FC-AE4F-BCCE-CF8E45753813}" type="slidenum">
              <a:rPr lang="en-GB" smtClean="0"/>
              <a:pPr/>
              <a:t>19</a:t>
            </a:fld>
            <a:endParaRPr lang="en-GB" dirty="0"/>
          </a:p>
        </p:txBody>
      </p:sp>
      <p:sp>
        <p:nvSpPr>
          <p:cNvPr id="3" name="Footer Placeholder 2">
            <a:extLst>
              <a:ext uri="{FF2B5EF4-FFF2-40B4-BE49-F238E27FC236}">
                <a16:creationId xmlns:a16="http://schemas.microsoft.com/office/drawing/2014/main" id="{AE9B9A04-19C4-4BFA-85AF-DE261C56FDE8}"/>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ED1E8EAF-5442-4042-8E9A-4683135FF1F1}"/>
              </a:ext>
            </a:extLst>
          </p:cNvPr>
          <p:cNvSpPr>
            <a:spLocks noGrp="1"/>
          </p:cNvSpPr>
          <p:nvPr>
            <p:ph type="title"/>
          </p:nvPr>
        </p:nvSpPr>
        <p:spPr>
          <a:xfrm>
            <a:off x="334841" y="300381"/>
            <a:ext cx="11522319" cy="707886"/>
          </a:xfrm>
        </p:spPr>
        <p:txBody>
          <a:bodyPr/>
          <a:lstStyle/>
          <a:p>
            <a:r>
              <a:rPr lang="en-GB" dirty="0"/>
              <a:t>Original Data</a:t>
            </a:r>
          </a:p>
        </p:txBody>
      </p:sp>
    </p:spTree>
    <p:extLst>
      <p:ext uri="{BB962C8B-B14F-4D97-AF65-F5344CB8AC3E}">
        <p14:creationId xmlns:p14="http://schemas.microsoft.com/office/powerpoint/2010/main" val="290732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856A3B4-8CF3-D048-8BF9-D21680F94F8E}"/>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2</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01</a:t>
            </a:r>
          </a:p>
        </p:txBody>
      </p:sp>
      <p:sp>
        <p:nvSpPr>
          <p:cNvPr id="8" name="Text Placeholder 7">
            <a:extLst>
              <a:ext uri="{FF2B5EF4-FFF2-40B4-BE49-F238E27FC236}">
                <a16:creationId xmlns:a16="http://schemas.microsoft.com/office/drawing/2014/main" id="{5576A387-DDFF-0241-B2C1-E2BA1D20FCC9}"/>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54002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35B4DD43-B0FF-4429-9930-DC9AF9F009A4}"/>
              </a:ext>
            </a:extLst>
          </p:cNvPr>
          <p:cNvPicPr>
            <a:picLocks noChangeAspect="1"/>
          </p:cNvPicPr>
          <p:nvPr/>
        </p:nvPicPr>
        <p:blipFill>
          <a:blip r:embed="rId2"/>
          <a:stretch>
            <a:fillRect/>
          </a:stretch>
        </p:blipFill>
        <p:spPr>
          <a:xfrm>
            <a:off x="381000" y="1515403"/>
            <a:ext cx="11430000" cy="4572000"/>
          </a:xfrm>
          <a:prstGeom prst="rect">
            <a:avLst/>
          </a:prstGeom>
        </p:spPr>
      </p:pic>
      <p:sp>
        <p:nvSpPr>
          <p:cNvPr id="2" name="Slide Number Placeholder 1">
            <a:extLst>
              <a:ext uri="{FF2B5EF4-FFF2-40B4-BE49-F238E27FC236}">
                <a16:creationId xmlns:a16="http://schemas.microsoft.com/office/drawing/2014/main" id="{8D6E0578-1BEF-41BB-8666-25D7B55C740A}"/>
              </a:ext>
            </a:extLst>
          </p:cNvPr>
          <p:cNvSpPr>
            <a:spLocks noGrp="1"/>
          </p:cNvSpPr>
          <p:nvPr>
            <p:ph type="sldNum" sz="quarter" idx="4"/>
          </p:nvPr>
        </p:nvSpPr>
        <p:spPr/>
        <p:txBody>
          <a:bodyPr/>
          <a:lstStyle/>
          <a:p>
            <a:fld id="{CCC91EE0-52FC-AE4F-BCCE-CF8E45753813}" type="slidenum">
              <a:rPr lang="en-GB" smtClean="0"/>
              <a:pPr/>
              <a:t>20</a:t>
            </a:fld>
            <a:endParaRPr lang="en-GB" dirty="0"/>
          </a:p>
        </p:txBody>
      </p:sp>
      <p:sp>
        <p:nvSpPr>
          <p:cNvPr id="3" name="Footer Placeholder 2">
            <a:extLst>
              <a:ext uri="{FF2B5EF4-FFF2-40B4-BE49-F238E27FC236}">
                <a16:creationId xmlns:a16="http://schemas.microsoft.com/office/drawing/2014/main" id="{EA01884C-B6B4-47C9-930E-A18A18DD4FC2}"/>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C9B54F81-D390-4478-B02B-0F5BAC0731AC}"/>
              </a:ext>
            </a:extLst>
          </p:cNvPr>
          <p:cNvSpPr>
            <a:spLocks noGrp="1"/>
          </p:cNvSpPr>
          <p:nvPr>
            <p:ph type="title"/>
          </p:nvPr>
        </p:nvSpPr>
        <p:spPr>
          <a:xfrm>
            <a:off x="334841" y="300381"/>
            <a:ext cx="11522319" cy="707886"/>
          </a:xfrm>
        </p:spPr>
        <p:txBody>
          <a:bodyPr/>
          <a:lstStyle/>
          <a:p>
            <a:r>
              <a:rPr lang="en-GB" dirty="0"/>
              <a:t>Pointwise Results</a:t>
            </a:r>
          </a:p>
        </p:txBody>
      </p:sp>
    </p:spTree>
    <p:extLst>
      <p:ext uri="{BB962C8B-B14F-4D97-AF65-F5344CB8AC3E}">
        <p14:creationId xmlns:p14="http://schemas.microsoft.com/office/powerpoint/2010/main" val="76532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9DADE22B-3C55-4C33-A97B-7135EE8B8446}"/>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A348AB53-6EA4-4ABF-A633-BE57C2E40E2E}"/>
              </a:ext>
            </a:extLst>
          </p:cNvPr>
          <p:cNvSpPr>
            <a:spLocks noGrp="1"/>
          </p:cNvSpPr>
          <p:nvPr>
            <p:ph type="sldNum" sz="quarter" idx="4"/>
          </p:nvPr>
        </p:nvSpPr>
        <p:spPr/>
        <p:txBody>
          <a:bodyPr/>
          <a:lstStyle/>
          <a:p>
            <a:fld id="{CCC91EE0-52FC-AE4F-BCCE-CF8E45753813}" type="slidenum">
              <a:rPr lang="en-GB" smtClean="0"/>
              <a:pPr/>
              <a:t>21</a:t>
            </a:fld>
            <a:endParaRPr lang="en-GB" dirty="0"/>
          </a:p>
        </p:txBody>
      </p:sp>
      <p:sp>
        <p:nvSpPr>
          <p:cNvPr id="3" name="Footer Placeholder 2">
            <a:extLst>
              <a:ext uri="{FF2B5EF4-FFF2-40B4-BE49-F238E27FC236}">
                <a16:creationId xmlns:a16="http://schemas.microsoft.com/office/drawing/2014/main" id="{8E3249E9-53B4-4B7C-B832-96FEEE79205E}"/>
              </a:ext>
            </a:extLst>
          </p:cNvPr>
          <p:cNvSpPr>
            <a:spLocks noGrp="1"/>
          </p:cNvSpPr>
          <p:nvPr>
            <p:ph type="ftr" sz="quarter" idx="14"/>
          </p:nvPr>
        </p:nvSpPr>
        <p:spPr/>
        <p:txBody>
          <a:bodyPr/>
          <a:lstStyle/>
          <a:p>
            <a:endParaRPr lang="en-GB"/>
          </a:p>
        </p:txBody>
      </p:sp>
      <p:sp>
        <p:nvSpPr>
          <p:cNvPr id="4" name="Title 3">
            <a:extLst>
              <a:ext uri="{FF2B5EF4-FFF2-40B4-BE49-F238E27FC236}">
                <a16:creationId xmlns:a16="http://schemas.microsoft.com/office/drawing/2014/main" id="{715840E7-41BF-4C26-AB9A-852364934D6F}"/>
              </a:ext>
            </a:extLst>
          </p:cNvPr>
          <p:cNvSpPr>
            <a:spLocks noGrp="1"/>
          </p:cNvSpPr>
          <p:nvPr>
            <p:ph type="title"/>
          </p:nvPr>
        </p:nvSpPr>
        <p:spPr>
          <a:xfrm>
            <a:off x="334841" y="300381"/>
            <a:ext cx="11522319" cy="707886"/>
          </a:xfrm>
        </p:spPr>
        <p:txBody>
          <a:bodyPr/>
          <a:lstStyle/>
          <a:p>
            <a:r>
              <a:rPr lang="en-GB" dirty="0"/>
              <a:t>Cumulative Results</a:t>
            </a:r>
          </a:p>
        </p:txBody>
      </p:sp>
    </p:spTree>
    <p:extLst>
      <p:ext uri="{BB962C8B-B14F-4D97-AF65-F5344CB8AC3E}">
        <p14:creationId xmlns:p14="http://schemas.microsoft.com/office/powerpoint/2010/main" val="106174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9E9847A-1991-784A-BFC3-D72D1CF15E55}"/>
              </a:ext>
            </a:extLst>
          </p:cNvPr>
          <p:cNvSpPr>
            <a:spLocks noGrp="1"/>
          </p:cNvSpPr>
          <p:nvPr>
            <p:ph type="pic" sz="quarter" idx="10"/>
          </p:nvPr>
        </p:nvSpPr>
        <p:spPr>
          <a:xfrm>
            <a:off x="0" y="0"/>
            <a:ext cx="12207874" cy="6453188"/>
          </a:xfrm>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22</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Conclusion</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04</a:t>
            </a:r>
          </a:p>
        </p:txBody>
      </p:sp>
      <p:sp>
        <p:nvSpPr>
          <p:cNvPr id="11" name="Text Placeholder 10">
            <a:extLst>
              <a:ext uri="{FF2B5EF4-FFF2-40B4-BE49-F238E27FC236}">
                <a16:creationId xmlns:a16="http://schemas.microsoft.com/office/drawing/2014/main" id="{53814511-72C4-714C-9AE0-46E22A6340C6}"/>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17976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8BA61-6374-402C-8889-A4BFD482B438}"/>
              </a:ext>
            </a:extLst>
          </p:cNvPr>
          <p:cNvSpPr>
            <a:spLocks noGrp="1"/>
          </p:cNvSpPr>
          <p:nvPr>
            <p:ph type="sldNum" sz="quarter" idx="4"/>
          </p:nvPr>
        </p:nvSpPr>
        <p:spPr/>
        <p:txBody>
          <a:bodyPr/>
          <a:lstStyle/>
          <a:p>
            <a:fld id="{CCC91EE0-52FC-AE4F-BCCE-CF8E45753813}" type="slidenum">
              <a:rPr lang="en-GB" smtClean="0"/>
              <a:pPr/>
              <a:t>23</a:t>
            </a:fld>
            <a:endParaRPr lang="en-GB" dirty="0"/>
          </a:p>
        </p:txBody>
      </p:sp>
      <p:sp>
        <p:nvSpPr>
          <p:cNvPr id="3" name="Footer Placeholder 2">
            <a:extLst>
              <a:ext uri="{FF2B5EF4-FFF2-40B4-BE49-F238E27FC236}">
                <a16:creationId xmlns:a16="http://schemas.microsoft.com/office/drawing/2014/main" id="{5C395910-FCEB-4614-9189-59CC3EDBA99A}"/>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AED69A89-0140-4893-BFAB-B58FE7649CE9}"/>
              </a:ext>
            </a:extLst>
          </p:cNvPr>
          <p:cNvSpPr>
            <a:spLocks noGrp="1"/>
          </p:cNvSpPr>
          <p:nvPr>
            <p:ph type="title"/>
          </p:nvPr>
        </p:nvSpPr>
        <p:spPr>
          <a:xfrm>
            <a:off x="334841" y="300381"/>
            <a:ext cx="11522319" cy="707886"/>
          </a:xfrm>
        </p:spPr>
        <p:txBody>
          <a:bodyPr/>
          <a:lstStyle/>
          <a:p>
            <a:r>
              <a:rPr lang="en-GB" dirty="0"/>
              <a:t>Conclusions</a:t>
            </a:r>
          </a:p>
        </p:txBody>
      </p:sp>
      <p:sp>
        <p:nvSpPr>
          <p:cNvPr id="7" name="TextBox 6">
            <a:extLst>
              <a:ext uri="{FF2B5EF4-FFF2-40B4-BE49-F238E27FC236}">
                <a16:creationId xmlns:a16="http://schemas.microsoft.com/office/drawing/2014/main" id="{29C73FD4-81CF-447A-B9DF-04E6A287FEE5}"/>
              </a:ext>
            </a:extLst>
          </p:cNvPr>
          <p:cNvSpPr txBox="1"/>
          <p:nvPr/>
        </p:nvSpPr>
        <p:spPr>
          <a:xfrm>
            <a:off x="331197" y="1885081"/>
            <a:ext cx="7104320" cy="1431161"/>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Across both metrics for this campaign (demo requests and free sign-ups), the Trustpilot Italy campaign was very successful:</a:t>
            </a:r>
          </a:p>
          <a:p>
            <a:pPr marL="952485" lvl="1" indent="-342900">
              <a:spcAft>
                <a:spcPts val="600"/>
              </a:spcAft>
              <a:buFont typeface="Arial" panose="020B0604020202020204" pitchFamily="34" charset="0"/>
              <a:buChar char="•"/>
            </a:pPr>
            <a:r>
              <a:rPr lang="en-GB" sz="1200" b="1" i="1" dirty="0">
                <a:solidFill>
                  <a:srgbClr val="535353"/>
                </a:solidFill>
                <a:latin typeface="+mn-lt"/>
                <a:ea typeface="Oswald Light" charset="0"/>
                <a:cs typeface="Oswald Light" charset="0"/>
              </a:rPr>
              <a:t>322% increase in demo requests</a:t>
            </a:r>
          </a:p>
          <a:p>
            <a:pPr marL="952485" lvl="1" indent="-342900">
              <a:spcAft>
                <a:spcPts val="600"/>
              </a:spcAft>
              <a:buFont typeface="Arial" panose="020B0604020202020204" pitchFamily="34" charset="0"/>
              <a:buChar char="•"/>
            </a:pPr>
            <a:r>
              <a:rPr lang="en-GB" sz="1200" b="1" i="1" dirty="0">
                <a:solidFill>
                  <a:srgbClr val="535353"/>
                </a:solidFill>
                <a:latin typeface="+mn-lt"/>
                <a:ea typeface="Oswald Light" charset="0"/>
                <a:cs typeface="Oswald Light" charset="0"/>
              </a:rPr>
              <a:t>31% increase in free sign-ups</a:t>
            </a:r>
          </a:p>
          <a:p>
            <a:pPr marL="342900"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These results show clearly that the Trustpilot brand campaign in Italy drove a significant increase in demo requests and free sign-ups that would not otherwise have happened</a:t>
            </a:r>
          </a:p>
        </p:txBody>
      </p:sp>
    </p:spTree>
    <p:extLst>
      <p:ext uri="{BB962C8B-B14F-4D97-AF65-F5344CB8AC3E}">
        <p14:creationId xmlns:p14="http://schemas.microsoft.com/office/powerpoint/2010/main" val="29579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8BA61-6374-402C-8889-A4BFD482B438}"/>
              </a:ext>
            </a:extLst>
          </p:cNvPr>
          <p:cNvSpPr>
            <a:spLocks noGrp="1"/>
          </p:cNvSpPr>
          <p:nvPr>
            <p:ph type="sldNum" sz="quarter" idx="4"/>
          </p:nvPr>
        </p:nvSpPr>
        <p:spPr/>
        <p:txBody>
          <a:bodyPr/>
          <a:lstStyle/>
          <a:p>
            <a:fld id="{CCC91EE0-52FC-AE4F-BCCE-CF8E45753813}" type="slidenum">
              <a:rPr lang="en-GB" smtClean="0"/>
              <a:pPr/>
              <a:t>3</a:t>
            </a:fld>
            <a:endParaRPr lang="en-GB" dirty="0"/>
          </a:p>
        </p:txBody>
      </p:sp>
      <p:sp>
        <p:nvSpPr>
          <p:cNvPr id="3" name="Footer Placeholder 2">
            <a:extLst>
              <a:ext uri="{FF2B5EF4-FFF2-40B4-BE49-F238E27FC236}">
                <a16:creationId xmlns:a16="http://schemas.microsoft.com/office/drawing/2014/main" id="{5C395910-FCEB-4614-9189-59CC3EDBA99A}"/>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AED69A89-0140-4893-BFAB-B58FE7649CE9}"/>
              </a:ext>
            </a:extLst>
          </p:cNvPr>
          <p:cNvSpPr>
            <a:spLocks noGrp="1"/>
          </p:cNvSpPr>
          <p:nvPr>
            <p:ph type="title"/>
          </p:nvPr>
        </p:nvSpPr>
        <p:spPr>
          <a:xfrm>
            <a:off x="334841" y="300381"/>
            <a:ext cx="11522319" cy="707886"/>
          </a:xfrm>
        </p:spPr>
        <p:txBody>
          <a:bodyPr/>
          <a:lstStyle/>
          <a:p>
            <a:r>
              <a:rPr lang="en-GB" dirty="0"/>
              <a:t>Introduction</a:t>
            </a:r>
          </a:p>
        </p:txBody>
      </p:sp>
      <p:sp>
        <p:nvSpPr>
          <p:cNvPr id="7" name="TextBox 6">
            <a:extLst>
              <a:ext uri="{FF2B5EF4-FFF2-40B4-BE49-F238E27FC236}">
                <a16:creationId xmlns:a16="http://schemas.microsoft.com/office/drawing/2014/main" id="{29C73FD4-81CF-447A-B9DF-04E6A287FEE5}"/>
              </a:ext>
            </a:extLst>
          </p:cNvPr>
          <p:cNvSpPr txBox="1"/>
          <p:nvPr/>
        </p:nvSpPr>
        <p:spPr>
          <a:xfrm>
            <a:off x="331196" y="1885081"/>
            <a:ext cx="7102800" cy="2369880"/>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Heading into this campaign, Trustpilot was in a strong position to launch a first brand campaign</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campaign ran from 2</a:t>
            </a:r>
            <a:r>
              <a:rPr lang="en-GB" sz="1200" baseline="30000" dirty="0">
                <a:solidFill>
                  <a:srgbClr val="535353"/>
                </a:solidFill>
                <a:latin typeface="+mn-lt"/>
                <a:ea typeface="Oswald Light" charset="0"/>
                <a:cs typeface="Oswald Light" charset="0"/>
              </a:rPr>
              <a:t>nd</a:t>
            </a:r>
            <a:r>
              <a:rPr lang="en-GB" sz="1200" dirty="0">
                <a:solidFill>
                  <a:srgbClr val="535353"/>
                </a:solidFill>
                <a:latin typeface="+mn-lt"/>
                <a:ea typeface="Oswald Light" charset="0"/>
                <a:cs typeface="Oswald Light" charset="0"/>
              </a:rPr>
              <a:t> October to 13</a:t>
            </a:r>
            <a:r>
              <a:rPr lang="en-GB" sz="1200" baseline="30000" dirty="0">
                <a:solidFill>
                  <a:srgbClr val="535353"/>
                </a:solidFill>
                <a:latin typeface="+mn-lt"/>
                <a:ea typeface="Oswald Light" charset="0"/>
                <a:cs typeface="Oswald Light" charset="0"/>
              </a:rPr>
              <a:t>th</a:t>
            </a:r>
            <a:r>
              <a:rPr lang="en-GB" sz="1200" dirty="0">
                <a:solidFill>
                  <a:srgbClr val="535353"/>
                </a:solidFill>
                <a:latin typeface="+mn-lt"/>
                <a:ea typeface="Oswald Light" charset="0"/>
                <a:cs typeface="Oswald Light" charset="0"/>
              </a:rPr>
              <a:t> November</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B2C campaign consisted of TV, VoD, OOH, YouTube and Social</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B2B campaign consisted of Social and Display</a:t>
            </a:r>
          </a:p>
          <a:p>
            <a:pPr marL="342900"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primary KPI this campaign is demo requests</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Free sign-ups have also been measured as a secondary KPI</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This analysis shows that, taken together, the brand campaign in Italy was extremely successful</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The campaign drove a 322% increase in Demo Requests</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And a 31% increase in free sign-ups</a:t>
            </a:r>
          </a:p>
        </p:txBody>
      </p:sp>
    </p:spTree>
    <p:extLst>
      <p:ext uri="{BB962C8B-B14F-4D97-AF65-F5344CB8AC3E}">
        <p14:creationId xmlns:p14="http://schemas.microsoft.com/office/powerpoint/2010/main" val="21460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B51D5C6-3D84-A24E-810F-99E28F2A9FF7}"/>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4</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Methodology</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02</a:t>
            </a:r>
          </a:p>
        </p:txBody>
      </p:sp>
      <p:sp>
        <p:nvSpPr>
          <p:cNvPr id="9" name="Text Placeholder 8">
            <a:extLst>
              <a:ext uri="{FF2B5EF4-FFF2-40B4-BE49-F238E27FC236}">
                <a16:creationId xmlns:a16="http://schemas.microsoft.com/office/drawing/2014/main" id="{735799FC-5327-A044-9658-F62540F7C633}"/>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9825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8BA61-6374-402C-8889-A4BFD482B438}"/>
              </a:ext>
            </a:extLst>
          </p:cNvPr>
          <p:cNvSpPr>
            <a:spLocks noGrp="1"/>
          </p:cNvSpPr>
          <p:nvPr>
            <p:ph type="sldNum" sz="quarter" idx="4"/>
          </p:nvPr>
        </p:nvSpPr>
        <p:spPr/>
        <p:txBody>
          <a:bodyPr/>
          <a:lstStyle/>
          <a:p>
            <a:fld id="{CCC91EE0-52FC-AE4F-BCCE-CF8E45753813}" type="slidenum">
              <a:rPr lang="en-GB" smtClean="0"/>
              <a:pPr/>
              <a:t>5</a:t>
            </a:fld>
            <a:endParaRPr lang="en-GB" dirty="0"/>
          </a:p>
        </p:txBody>
      </p:sp>
      <p:sp>
        <p:nvSpPr>
          <p:cNvPr id="3" name="Footer Placeholder 2">
            <a:extLst>
              <a:ext uri="{FF2B5EF4-FFF2-40B4-BE49-F238E27FC236}">
                <a16:creationId xmlns:a16="http://schemas.microsoft.com/office/drawing/2014/main" id="{5C395910-FCEB-4614-9189-59CC3EDBA99A}"/>
              </a:ext>
            </a:extLst>
          </p:cNvPr>
          <p:cNvSpPr>
            <a:spLocks noGrp="1"/>
          </p:cNvSpPr>
          <p:nvPr>
            <p:ph type="ftr" sz="quarter" idx="14"/>
          </p:nvPr>
        </p:nvSpPr>
        <p:spPr/>
        <p:txBody>
          <a:bodyPr/>
          <a:lstStyle/>
          <a:p>
            <a:endParaRPr lang="en-GB" dirty="0"/>
          </a:p>
        </p:txBody>
      </p:sp>
      <p:sp>
        <p:nvSpPr>
          <p:cNvPr id="5" name="Title 4">
            <a:extLst>
              <a:ext uri="{FF2B5EF4-FFF2-40B4-BE49-F238E27FC236}">
                <a16:creationId xmlns:a16="http://schemas.microsoft.com/office/drawing/2014/main" id="{AED69A89-0140-4893-BFAB-B58FE7649CE9}"/>
              </a:ext>
            </a:extLst>
          </p:cNvPr>
          <p:cNvSpPr>
            <a:spLocks noGrp="1"/>
          </p:cNvSpPr>
          <p:nvPr>
            <p:ph type="title"/>
          </p:nvPr>
        </p:nvSpPr>
        <p:spPr>
          <a:xfrm>
            <a:off x="334841" y="300381"/>
            <a:ext cx="11522319" cy="707886"/>
          </a:xfrm>
        </p:spPr>
        <p:txBody>
          <a:bodyPr/>
          <a:lstStyle/>
          <a:p>
            <a:r>
              <a:rPr lang="en-GB" dirty="0"/>
              <a:t>Methodology</a:t>
            </a:r>
          </a:p>
        </p:txBody>
      </p:sp>
      <p:sp>
        <p:nvSpPr>
          <p:cNvPr id="7" name="TextBox 6">
            <a:extLst>
              <a:ext uri="{FF2B5EF4-FFF2-40B4-BE49-F238E27FC236}">
                <a16:creationId xmlns:a16="http://schemas.microsoft.com/office/drawing/2014/main" id="{29C73FD4-81CF-447A-B9DF-04E6A287FEE5}"/>
              </a:ext>
            </a:extLst>
          </p:cNvPr>
          <p:cNvSpPr txBox="1"/>
          <p:nvPr/>
        </p:nvSpPr>
        <p:spPr>
          <a:xfrm>
            <a:off x="331196" y="1885081"/>
            <a:ext cx="7102800" cy="3554819"/>
          </a:xfrm>
          <a:prstGeom prst="rect">
            <a:avLst/>
          </a:prstGeom>
          <a:noFill/>
        </p:spPr>
        <p:txBody>
          <a:bodyPr wrap="square" rtlCol="0">
            <a:spAutoFit/>
          </a:bodyPr>
          <a:lstStyle/>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We are trying to estimate the causal effect of an intervention (Trustpilot Italy Brand Campaign) on the primary KPI (demo requests) and the secondary KPI (free sign-ups)</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i.e. how many additional demo requests and free sign-ups were delivered by the campaign</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We use a Bayesian structural time-series model to predict the counterfactual case (i.e. what might have happened if the campaign didn’t take place)</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This counterfactual case is a weighted average of equivalent Trustpilot markets to create a similar control case for Italy</a:t>
            </a:r>
          </a:p>
          <a:p>
            <a:pPr marL="342900" indent="-342900" algn="l">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We compare Italy against a set of control cases showing similar performance and trends in the pre-campaign period:</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Austria</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Switzerland</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Denmark</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France</a:t>
            </a:r>
          </a:p>
          <a:p>
            <a:pPr marL="952485" lvl="1" indent="-342900">
              <a:spcAft>
                <a:spcPts val="600"/>
              </a:spcAft>
              <a:buFont typeface="Arial" panose="020B0604020202020204" pitchFamily="34" charset="0"/>
              <a:buChar char="•"/>
            </a:pPr>
            <a:r>
              <a:rPr lang="en-GB" sz="1200" dirty="0">
                <a:solidFill>
                  <a:srgbClr val="535353"/>
                </a:solidFill>
                <a:latin typeface="+mn-lt"/>
                <a:ea typeface="Oswald Light" charset="0"/>
                <a:cs typeface="Oswald Light" charset="0"/>
              </a:rPr>
              <a:t>Sweden</a:t>
            </a:r>
          </a:p>
        </p:txBody>
      </p:sp>
    </p:spTree>
    <p:extLst>
      <p:ext uri="{BB962C8B-B14F-4D97-AF65-F5344CB8AC3E}">
        <p14:creationId xmlns:p14="http://schemas.microsoft.com/office/powerpoint/2010/main" val="174061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F36D6BE0-4C31-4D3C-8D06-76CB11D88C22}"/>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E0978A2A-5488-4665-A346-F912AB590B36}"/>
              </a:ext>
            </a:extLst>
          </p:cNvPr>
          <p:cNvSpPr>
            <a:spLocks noGrp="1"/>
          </p:cNvSpPr>
          <p:nvPr>
            <p:ph type="sldNum" sz="quarter" idx="4"/>
          </p:nvPr>
        </p:nvSpPr>
        <p:spPr/>
        <p:txBody>
          <a:bodyPr/>
          <a:lstStyle/>
          <a:p>
            <a:fld id="{CCC91EE0-52FC-AE4F-BCCE-CF8E45753813}" type="slidenum">
              <a:rPr lang="en-GB" smtClean="0"/>
              <a:pPr/>
              <a:t>6</a:t>
            </a:fld>
            <a:endParaRPr lang="en-GB" dirty="0"/>
          </a:p>
        </p:txBody>
      </p:sp>
      <p:sp>
        <p:nvSpPr>
          <p:cNvPr id="5" name="Title 4">
            <a:extLst>
              <a:ext uri="{FF2B5EF4-FFF2-40B4-BE49-F238E27FC236}">
                <a16:creationId xmlns:a16="http://schemas.microsoft.com/office/drawing/2014/main" id="{E6C0BCE1-5284-482B-A4C3-DCB9E90E63A3}"/>
              </a:ext>
            </a:extLst>
          </p:cNvPr>
          <p:cNvSpPr>
            <a:spLocks noGrp="1"/>
          </p:cNvSpPr>
          <p:nvPr>
            <p:ph type="title"/>
          </p:nvPr>
        </p:nvSpPr>
        <p:spPr>
          <a:xfrm>
            <a:off x="334841" y="300381"/>
            <a:ext cx="11522319" cy="707886"/>
          </a:xfrm>
        </p:spPr>
        <p:txBody>
          <a:bodyPr/>
          <a:lstStyle/>
          <a:p>
            <a:r>
              <a:rPr lang="en-GB" dirty="0"/>
              <a:t>Demo Requests (pre-campaign)</a:t>
            </a:r>
          </a:p>
        </p:txBody>
      </p:sp>
    </p:spTree>
    <p:extLst>
      <p:ext uri="{BB962C8B-B14F-4D97-AF65-F5344CB8AC3E}">
        <p14:creationId xmlns:p14="http://schemas.microsoft.com/office/powerpoint/2010/main" val="270462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EF062FA1-1EB0-4843-9170-565B1123E3AA}"/>
              </a:ext>
            </a:extLst>
          </p:cNvPr>
          <p:cNvPicPr>
            <a:picLocks noChangeAspect="1"/>
          </p:cNvPicPr>
          <p:nvPr/>
        </p:nvPicPr>
        <p:blipFill>
          <a:blip r:embed="rId2"/>
          <a:stretch>
            <a:fillRect/>
          </a:stretch>
        </p:blipFill>
        <p:spPr>
          <a:xfrm>
            <a:off x="381000" y="1496251"/>
            <a:ext cx="11430000" cy="4572000"/>
          </a:xfrm>
          <a:prstGeom prst="rect">
            <a:avLst/>
          </a:prstGeom>
        </p:spPr>
      </p:pic>
      <p:sp>
        <p:nvSpPr>
          <p:cNvPr id="2" name="Slide Number Placeholder 1">
            <a:extLst>
              <a:ext uri="{FF2B5EF4-FFF2-40B4-BE49-F238E27FC236}">
                <a16:creationId xmlns:a16="http://schemas.microsoft.com/office/drawing/2014/main" id="{E0978A2A-5488-4665-A346-F912AB590B36}"/>
              </a:ext>
            </a:extLst>
          </p:cNvPr>
          <p:cNvSpPr>
            <a:spLocks noGrp="1"/>
          </p:cNvSpPr>
          <p:nvPr>
            <p:ph type="sldNum" sz="quarter" idx="4"/>
          </p:nvPr>
        </p:nvSpPr>
        <p:spPr/>
        <p:txBody>
          <a:bodyPr/>
          <a:lstStyle/>
          <a:p>
            <a:fld id="{CCC91EE0-52FC-AE4F-BCCE-CF8E45753813}" type="slidenum">
              <a:rPr lang="en-GB" smtClean="0"/>
              <a:pPr/>
              <a:t>7</a:t>
            </a:fld>
            <a:endParaRPr lang="en-GB" dirty="0"/>
          </a:p>
        </p:txBody>
      </p:sp>
      <p:sp>
        <p:nvSpPr>
          <p:cNvPr id="5" name="Title 4">
            <a:extLst>
              <a:ext uri="{FF2B5EF4-FFF2-40B4-BE49-F238E27FC236}">
                <a16:creationId xmlns:a16="http://schemas.microsoft.com/office/drawing/2014/main" id="{E6C0BCE1-5284-482B-A4C3-DCB9E90E63A3}"/>
              </a:ext>
            </a:extLst>
          </p:cNvPr>
          <p:cNvSpPr>
            <a:spLocks noGrp="1"/>
          </p:cNvSpPr>
          <p:nvPr>
            <p:ph type="title"/>
          </p:nvPr>
        </p:nvSpPr>
        <p:spPr>
          <a:xfrm>
            <a:off x="334841" y="300381"/>
            <a:ext cx="11522319" cy="707886"/>
          </a:xfrm>
        </p:spPr>
        <p:txBody>
          <a:bodyPr/>
          <a:lstStyle/>
          <a:p>
            <a:r>
              <a:rPr lang="en-GB" dirty="0"/>
              <a:t>Free Sign-ups (pre-campaign)</a:t>
            </a:r>
          </a:p>
        </p:txBody>
      </p:sp>
    </p:spTree>
    <p:extLst>
      <p:ext uri="{BB962C8B-B14F-4D97-AF65-F5344CB8AC3E}">
        <p14:creationId xmlns:p14="http://schemas.microsoft.com/office/powerpoint/2010/main" val="23352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5C8921-135F-0B43-9202-C5B23DC25017}"/>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24983955-4DCE-EA41-9E22-B9A724008FED}"/>
              </a:ext>
            </a:extLst>
          </p:cNvPr>
          <p:cNvSpPr>
            <a:spLocks noGrp="1"/>
          </p:cNvSpPr>
          <p:nvPr>
            <p:ph type="sldNum" sz="quarter" idx="4"/>
          </p:nvPr>
        </p:nvSpPr>
        <p:spPr/>
        <p:txBody>
          <a:bodyPr/>
          <a:lstStyle/>
          <a:p>
            <a:fld id="{CCC91EE0-52FC-AE4F-BCCE-CF8E45753813}" type="slidenum">
              <a:rPr lang="en-GB" smtClean="0"/>
              <a:pPr/>
              <a:t>8</a:t>
            </a:fld>
            <a:endParaRPr lang="en-GB" dirty="0"/>
          </a:p>
        </p:txBody>
      </p:sp>
      <p:sp>
        <p:nvSpPr>
          <p:cNvPr id="4" name="Footer Placeholder 3">
            <a:extLst>
              <a:ext uri="{FF2B5EF4-FFF2-40B4-BE49-F238E27FC236}">
                <a16:creationId xmlns:a16="http://schemas.microsoft.com/office/drawing/2014/main" id="{CE09C078-5A8E-0E4F-ACF8-BC1739A146DE}"/>
              </a:ext>
            </a:extLst>
          </p:cNvPr>
          <p:cNvSpPr>
            <a:spLocks noGrp="1"/>
          </p:cNvSpPr>
          <p:nvPr>
            <p:ph type="ftr" sz="quarter" idx="14"/>
          </p:nvPr>
        </p:nvSpPr>
        <p:spPr/>
        <p:txBody>
          <a:bodyPr/>
          <a:lstStyle/>
          <a:p>
            <a:endParaRPr lang="en-GB"/>
          </a:p>
        </p:txBody>
      </p:sp>
      <p:sp>
        <p:nvSpPr>
          <p:cNvPr id="7" name="Text Placeholder 6">
            <a:extLst>
              <a:ext uri="{FF2B5EF4-FFF2-40B4-BE49-F238E27FC236}">
                <a16:creationId xmlns:a16="http://schemas.microsoft.com/office/drawing/2014/main" id="{A1E3002D-600A-B445-A396-949C77FAB6C6}"/>
              </a:ext>
            </a:extLst>
          </p:cNvPr>
          <p:cNvSpPr>
            <a:spLocks noGrp="1"/>
          </p:cNvSpPr>
          <p:nvPr>
            <p:ph type="body" sz="quarter" idx="15"/>
          </p:nvPr>
        </p:nvSpPr>
        <p:spPr/>
        <p:txBody>
          <a:bodyPr/>
          <a:lstStyle/>
          <a:p>
            <a:r>
              <a:rPr lang="en-US" dirty="0"/>
              <a:t>Results</a:t>
            </a:r>
          </a:p>
        </p:txBody>
      </p:sp>
      <p:sp>
        <p:nvSpPr>
          <p:cNvPr id="6" name="Text Placeholder 5">
            <a:extLst>
              <a:ext uri="{FF2B5EF4-FFF2-40B4-BE49-F238E27FC236}">
                <a16:creationId xmlns:a16="http://schemas.microsoft.com/office/drawing/2014/main" id="{927E30DB-9644-9F4F-ACB7-6F2180A3D2F7}"/>
              </a:ext>
            </a:extLst>
          </p:cNvPr>
          <p:cNvSpPr>
            <a:spLocks noGrp="1"/>
          </p:cNvSpPr>
          <p:nvPr>
            <p:ph type="body" sz="quarter" idx="13"/>
          </p:nvPr>
        </p:nvSpPr>
        <p:spPr/>
        <p:txBody>
          <a:bodyPr/>
          <a:lstStyle/>
          <a:p>
            <a:r>
              <a:rPr lang="en-US" dirty="0"/>
              <a:t>03</a:t>
            </a:r>
          </a:p>
        </p:txBody>
      </p:sp>
      <p:sp>
        <p:nvSpPr>
          <p:cNvPr id="9" name="Text Placeholder 8">
            <a:extLst>
              <a:ext uri="{FF2B5EF4-FFF2-40B4-BE49-F238E27FC236}">
                <a16:creationId xmlns:a16="http://schemas.microsoft.com/office/drawing/2014/main" id="{FCDCAD29-6E6F-FE47-8F1C-326D32C710D3}"/>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89581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80A380-1271-4909-8C4D-2DF55576793E}"/>
              </a:ext>
            </a:extLst>
          </p:cNvPr>
          <p:cNvSpPr>
            <a:spLocks noGrp="1"/>
          </p:cNvSpPr>
          <p:nvPr>
            <p:ph type="pic" sz="quarter" idx="10"/>
          </p:nvPr>
        </p:nvSpPr>
        <p:spPr/>
      </p:sp>
      <p:sp>
        <p:nvSpPr>
          <p:cNvPr id="3" name="Slide Number Placeholder 2">
            <a:extLst>
              <a:ext uri="{FF2B5EF4-FFF2-40B4-BE49-F238E27FC236}">
                <a16:creationId xmlns:a16="http://schemas.microsoft.com/office/drawing/2014/main" id="{8C65ED4C-91A3-4B2B-A2DA-5DCCB11284AB}"/>
              </a:ext>
            </a:extLst>
          </p:cNvPr>
          <p:cNvSpPr>
            <a:spLocks noGrp="1"/>
          </p:cNvSpPr>
          <p:nvPr>
            <p:ph type="sldNum" sz="quarter" idx="4"/>
          </p:nvPr>
        </p:nvSpPr>
        <p:spPr/>
        <p:txBody>
          <a:bodyPr/>
          <a:lstStyle/>
          <a:p>
            <a:fld id="{CCC91EE0-52FC-AE4F-BCCE-CF8E45753813}" type="slidenum">
              <a:rPr lang="en-GB" smtClean="0"/>
              <a:pPr/>
              <a:t>9</a:t>
            </a:fld>
            <a:endParaRPr lang="en-GB" dirty="0"/>
          </a:p>
        </p:txBody>
      </p:sp>
      <p:sp>
        <p:nvSpPr>
          <p:cNvPr id="4" name="Footer Placeholder 3">
            <a:extLst>
              <a:ext uri="{FF2B5EF4-FFF2-40B4-BE49-F238E27FC236}">
                <a16:creationId xmlns:a16="http://schemas.microsoft.com/office/drawing/2014/main" id="{24FE5BCA-2BBB-42CE-B5ED-2962A923241A}"/>
              </a:ext>
            </a:extLst>
          </p:cNvPr>
          <p:cNvSpPr>
            <a:spLocks noGrp="1"/>
          </p:cNvSpPr>
          <p:nvPr>
            <p:ph type="ftr" sz="quarter" idx="14"/>
          </p:nvPr>
        </p:nvSpPr>
        <p:spPr/>
        <p:txBody>
          <a:bodyPr/>
          <a:lstStyle/>
          <a:p>
            <a:endParaRPr lang="en-GB"/>
          </a:p>
        </p:txBody>
      </p:sp>
      <p:sp>
        <p:nvSpPr>
          <p:cNvPr id="5" name="Title 4">
            <a:extLst>
              <a:ext uri="{FF2B5EF4-FFF2-40B4-BE49-F238E27FC236}">
                <a16:creationId xmlns:a16="http://schemas.microsoft.com/office/drawing/2014/main" id="{A9E4DABF-46E3-4968-9BE4-0EDF60BA94C1}"/>
              </a:ext>
            </a:extLst>
          </p:cNvPr>
          <p:cNvSpPr>
            <a:spLocks noGrp="1"/>
          </p:cNvSpPr>
          <p:nvPr>
            <p:ph type="title"/>
          </p:nvPr>
        </p:nvSpPr>
        <p:spPr>
          <a:xfrm>
            <a:off x="1330993" y="2504459"/>
            <a:ext cx="9514140" cy="1849082"/>
          </a:xfrm>
        </p:spPr>
        <p:txBody>
          <a:bodyPr/>
          <a:lstStyle/>
          <a:p>
            <a:r>
              <a:rPr lang="en-GB" dirty="0"/>
              <a:t>Demo Requests</a:t>
            </a:r>
          </a:p>
        </p:txBody>
      </p:sp>
    </p:spTree>
    <p:extLst>
      <p:ext uri="{BB962C8B-B14F-4D97-AF65-F5344CB8AC3E}">
        <p14:creationId xmlns:p14="http://schemas.microsoft.com/office/powerpoint/2010/main" val="1692747595"/>
      </p:ext>
    </p:extLst>
  </p:cSld>
  <p:clrMapOvr>
    <a:masterClrMapping/>
  </p:clrMapOvr>
</p:sld>
</file>

<file path=ppt/theme/theme1.xml><?xml version="1.0" encoding="utf-8"?>
<a:theme xmlns:a="http://schemas.openxmlformats.org/drawingml/2006/main" name="1_MG OMD Template - Oct 2018">
  <a:themeElements>
    <a:clrScheme name="MG OMD - Jan 2019">
      <a:dk1>
        <a:srgbClr val="535353"/>
      </a:dk1>
      <a:lt1>
        <a:srgbClr val="FFFFFF"/>
      </a:lt1>
      <a:dk2>
        <a:srgbClr val="2E5BA6"/>
      </a:dk2>
      <a:lt2>
        <a:srgbClr val="00D2CC"/>
      </a:lt2>
      <a:accent1>
        <a:srgbClr val="FFB32C"/>
      </a:accent1>
      <a:accent2>
        <a:srgbClr val="2F2F63"/>
      </a:accent2>
      <a:accent3>
        <a:srgbClr val="FE005E"/>
      </a:accent3>
      <a:accent4>
        <a:srgbClr val="959595"/>
      </a:accent4>
      <a:accent5>
        <a:srgbClr val="B3B3B3"/>
      </a:accent5>
      <a:accent6>
        <a:srgbClr val="DBDBDB"/>
      </a:accent6>
      <a:hlink>
        <a:srgbClr val="535353"/>
      </a:hlink>
      <a:folHlink>
        <a:srgbClr val="646464"/>
      </a:folHlink>
    </a:clrScheme>
    <a:fontScheme name="Custom 12">
      <a:majorFont>
        <a:latin typeface="Oswald Ligh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600" dirty="0" err="1" smtClean="0">
            <a:solidFill>
              <a:schemeClr val="bg1"/>
            </a:solidFill>
            <a:ea typeface="Oswald Light" charset="0"/>
            <a:cs typeface="Oswald Light"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3535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2000" dirty="0" smtClean="0">
            <a:solidFill>
              <a:srgbClr val="535353"/>
            </a:solidFill>
            <a:latin typeface="+mn-lt"/>
            <a:ea typeface="Oswald Light" charset="0"/>
            <a:cs typeface="Oswald Light" charset="0"/>
          </a:defRPr>
        </a:defPPr>
      </a:lstStyle>
    </a:txDef>
  </a:objectDefaults>
  <a:extraClrSchemeLst/>
  <a:extLst>
    <a:ext uri="{05A4C25C-085E-4340-85A3-A5531E510DB2}">
      <thm15:themeFamily xmlns:thm15="http://schemas.microsoft.com/office/thememl/2012/main" name="G - 00255 - MG OMD PPT Template 2020_Basic" id="{3D67FC91-F8DF-F94C-947D-C2766709CA09}" vid="{F15BA824-0B8A-1E4D-A719-4522106EE2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7AC0F0FDC4A84AAC39DFFE36CBC947" ma:contentTypeVersion="16" ma:contentTypeDescription="Create a new document." ma:contentTypeScope="" ma:versionID="cc9db5ae381ffedb8f14dbe25651636a">
  <xsd:schema xmlns:xsd="http://www.w3.org/2001/XMLSchema" xmlns:xs="http://www.w3.org/2001/XMLSchema" xmlns:p="http://schemas.microsoft.com/office/2006/metadata/properties" xmlns:ns2="e08734c1-1c48-445b-9442-0806596e1c33" xmlns:ns3="facbd53a-28c0-48d4-b28c-fcfb152d4a3f" targetNamespace="http://schemas.microsoft.com/office/2006/metadata/properties" ma:root="true" ma:fieldsID="99172d7f919f921d9ff6dbadd35428ca" ns2:_="" ns3:_="">
    <xsd:import namespace="e08734c1-1c48-445b-9442-0806596e1c33"/>
    <xsd:import namespace="facbd53a-28c0-48d4-b28c-fcfb152d4a3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3:TaxCatchAll" minOccurs="0"/>
                <xsd:element ref="ns2:lcf76f155ced4ddcb4097134ff3c332f"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8734c1-1c48-445b-9442-0806596e1c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6a257fb-28f5-49c4-92c3-d49665e8e1d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cbd53a-28c0-48d4-b28c-fcfb152d4a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8d536079-9f26-4428-b424-16e463a0dafd}" ma:internalName="TaxCatchAll" ma:showField="CatchAllData" ma:web="facbd53a-28c0-48d4-b28c-fcfb152d4a3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acbd53a-28c0-48d4-b28c-fcfb152d4a3f" xsi:nil="true"/>
    <lcf76f155ced4ddcb4097134ff3c332f xmlns="e08734c1-1c48-445b-9442-0806596e1c3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2462562-E3AC-4C86-98F6-5A555AFF2B2F}">
  <ds:schemaRefs>
    <ds:schemaRef ds:uri="http://schemas.microsoft.com/sharepoint/v3/contenttype/forms"/>
  </ds:schemaRefs>
</ds:datastoreItem>
</file>

<file path=customXml/itemProps2.xml><?xml version="1.0" encoding="utf-8"?>
<ds:datastoreItem xmlns:ds="http://schemas.openxmlformats.org/officeDocument/2006/customXml" ds:itemID="{446783D8-F74F-4F79-8310-C8A99B11AA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8734c1-1c48-445b-9442-0806596e1c33"/>
    <ds:schemaRef ds:uri="facbd53a-28c0-48d4-b28c-fcfb152d4a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32E933-9A93-402C-AB82-960DE066BF97}">
  <ds:schemaRefs>
    <ds:schemaRef ds:uri="http://schemas.microsoft.com/office/2006/metadata/properties"/>
    <ds:schemaRef ds:uri="http://schemas.microsoft.com/office/infopath/2007/PartnerControls"/>
    <ds:schemaRef ds:uri="facbd53a-28c0-48d4-b28c-fcfb152d4a3f"/>
    <ds:schemaRef ds:uri="e08734c1-1c48-445b-9442-0806596e1c33"/>
  </ds:schemaRefs>
</ds:datastoreItem>
</file>

<file path=docProps/app.xml><?xml version="1.0" encoding="utf-8"?>
<Properties xmlns="http://schemas.openxmlformats.org/officeDocument/2006/extended-properties" xmlns:vt="http://schemas.openxmlformats.org/officeDocument/2006/docPropsVTypes">
  <Template>MG OMD PPT Template 2020_Basic</Template>
  <TotalTime>10460</TotalTime>
  <Words>938</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Oswald</vt:lpstr>
      <vt:lpstr>Century Gothic</vt:lpstr>
      <vt:lpstr>Oswald Light</vt:lpstr>
      <vt:lpstr>Arial Narrow Regular</vt:lpstr>
      <vt:lpstr>1_MG OMD Template - Oct 2018</vt:lpstr>
      <vt:lpstr>PowerPoint Presentation</vt:lpstr>
      <vt:lpstr>PowerPoint Presentation</vt:lpstr>
      <vt:lpstr>Introduction</vt:lpstr>
      <vt:lpstr>PowerPoint Presentation</vt:lpstr>
      <vt:lpstr>Methodology</vt:lpstr>
      <vt:lpstr>Demo Requests (pre-campaign)</vt:lpstr>
      <vt:lpstr>Free Sign-ups (pre-campaign)</vt:lpstr>
      <vt:lpstr>PowerPoint Presentation</vt:lpstr>
      <vt:lpstr>Demo Requests</vt:lpstr>
      <vt:lpstr>Demo Requests</vt:lpstr>
      <vt:lpstr>Results</vt:lpstr>
      <vt:lpstr>Results</vt:lpstr>
      <vt:lpstr>Original Data</vt:lpstr>
      <vt:lpstr>Pointwise Results</vt:lpstr>
      <vt:lpstr>Cumulative Results</vt:lpstr>
      <vt:lpstr>Free sign-ups</vt:lpstr>
      <vt:lpstr>Free sign-ups</vt:lpstr>
      <vt:lpstr>Results</vt:lpstr>
      <vt:lpstr>Original Data</vt:lpstr>
      <vt:lpstr>Pointwise Results</vt:lpstr>
      <vt:lpstr>Cumulative Results</vt:lpstr>
      <vt:lpstr>PowerPoint Presentation</vt:lpstr>
      <vt:lpstr>Conclusions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Henry Johnston-Ellis</dc:creator>
  <cp:keywords/>
  <dc:description/>
  <cp:lastModifiedBy>Henry Johnston-Ellis (Manning Gottlieb OMD)</cp:lastModifiedBy>
  <cp:revision>6</cp:revision>
  <cp:lastPrinted>2020-01-10T12:22:06Z</cp:lastPrinted>
  <dcterms:created xsi:type="dcterms:W3CDTF">2022-01-10T15:20:32Z</dcterms:created>
  <dcterms:modified xsi:type="dcterms:W3CDTF">2022-12-08T10:07:49Z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0x010100DB7AC0F0FDC4A84AAC39DFFE36CBC947</vt:lpwstr>
  </property>
  <property fmtid="{D5CDD505-2E9C-101B-9397-08002B2CF9AE}" pid="3" name="MediaServiceImageTags">
    <vt:lpwstr/>
  </property>
</Properties>
</file>