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552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4B23-5560-9C4A-8E50-95128875D5BC}" type="datetimeFigureOut">
              <a:rPr lang="en-US" smtClean="0"/>
              <a:t>01/08/17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F415-235F-C743-8ACC-F9DCC2BA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4B23-5560-9C4A-8E50-95128875D5BC}" type="datetimeFigureOut">
              <a:rPr lang="en-US" smtClean="0"/>
              <a:t>01/08/17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F415-235F-C743-8ACC-F9DCC2BA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1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4B23-5560-9C4A-8E50-95128875D5BC}" type="datetimeFigureOut">
              <a:rPr lang="en-US" smtClean="0"/>
              <a:t>01/08/17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F415-235F-C743-8ACC-F9DCC2BA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2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4B23-5560-9C4A-8E50-95128875D5BC}" type="datetimeFigureOut">
              <a:rPr lang="en-US" smtClean="0"/>
              <a:t>01/08/17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F415-235F-C743-8ACC-F9DCC2BA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5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4B23-5560-9C4A-8E50-95128875D5BC}" type="datetimeFigureOut">
              <a:rPr lang="en-US" smtClean="0"/>
              <a:t>01/08/17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F415-235F-C743-8ACC-F9DCC2BA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7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4B23-5560-9C4A-8E50-95128875D5BC}" type="datetimeFigureOut">
              <a:rPr lang="en-US" smtClean="0"/>
              <a:t>01/08/17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F415-235F-C743-8ACC-F9DCC2BA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9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4B23-5560-9C4A-8E50-95128875D5BC}" type="datetimeFigureOut">
              <a:rPr lang="en-US" smtClean="0"/>
              <a:t>01/08/17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F415-235F-C743-8ACC-F9DCC2BA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4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4B23-5560-9C4A-8E50-95128875D5BC}" type="datetimeFigureOut">
              <a:rPr lang="en-US" smtClean="0"/>
              <a:t>01/08/17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F415-235F-C743-8ACC-F9DCC2BA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7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4B23-5560-9C4A-8E50-95128875D5BC}" type="datetimeFigureOut">
              <a:rPr lang="en-US" smtClean="0"/>
              <a:t>01/08/17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F415-235F-C743-8ACC-F9DCC2BA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7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4B23-5560-9C4A-8E50-95128875D5BC}" type="datetimeFigureOut">
              <a:rPr lang="en-US" smtClean="0"/>
              <a:t>01/08/17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F415-235F-C743-8ACC-F9DCC2BA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1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4B23-5560-9C4A-8E50-95128875D5BC}" type="datetimeFigureOut">
              <a:rPr lang="en-US" smtClean="0"/>
              <a:t>01/08/17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F415-235F-C743-8ACC-F9DCC2BA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4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54B23-5560-9C4A-8E50-95128875D5BC}" type="datetimeFigureOut">
              <a:rPr lang="en-US" smtClean="0"/>
              <a:t>01/08/17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2F415-235F-C743-8ACC-F9DCC2BA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4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464888" y="503222"/>
            <a:ext cx="3094890" cy="3941778"/>
            <a:chOff x="2464888" y="503222"/>
            <a:chExt cx="3094890" cy="3941778"/>
          </a:xfrm>
        </p:grpSpPr>
        <p:sp>
          <p:nvSpPr>
            <p:cNvPr id="4" name="Oval 3"/>
            <p:cNvSpPr/>
            <p:nvPr/>
          </p:nvSpPr>
          <p:spPr>
            <a:xfrm>
              <a:off x="3598333" y="503222"/>
              <a:ext cx="828000" cy="828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</a:t>
              </a:r>
              <a:r>
                <a:rPr lang="en-US" sz="1200" dirty="0" smtClean="0">
                  <a:solidFill>
                    <a:schemeClr val="tx1"/>
                  </a:solidFill>
                </a:rPr>
                <a:t>gent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598333" y="1535288"/>
              <a:ext cx="828000" cy="828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</a:t>
              </a:r>
              <a:r>
                <a:rPr lang="en-US" sz="1200" dirty="0" smtClean="0">
                  <a:solidFill>
                    <a:schemeClr val="tx1"/>
                  </a:solidFill>
                </a:rPr>
                <a:t>gent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598333" y="2581244"/>
              <a:ext cx="828000" cy="828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</a:t>
              </a:r>
              <a:r>
                <a:rPr lang="en-US" sz="1200" dirty="0" smtClean="0">
                  <a:solidFill>
                    <a:schemeClr val="tx1"/>
                  </a:solidFill>
                </a:rPr>
                <a:t>gent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28110" y="3626556"/>
              <a:ext cx="1768446" cy="818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Simulator 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Harness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426333" y="931002"/>
              <a:ext cx="1133445" cy="3117476"/>
              <a:chOff x="4426333" y="931002"/>
              <a:chExt cx="1133445" cy="3117476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4896556" y="931002"/>
                <a:ext cx="663222" cy="3117476"/>
                <a:chOff x="4896556" y="1090706"/>
                <a:chExt cx="663222" cy="2957772"/>
              </a:xfrm>
            </p:grpSpPr>
            <p:cxnSp>
              <p:nvCxnSpPr>
                <p:cNvPr id="10" name="Straight Arrow Connector 9"/>
                <p:cNvCxnSpPr>
                  <a:endCxn id="8" idx="3"/>
                </p:cNvCxnSpPr>
                <p:nvPr/>
              </p:nvCxnSpPr>
              <p:spPr>
                <a:xfrm flipH="1">
                  <a:off x="4896556" y="4035778"/>
                  <a:ext cx="663222" cy="651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5559778" y="1090706"/>
                  <a:ext cx="0" cy="295777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426333" y="931002"/>
                <a:ext cx="1133445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4426333" y="1935049"/>
                <a:ext cx="1133445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4426333" y="2980931"/>
                <a:ext cx="1133445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/>
            <p:cNvCxnSpPr/>
            <p:nvPr/>
          </p:nvCxnSpPr>
          <p:spPr>
            <a:xfrm flipH="1">
              <a:off x="2464888" y="4035092"/>
              <a:ext cx="66322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2464888" y="917616"/>
              <a:ext cx="0" cy="3117476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464888" y="931002"/>
              <a:ext cx="113344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464888" y="1950530"/>
              <a:ext cx="113344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464888" y="3041235"/>
              <a:ext cx="113344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1390368" y="4990353"/>
            <a:ext cx="2149039" cy="478117"/>
          </a:xfrm>
          <a:prstGeom prst="rect">
            <a:avLst/>
          </a:prstGeom>
          <a:solidFill>
            <a:schemeClr val="bg1"/>
          </a:solidFill>
          <a:ln w="15875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Broadcast Channels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94908" y="5797177"/>
            <a:ext cx="1434850" cy="478117"/>
          </a:xfrm>
          <a:prstGeom prst="rect">
            <a:avLst/>
          </a:prstGeom>
          <a:solidFill>
            <a:schemeClr val="bg1"/>
          </a:solidFill>
          <a:ln w="15875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Trace File</a:t>
            </a:r>
          </a:p>
        </p:txBody>
      </p:sp>
      <p:cxnSp>
        <p:nvCxnSpPr>
          <p:cNvPr id="40" name="Straight Arrow Connector 39"/>
          <p:cNvCxnSpPr>
            <a:stCxn id="8" idx="2"/>
            <a:endCxn id="38" idx="0"/>
          </p:cNvCxnSpPr>
          <p:nvPr/>
        </p:nvCxnSpPr>
        <p:spPr>
          <a:xfrm>
            <a:off x="4012333" y="4445000"/>
            <a:ext cx="0" cy="1352177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322347" y="4445000"/>
            <a:ext cx="0" cy="545353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0"/>
          </p:cNvCxnSpPr>
          <p:nvPr/>
        </p:nvCxnSpPr>
        <p:spPr>
          <a:xfrm flipV="1">
            <a:off x="2464888" y="4048478"/>
            <a:ext cx="0" cy="941875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66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</dc:creator>
  <cp:lastModifiedBy>Leo</cp:lastModifiedBy>
  <cp:revision>3</cp:revision>
  <dcterms:created xsi:type="dcterms:W3CDTF">2017-08-01T14:04:43Z</dcterms:created>
  <dcterms:modified xsi:type="dcterms:W3CDTF">2017-08-01T14:21:01Z</dcterms:modified>
</cp:coreProperties>
</file>