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61" r:id="rId9"/>
    <p:sldId id="267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2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584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655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13060"/>
            <a:ext cx="10058400" cy="1450757"/>
          </a:xfrm>
        </p:spPr>
        <p:txBody>
          <a:bodyPr>
            <a:noAutofit/>
          </a:bodyPr>
          <a:lstStyle>
            <a:lvl1pPr algn="ctr">
              <a:defRPr sz="6800" baseline="0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  <p:sp>
        <p:nvSpPr>
          <p:cNvPr id="6" name="Rectangle 5"/>
          <p:cNvSpPr/>
          <p:nvPr userDrawn="1"/>
        </p:nvSpPr>
        <p:spPr>
          <a:xfrm>
            <a:off x="1097280" y="1551214"/>
            <a:ext cx="10202091" cy="367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9374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72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423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37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639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484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646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201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6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79BE11-60FF-4CEA-A19B-B35B0CC9EB92}" type="datetimeFigureOut">
              <a:rPr lang="da-DK" smtClean="0"/>
              <a:t>20-04-2014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7569BB-656F-41C7-859F-399F8DBFE5F6}" type="slidenum">
              <a:rPr lang="da-DK" smtClean="0"/>
              <a:t>‹#›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5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Building a dashboard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For dinero.dk </a:t>
            </a:r>
          </a:p>
          <a:p>
            <a:r>
              <a:rPr lang="da-DK" dirty="0" smtClean="0"/>
              <a:t>A danish accounting SaaS (Software as a service)</a:t>
            </a:r>
            <a:endParaRPr lang="da-DK" dirty="0"/>
          </a:p>
        </p:txBody>
      </p:sp>
      <p:pic>
        <p:nvPicPr>
          <p:cNvPr id="11" name="Audio 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4"/>
    </mc:Choice>
    <mc:Fallback>
      <p:transition spd="slow" advTm="9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Who am I?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778093" cy="4023359"/>
          </a:xfrm>
        </p:spPr>
        <p:txBody>
          <a:bodyPr/>
          <a:lstStyle/>
          <a:p>
            <a:r>
              <a:rPr lang="da-DK" dirty="0" smtClean="0"/>
              <a:t>- My name is Anders Hørsted</a:t>
            </a:r>
          </a:p>
          <a:p>
            <a:r>
              <a:rPr lang="da-DK" dirty="0" smtClean="0"/>
              <a:t>- Started at DTU in 2009 (</a:t>
            </a:r>
            <a:r>
              <a:rPr lang="en-US" dirty="0" smtClean="0"/>
              <a:t>BSc </a:t>
            </a:r>
            <a:r>
              <a:rPr lang="en-US" dirty="0"/>
              <a:t>in mathematics and </a:t>
            </a:r>
            <a:r>
              <a:rPr lang="en-US" dirty="0" smtClean="0"/>
              <a:t>technology)</a:t>
            </a:r>
          </a:p>
          <a:p>
            <a:r>
              <a:rPr lang="en-US" dirty="0" smtClean="0"/>
              <a:t>- Haven’t finished my BSc yet. Aiming for summer 2015 otherwise it is too late</a:t>
            </a:r>
          </a:p>
          <a:p>
            <a:r>
              <a:rPr lang="en-US" dirty="0" smtClean="0"/>
              <a:t>- Co-founded dinero.dk with David Andersen, Martin </a:t>
            </a:r>
            <a:r>
              <a:rPr lang="en-US" dirty="0" err="1" smtClean="0"/>
              <a:t>Thorborg</a:t>
            </a:r>
            <a:r>
              <a:rPr lang="en-US" dirty="0" smtClean="0"/>
              <a:t> and Nicolai Frisch in the late summer of 2012</a:t>
            </a:r>
          </a:p>
          <a:p>
            <a:r>
              <a:rPr lang="en-US" dirty="0" smtClean="0"/>
              <a:t>- Have been working full time on dinero.dk since summer 2012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96" y="1846264"/>
            <a:ext cx="1573305" cy="1852526"/>
          </a:xfrm>
        </p:spPr>
      </p:pic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8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350"/>
    </mc:Choice>
    <mc:Fallback>
      <p:transition spd="slow" advTm="26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What is Dinero.dk?</a:t>
            </a:r>
            <a:endParaRPr lang="da-DK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314979" cy="4023359"/>
          </a:xfrm>
        </p:spPr>
        <p:txBody>
          <a:bodyPr/>
          <a:lstStyle/>
          <a:p>
            <a:r>
              <a:rPr lang="da-DK" dirty="0" smtClean="0"/>
              <a:t>- A simple accounting application for small businesses</a:t>
            </a:r>
          </a:p>
          <a:p>
            <a:r>
              <a:rPr lang="da-DK" dirty="0" smtClean="0"/>
              <a:t>- Went public in April 2013.</a:t>
            </a:r>
          </a:p>
          <a:p>
            <a:r>
              <a:rPr lang="da-DK" dirty="0" smtClean="0"/>
              <a:t>- A paid version was released in October 2013</a:t>
            </a:r>
          </a:p>
          <a:p>
            <a:r>
              <a:rPr lang="da-DK" dirty="0" smtClean="0"/>
              <a:t>- More than 24.000 businesses have signed up for the free version</a:t>
            </a:r>
          </a:p>
          <a:p>
            <a:r>
              <a:rPr lang="da-DK" dirty="0" smtClean="0"/>
              <a:t>- Some of them have been converted to paying customer, but we would love to convert more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30" y="1974789"/>
            <a:ext cx="5452034" cy="3066768"/>
          </a:xfrm>
        </p:spPr>
      </p:pic>
      <p:pic>
        <p:nvPicPr>
          <p:cNvPr id="14" name="Audio 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4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744"/>
    </mc:Choice>
    <mc:Fallback>
      <p:transition spd="slow" advTm="31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Is Dinero a success?</a:t>
            </a:r>
            <a:endParaRPr lang="da-DK" dirty="0"/>
          </a:p>
        </p:txBody>
      </p:sp>
      <p:pic>
        <p:nvPicPr>
          <p:cNvPr id="16" name="Audio 1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6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14"/>
    </mc:Choice>
    <mc:Fallback>
      <p:transition spd="slow" advTm="11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We don’t know</a:t>
            </a:r>
            <a:endParaRPr lang="da-DK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93"/>
    </mc:Choice>
    <mc:Fallback>
      <p:transition spd="slow" advTm="65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 few things we don’t know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- How many active users we have. (And how do we define an active user?)</a:t>
            </a:r>
          </a:p>
          <a:p>
            <a:r>
              <a:rPr lang="da-DK" dirty="0" smtClean="0"/>
              <a:t>- What is the average timespan from a user signs up until he becomes a paying customer?</a:t>
            </a:r>
          </a:p>
          <a:p>
            <a:r>
              <a:rPr lang="da-DK" dirty="0" smtClean="0"/>
              <a:t>- What percentage of users stop using the application in a specific month?</a:t>
            </a:r>
          </a:p>
          <a:p>
            <a:r>
              <a:rPr lang="da-DK" dirty="0" smtClean="0"/>
              <a:t>- How much should we pay our affiliate partners for a sign-up?</a:t>
            </a:r>
          </a:p>
          <a:p>
            <a:r>
              <a:rPr lang="da-DK" dirty="0" smtClean="0"/>
              <a:t>- How likely is a user to become a paying customer?</a:t>
            </a:r>
          </a:p>
          <a:p>
            <a:r>
              <a:rPr lang="da-DK" dirty="0"/>
              <a:t>- How likely is a specific user to cancel his/her subscription</a:t>
            </a:r>
            <a:r>
              <a:rPr lang="da-DK" dirty="0" smtClean="0"/>
              <a:t>?</a:t>
            </a:r>
          </a:p>
          <a:p>
            <a:r>
              <a:rPr lang="da-DK" dirty="0" smtClean="0"/>
              <a:t>- </a:t>
            </a:r>
            <a:r>
              <a:rPr lang="da-DK" dirty="0"/>
              <a:t>Do our users like the application? </a:t>
            </a:r>
            <a:endParaRPr lang="da-DK" dirty="0" smtClean="0"/>
          </a:p>
          <a:p>
            <a:r>
              <a:rPr lang="da-DK" dirty="0" smtClean="0"/>
              <a:t>- And </a:t>
            </a:r>
            <a:r>
              <a:rPr lang="da-DK" dirty="0"/>
              <a:t>how is the mood affected when we release new features?</a:t>
            </a:r>
          </a:p>
          <a:p>
            <a:r>
              <a:rPr lang="da-DK" dirty="0" smtClean="0"/>
              <a:t>- Has the conversion rate from active user to paying customer increased in the last month?</a:t>
            </a:r>
          </a:p>
          <a:p>
            <a:r>
              <a:rPr lang="da-DK" dirty="0" smtClean="0"/>
              <a:t>- Has the conversion rate from signup to active user increased in the last month?</a:t>
            </a:r>
          </a:p>
        </p:txBody>
      </p:sp>
    </p:spTree>
    <p:extLst>
      <p:ext uri="{BB962C8B-B14F-4D97-AF65-F5344CB8AC3E}">
        <p14:creationId xmlns:p14="http://schemas.microsoft.com/office/powerpoint/2010/main" val="392125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"/>
    </mc:Choice>
    <mc:Fallback>
      <p:transition spd="slow" advTm="27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Project description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- Create scripts to get data that answers the questions from the previous slide</a:t>
            </a:r>
          </a:p>
          <a:p>
            <a:r>
              <a:rPr lang="da-DK" dirty="0" smtClean="0"/>
              <a:t>- Create a dashboard that presents the data so all our stakeholders have access to the data</a:t>
            </a:r>
          </a:p>
          <a:p>
            <a:r>
              <a:rPr lang="da-DK" dirty="0" smtClean="0"/>
              <a:t>- Build a decision tree to identify users that are likely to become paying customers</a:t>
            </a:r>
          </a:p>
          <a:p>
            <a:r>
              <a:rPr lang="da-DK" dirty="0" smtClean="0"/>
              <a:t>- Build a decision tree to identify users that  are likely to cancel their subscription. </a:t>
            </a:r>
            <a:br>
              <a:rPr lang="da-DK" dirty="0" smtClean="0"/>
            </a:br>
            <a:r>
              <a:rPr lang="da-DK" dirty="0" smtClean="0"/>
              <a:t>  (We may not have enough data for this task)</a:t>
            </a:r>
          </a:p>
        </p:txBody>
      </p:sp>
    </p:spTree>
    <p:extLst>
      <p:ext uri="{BB962C8B-B14F-4D97-AF65-F5344CB8AC3E}">
        <p14:creationId xmlns:p14="http://schemas.microsoft.com/office/powerpoint/2010/main" val="119498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"/>
    </mc:Choice>
    <mc:Fallback>
      <p:transition spd="slow" advTm="25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Implementation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- Most of our data is kept in a SQL-database</a:t>
            </a:r>
          </a:p>
          <a:p>
            <a:r>
              <a:rPr lang="da-DK" dirty="0" smtClean="0"/>
              <a:t>- Most of the scripts that are needed can probably be written in SQL. A few python scripts may be needed as well</a:t>
            </a:r>
          </a:p>
          <a:p>
            <a:r>
              <a:rPr lang="da-DK" dirty="0" smtClean="0"/>
              <a:t>- To get data about the happiness level of our customers, I need to get data from our Twitter and Facebook accounts</a:t>
            </a:r>
          </a:p>
          <a:p>
            <a:r>
              <a:rPr lang="da-DK" dirty="0" smtClean="0"/>
              <a:t>- The dashboard will be included in our online application, but only our administrators will have access to the dashboard</a:t>
            </a:r>
          </a:p>
          <a:p>
            <a:r>
              <a:rPr lang="da-DK" dirty="0" smtClean="0"/>
              <a:t>- The visualizations will be created with the D3 library and possibly another library build on top of D3. Haven’t decided which one yet</a:t>
            </a:r>
          </a:p>
          <a:p>
            <a:r>
              <a:rPr lang="da-DK" dirty="0" smtClean="0"/>
              <a:t>- The decision tree will probably be created using the code from our 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82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"/>
    </mc:Choice>
    <mc:Fallback>
      <p:transition spd="slow" advTm="23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Thank you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Anders Hørsted - anders@dinero.dk</a:t>
            </a:r>
          </a:p>
          <a:p>
            <a:pPr marL="0" indent="0">
              <a:buNone/>
            </a:pP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We </a:t>
            </a:r>
            <a:r>
              <a:rPr lang="da-DK" dirty="0"/>
              <a:t>are </a:t>
            </a:r>
            <a:r>
              <a:rPr lang="da-DK" dirty="0" smtClean="0"/>
              <a:t>looking for a full-time programmer: </a:t>
            </a:r>
          </a:p>
          <a:p>
            <a:r>
              <a:rPr lang="da-DK" dirty="0" smtClean="0"/>
              <a:t>https</a:t>
            </a:r>
            <a:r>
              <a:rPr lang="da-DK" dirty="0"/>
              <a:t>://dinero.dk/om-dinero/jobs</a:t>
            </a:r>
            <a:r>
              <a:rPr lang="da-DK" dirty="0" smtClean="0"/>
              <a:t>/</a:t>
            </a:r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36866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"/>
    </mc:Choice>
    <mc:Fallback>
      <p:transition spd="slow" advTm="20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346</TotalTime>
  <Words>496</Words>
  <Application>Microsoft Office PowerPoint</Application>
  <PresentationFormat>Widescreen</PresentationFormat>
  <Paragraphs>47</Paragraphs>
  <Slides>9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Building a dashboard</vt:lpstr>
      <vt:lpstr>Who am I?</vt:lpstr>
      <vt:lpstr>What is Dinero.dk?</vt:lpstr>
      <vt:lpstr>Is Dinero a success?</vt:lpstr>
      <vt:lpstr>We don’t know</vt:lpstr>
      <vt:lpstr>A few things we don’t know</vt:lpstr>
      <vt:lpstr>Project description</vt:lpstr>
      <vt:lpstr>Implementation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KPIs</dc:title>
  <dc:creator>Anders Hørsted</dc:creator>
  <cp:lastModifiedBy>Anders Hørsted</cp:lastModifiedBy>
  <cp:revision>38</cp:revision>
  <dcterms:created xsi:type="dcterms:W3CDTF">2014-04-20T13:14:42Z</dcterms:created>
  <dcterms:modified xsi:type="dcterms:W3CDTF">2014-04-20T19:00:51Z</dcterms:modified>
</cp:coreProperties>
</file>