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27"/>
  </p:notesMasterIdLst>
  <p:handoutMasterIdLst>
    <p:handoutMasterId r:id="rId28"/>
  </p:handoutMasterIdLst>
  <p:sldIdLst>
    <p:sldId id="269" r:id="rId6"/>
    <p:sldId id="575" r:id="rId7"/>
    <p:sldId id="548" r:id="rId8"/>
    <p:sldId id="525" r:id="rId9"/>
    <p:sldId id="526" r:id="rId10"/>
    <p:sldId id="527" r:id="rId11"/>
    <p:sldId id="550" r:id="rId12"/>
    <p:sldId id="559" r:id="rId13"/>
    <p:sldId id="585" r:id="rId14"/>
    <p:sldId id="577" r:id="rId15"/>
    <p:sldId id="546" r:id="rId16"/>
    <p:sldId id="528" r:id="rId17"/>
    <p:sldId id="566" r:id="rId18"/>
    <p:sldId id="589" r:id="rId19"/>
    <p:sldId id="536" r:id="rId20"/>
    <p:sldId id="537" r:id="rId21"/>
    <p:sldId id="580" r:id="rId22"/>
    <p:sldId id="581" r:id="rId23"/>
    <p:sldId id="586" r:id="rId24"/>
    <p:sldId id="588" r:id="rId25"/>
    <p:sldId id="544" r:id="rId2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48"/>
            <p14:sldId id="525"/>
            <p14:sldId id="526"/>
            <p14:sldId id="527"/>
            <p14:sldId id="550"/>
            <p14:sldId id="559"/>
            <p14:sldId id="585"/>
            <p14:sldId id="577"/>
            <p14:sldId id="546"/>
            <p14:sldId id="528"/>
            <p14:sldId id="566"/>
            <p14:sldId id="589"/>
            <p14:sldId id="536"/>
            <p14:sldId id="537"/>
            <p14:sldId id="580"/>
            <p14:sldId id="581"/>
            <p14:sldId id="586"/>
            <p14:sldId id="588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Carbon isotopes in 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KPS Spring meeting 2023.04.19., </a:t>
            </a:r>
            <a:r>
              <a:rPr lang="ko-KR" altLang="en-US" sz="1800" dirty="0" smtClean="0"/>
              <a:t>대전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9" y="465427"/>
            <a:ext cx="4322949" cy="2684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4631" y="5891069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</a:t>
            </a:r>
            <a:r>
              <a:rPr lang="en-US" altLang="ko-KR" dirty="0" smtClean="0"/>
              <a:t>it </a:t>
            </a:r>
            <a:r>
              <a:rPr lang="en-US" altLang="ko-KR" dirty="0" smtClean="0"/>
              <a:t>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19" y="444502"/>
            <a:ext cx="2858863" cy="205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9" y="3382019"/>
            <a:ext cx="3969326" cy="3250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859" y="2605404"/>
            <a:ext cx="3297381" cy="30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08" y="4617056"/>
            <a:ext cx="3388591" cy="20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cancellation between positive and negative contributions</a:t>
            </a:r>
            <a:r>
              <a:rPr lang="en-US" altLang="ko-KR" dirty="0" smtClean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</a:t>
            </a:r>
            <a:r>
              <a:rPr lang="en-US" altLang="ko-KR" dirty="0" smtClean="0">
                <a:solidFill>
                  <a:srgbClr val="FF0000"/>
                </a:solidFill>
              </a:rPr>
              <a:t>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</a:t>
            </a:r>
            <a:r>
              <a:rPr lang="en-US" altLang="ko-KR" dirty="0" smtClean="0">
                <a:solidFill>
                  <a:srgbClr val="FF0000"/>
                </a:solidFill>
              </a:rPr>
              <a:t>neutron rich isotopes</a:t>
            </a:r>
            <a:r>
              <a:rPr lang="en-US" altLang="ko-KR" dirty="0" smtClean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44" y="4729018"/>
            <a:ext cx="3200355" cy="1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 is only active</a:t>
            </a:r>
          </a:p>
          <a:p>
            <a:r>
              <a:rPr lang="en-US" altLang="ko-KR" dirty="0" smtClean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dirty="0" smtClean="0">
                <a:solidFill>
                  <a:srgbClr val="FF0000"/>
                </a:solidFill>
              </a:rPr>
              <a:t> goal </a:t>
            </a:r>
            <a:r>
              <a:rPr lang="en-US" altLang="ko-KR" dirty="0" smtClean="0"/>
              <a:t>is to make the </a:t>
            </a:r>
            <a:r>
              <a:rPr lang="en-US" altLang="ko-KR" dirty="0" smtClean="0">
                <a:solidFill>
                  <a:srgbClr val="FF0000"/>
                </a:solidFill>
              </a:rPr>
              <a:t>perturbation expansion</a:t>
            </a:r>
            <a:r>
              <a:rPr lang="en-US" altLang="ko-KR" dirty="0" smtClean="0"/>
              <a:t> from “simple” wave function gives </a:t>
            </a:r>
            <a:r>
              <a:rPr lang="en-US" altLang="ko-KR" dirty="0" smtClean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Hamiltonian is fitted to phase shifts.</a:t>
            </a:r>
          </a:p>
          <a:p>
            <a:endParaRPr lang="en-US" altLang="ko-KR" dirty="0"/>
          </a:p>
          <a:p>
            <a:r>
              <a:rPr lang="en-US" altLang="ko-KR" dirty="0" smtClean="0"/>
              <a:t>H’ is equivalent to original Hamiltonian.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6" y="1592263"/>
            <a:ext cx="6766657" cy="43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</a:p>
          <a:p>
            <a:r>
              <a:rPr lang="en-US" altLang="ko-KR" dirty="0" smtClean="0"/>
              <a:t>A=4~80</a:t>
            </a:r>
          </a:p>
          <a:p>
            <a:r>
              <a:rPr lang="en-US" altLang="ko-KR" dirty="0" smtClean="0"/>
              <a:t>box size 6.6 ~ 13.2  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isotopes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54" b="1573"/>
          <a:stretch/>
        </p:blipFill>
        <p:spPr>
          <a:xfrm>
            <a:off x="1129274" y="1592263"/>
            <a:ext cx="7432835" cy="3936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3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Myungkuk</a:t>
            </a:r>
            <a:r>
              <a:rPr lang="en-US" altLang="ko-KR" dirty="0" smtClean="0">
                <a:solidFill>
                  <a:srgbClr val="0000FF"/>
                </a:solidFill>
              </a:rPr>
              <a:t> Kim(CENS,IBS)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Youngman Kim</a:t>
            </a:r>
            <a:r>
              <a:rPr lang="en-US" altLang="ko-KR" dirty="0">
                <a:solidFill>
                  <a:srgbClr val="0000FF"/>
                </a:solidFill>
              </a:rPr>
              <a:t> (CENS,IBS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Young-Ho Song(</a:t>
            </a:r>
            <a:r>
              <a:rPr lang="ko-KR" altLang="en-US" dirty="0" smtClean="0">
                <a:solidFill>
                  <a:srgbClr val="0000FF"/>
                </a:solidFill>
              </a:rPr>
              <a:t>중이온가속기연구소</a:t>
            </a:r>
            <a:r>
              <a:rPr lang="en-US" altLang="ko-KR" dirty="0" smtClean="0">
                <a:solidFill>
                  <a:srgbClr val="0000FF"/>
                </a:solidFill>
              </a:rPr>
              <a:t>,IBS)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and Oxygen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 </a:t>
            </a:r>
            <a:r>
              <a:rPr lang="en-US" altLang="ko-KR" dirty="0" smtClean="0">
                <a:solidFill>
                  <a:srgbClr val="FF0000"/>
                </a:solidFill>
              </a:rPr>
              <a:t>in one scheme </a:t>
            </a:r>
            <a:r>
              <a:rPr lang="en-US" altLang="ko-KR" dirty="0" smtClean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can be applied for nuclei near the dripline. (Carbon and Oxygen)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(ab initio) </a:t>
            </a:r>
            <a:r>
              <a:rPr lang="en-US" altLang="ko-KR" dirty="0" smtClean="0">
                <a:sym typeface="Wingdings" panose="05000000000000000000" pitchFamily="2" charset="2"/>
              </a:rPr>
              <a:t>2N , 3N</a:t>
            </a:r>
            <a:r>
              <a:rPr lang="en-US" altLang="ko-KR" dirty="0" smtClean="0">
                <a:sym typeface="Wingdings" panose="05000000000000000000" pitchFamily="2" charset="2"/>
              </a:rPr>
              <a:t> interaction.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</a:t>
            </a:r>
            <a:r>
              <a:rPr lang="en-US" altLang="ko-KR" dirty="0" smtClean="0">
                <a:sym typeface="Wingdings" panose="05000000000000000000" pitchFamily="2" charset="2"/>
              </a:rPr>
              <a:t>No phenomenological model.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</a:t>
            </a:r>
            <a:r>
              <a:rPr lang="en-US" altLang="ko-KR" dirty="0" smtClean="0">
                <a:sym typeface="Wingdings" panose="05000000000000000000" pitchFamily="2" charset="2"/>
              </a:rPr>
              <a:t>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70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21685</TotalTime>
  <Words>648</Words>
  <Application>Microsoft Office PowerPoint</Application>
  <PresentationFormat>A4 용지(210x297mm)</PresentationFormat>
  <Paragraphs>118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Nuclear Lattice Effective Field Theory Collaboration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BE/A from WFM</vt:lpstr>
      <vt:lpstr>Charge density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1157</cp:revision>
  <cp:lastPrinted>2018-09-03T05:45:20Z</cp:lastPrinted>
  <dcterms:created xsi:type="dcterms:W3CDTF">2016-03-06T10:47:04Z</dcterms:created>
  <dcterms:modified xsi:type="dcterms:W3CDTF">2023-04-19T01:47:04Z</dcterms:modified>
</cp:coreProperties>
</file>