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12" r:id="rId2"/>
    <p:sldMasterId id="2147483724" r:id="rId3"/>
    <p:sldMasterId id="2147483748" r:id="rId4"/>
    <p:sldMasterId id="2147483760" r:id="rId5"/>
    <p:sldMasterId id="2147483772" r:id="rId6"/>
  </p:sldMasterIdLst>
  <p:notesMasterIdLst>
    <p:notesMasterId r:id="rId25"/>
  </p:notesMasterIdLst>
  <p:handoutMasterIdLst>
    <p:handoutMasterId r:id="rId26"/>
  </p:handoutMasterIdLst>
  <p:sldIdLst>
    <p:sldId id="269" r:id="rId7"/>
    <p:sldId id="523" r:id="rId8"/>
    <p:sldId id="525" r:id="rId9"/>
    <p:sldId id="522" r:id="rId10"/>
    <p:sldId id="526" r:id="rId11"/>
    <p:sldId id="527" r:id="rId12"/>
    <p:sldId id="529" r:id="rId13"/>
    <p:sldId id="528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25"/>
            <p14:sldId id="522"/>
            <p14:sldId id="526"/>
            <p14:sldId id="527"/>
            <p14:sldId id="529"/>
            <p14:sldId id="528"/>
            <p14:sldId id="531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06" y="62"/>
      </p:cViewPr>
      <p:guideLst>
        <p:guide pos="421"/>
        <p:guide pos="5796"/>
        <p:guide pos="3120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58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0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5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9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1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Oxygen isotopes in Nuclear Lattice Effective Field Theory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9727368" descr="EMB000032d011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25" y="6183410"/>
            <a:ext cx="2512741" cy="5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5859" y="4774538"/>
            <a:ext cx="4870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(RISP, IBS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 smtClean="0"/>
              <a:t>NLEFT collaboration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560565" y="6293332"/>
            <a:ext cx="4279834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KPS meeting 2022.04.22, on-line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3" y="3552814"/>
            <a:ext cx="7440063" cy="733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7" y="1748387"/>
            <a:ext cx="6649378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87" y="4329883"/>
            <a:ext cx="3010320" cy="666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3" y="4982282"/>
            <a:ext cx="7706801" cy="981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7" y="6050330"/>
            <a:ext cx="8029480" cy="5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9" y="1524000"/>
            <a:ext cx="4696779" cy="1213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2" y="2873829"/>
            <a:ext cx="6017159" cy="817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22" y="3930699"/>
            <a:ext cx="8279078" cy="7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9" y="609206"/>
            <a:ext cx="882138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533401"/>
            <a:ext cx="7915271" cy="2995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" y="3742890"/>
            <a:ext cx="7915271" cy="28042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19210" y="294723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6" y="893363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893363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1881" y="451645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9" y="533400"/>
            <a:ext cx="9535761" cy="48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852487"/>
            <a:ext cx="9305925" cy="5153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05"/>
            <a:ext cx="6448496" cy="4875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96" y="5938580"/>
            <a:ext cx="3264747" cy="56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8796" y="5322326"/>
            <a:ext cx="3565400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Gamow Shell model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  fully quantum mechanical.</a:t>
            </a:r>
            <a:endParaRPr lang="en-US" altLang="ko-KR" sz="3200" dirty="0"/>
          </a:p>
          <a:p>
            <a:r>
              <a:rPr lang="en-US" altLang="ko-KR" sz="3200" dirty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constraints on the nuclear wave function. Regularization/Truncation is in the lattice spacing.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naturally.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313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1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447801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4495801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600201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“soft”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4101983"/>
            <a:ext cx="5687219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249" y="4936085"/>
            <a:ext cx="822926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“Soft”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H_orig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+ (</a:t>
            </a:r>
            <a:r>
              <a:rPr lang="en-US" altLang="ko-KR" dirty="0" err="1" smtClean="0">
                <a:sym typeface="Wingdings" panose="05000000000000000000" pitchFamily="2" charset="2"/>
              </a:rPr>
              <a:t>H_orig</a:t>
            </a:r>
            <a:r>
              <a:rPr lang="en-US" altLang="ko-KR" dirty="0" smtClean="0">
                <a:sym typeface="Wingdings" panose="05000000000000000000" pitchFamily="2" charset="2"/>
              </a:rPr>
              <a:t> -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8" y="4045405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01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17655</TotalTime>
  <Words>257</Words>
  <Application>Microsoft Office PowerPoint</Application>
  <PresentationFormat>A4 용지(210x297mm)</PresentationFormat>
  <Paragraphs>45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Clarity</vt:lpstr>
      <vt:lpstr>1_Clarity</vt:lpstr>
      <vt:lpstr>3_Clarity</vt:lpstr>
      <vt:lpstr>4_Clarity</vt:lpstr>
      <vt:lpstr>5_Clarity</vt:lpstr>
      <vt:lpstr>PowerPoint 프레젠테이션</vt:lpstr>
      <vt:lpstr>PowerPoint 프레젠테이션</vt:lpstr>
      <vt:lpstr>Nuclear Lattice Effective Field Theory</vt:lpstr>
      <vt:lpstr>Characters of NLEFT</vt:lpstr>
      <vt:lpstr>Path integral</vt:lpstr>
      <vt:lpstr>Chiral Effective Field Theory</vt:lpstr>
      <vt:lpstr>PowerPoint 프레젠테이션</vt:lpstr>
      <vt:lpstr>Difficulty with full chiral interaction</vt:lpstr>
      <vt:lpstr>Wave Function Matching Hamiltonian</vt:lpstr>
      <vt:lpstr>Lattice Hamiltonian</vt:lpstr>
      <vt:lpstr>Lattice Hamiltonian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1069</cp:revision>
  <cp:lastPrinted>2018-09-03T05:45:20Z</cp:lastPrinted>
  <dcterms:created xsi:type="dcterms:W3CDTF">2016-03-06T10:47:04Z</dcterms:created>
  <dcterms:modified xsi:type="dcterms:W3CDTF">2022-04-10T12:15:47Z</dcterms:modified>
</cp:coreProperties>
</file>