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12" r:id="rId2"/>
    <p:sldMasterId id="2147483724" r:id="rId3"/>
    <p:sldMasterId id="2147483748" r:id="rId4"/>
    <p:sldMasterId id="2147483760" r:id="rId5"/>
    <p:sldMasterId id="2147483772" r:id="rId6"/>
  </p:sldMasterIdLst>
  <p:notesMasterIdLst>
    <p:notesMasterId r:id="rId28"/>
  </p:notesMasterIdLst>
  <p:handoutMasterIdLst>
    <p:handoutMasterId r:id="rId29"/>
  </p:handoutMasterIdLst>
  <p:sldIdLst>
    <p:sldId id="269" r:id="rId7"/>
    <p:sldId id="523" r:id="rId8"/>
    <p:sldId id="542" r:id="rId9"/>
    <p:sldId id="525" r:id="rId10"/>
    <p:sldId id="526" r:id="rId11"/>
    <p:sldId id="522" r:id="rId12"/>
    <p:sldId id="527" r:id="rId13"/>
    <p:sldId id="529" r:id="rId14"/>
    <p:sldId id="545" r:id="rId15"/>
    <p:sldId id="546" r:id="rId16"/>
    <p:sldId id="528" r:id="rId17"/>
    <p:sldId id="531" r:id="rId18"/>
    <p:sldId id="534" r:id="rId19"/>
    <p:sldId id="535" r:id="rId20"/>
    <p:sldId id="536" r:id="rId21"/>
    <p:sldId id="537" r:id="rId22"/>
    <p:sldId id="538" r:id="rId23"/>
    <p:sldId id="543" r:id="rId24"/>
    <p:sldId id="540" r:id="rId25"/>
    <p:sldId id="541" r:id="rId26"/>
    <p:sldId id="544" r:id="rId27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23"/>
            <p14:sldId id="542"/>
            <p14:sldId id="525"/>
            <p14:sldId id="526"/>
            <p14:sldId id="522"/>
            <p14:sldId id="527"/>
            <p14:sldId id="529"/>
            <p14:sldId id="545"/>
            <p14:sldId id="546"/>
            <p14:sldId id="528"/>
            <p14:sldId id="531"/>
            <p14:sldId id="534"/>
            <p14:sldId id="535"/>
            <p14:sldId id="536"/>
            <p14:sldId id="537"/>
            <p14:sldId id="538"/>
            <p14:sldId id="543"/>
            <p14:sldId id="540"/>
            <p14:sldId id="541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120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15"/>
        <p:guide orient="horz" pos="358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0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5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98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1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2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1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Oxygen isotopes in Nuclear Lattice Effective Field Theory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49727368" descr="EMB000032d011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25" y="6183410"/>
            <a:ext cx="2512741" cy="5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(RISP,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0565" y="6293332"/>
            <a:ext cx="4279834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smtClean="0"/>
              <a:t>KPS meeting 2022.04.22, on-line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</a:t>
            </a:r>
            <a:r>
              <a:rPr lang="en-US" altLang="ko-KR" sz="2000" dirty="0" smtClean="0"/>
              <a:t>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higher order chiral </a:t>
            </a:r>
            <a:r>
              <a:rPr lang="en-US" altLang="ko-KR" dirty="0" smtClean="0"/>
              <a:t>interaction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</a:t>
            </a:r>
            <a:r>
              <a:rPr lang="en-US" altLang="ko-KR" dirty="0" smtClean="0"/>
              <a:t>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neutron rich isotopes.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6499" y="1610376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“soft”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3852609"/>
            <a:ext cx="5687219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448" y="4636093"/>
            <a:ext cx="822926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“Soft”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</a:t>
            </a:r>
            <a:r>
              <a:rPr lang="en-US" altLang="ko-KR" dirty="0" smtClean="0">
                <a:sym typeface="Wingdings" panose="05000000000000000000" pitchFamily="2" charset="2"/>
              </a:rPr>
              <a:t>terms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H_wf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+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U^dagger</a:t>
            </a:r>
            <a:r>
              <a:rPr lang="en-US" altLang="ko-KR" dirty="0" smtClean="0">
                <a:sym typeface="Wingdings" panose="05000000000000000000" pitchFamily="2" charset="2"/>
              </a:rPr>
              <a:t> H 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</a:t>
            </a:r>
            <a:r>
              <a:rPr lang="en-US" altLang="ko-KR" dirty="0" smtClean="0">
                <a:sym typeface="Wingdings" panose="05000000000000000000" pitchFamily="2" charset="2"/>
              </a:rPr>
              <a:t>calculation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Perturbative expansion for the corrections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No new LECs in 2-body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Induces many body interactions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7" y="3819641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9" y="1524000"/>
            <a:ext cx="4696779" cy="12130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9" y="2873829"/>
            <a:ext cx="6017159" cy="817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827727"/>
            <a:ext cx="8279078" cy="7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5" y="1592263"/>
            <a:ext cx="7506049" cy="47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9616" y="550740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9" y="4341091"/>
            <a:ext cx="6367396" cy="2255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5687" y="362947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Matter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109187"/>
            <a:ext cx="4791744" cy="3134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72" y="2685218"/>
            <a:ext cx="4858428" cy="3724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860" y="22235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8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292" y="5889625"/>
            <a:ext cx="564341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 agrees well with experimental values for Oxygen isotopes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33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92263"/>
            <a:ext cx="7939953" cy="43966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562" y="58210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approach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" y="1441576"/>
            <a:ext cx="7058890" cy="5190999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6891626" y="3230563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5775" y="462914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651" y="5450968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Direct understanding of nuclear force and </a:t>
            </a:r>
          </a:p>
          <a:p>
            <a:r>
              <a:rPr lang="en-US" altLang="ko-KR" sz="1400" dirty="0" smtClean="0"/>
              <a:t>nuclear structure/reaction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296" y="3392488"/>
            <a:ext cx="4684045" cy="3541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8" y="6286962"/>
            <a:ext cx="3264747" cy="569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946" y="5580056"/>
            <a:ext cx="3565400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Gamow Shell model </a:t>
            </a:r>
            <a:r>
              <a:rPr lang="en-US" altLang="ko-KR" dirty="0" smtClean="0"/>
              <a:t>calculation</a:t>
            </a:r>
          </a:p>
          <a:p>
            <a:r>
              <a:rPr lang="en-US" altLang="ko-KR" dirty="0" smtClean="0"/>
              <a:t>( BE w.r.t 16O core)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564" y="1699491"/>
            <a:ext cx="8331200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Reasonable agreement with 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Correct dripline at O24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3N interaction contribution is important but somewhat smaller than </a:t>
            </a:r>
            <a:r>
              <a:rPr lang="en-US" altLang="ko-KR" dirty="0" smtClean="0"/>
              <a:t>C.C.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 continuum effects?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Slight over binding in O26.</a:t>
            </a:r>
            <a:r>
              <a:rPr lang="en-US" altLang="ko-KR" dirty="0" smtClean="0">
                <a:sym typeface="Wingdings" panose="05000000000000000000" pitchFamily="2" charset="2"/>
              </a:rPr>
              <a:t> finite volume effects?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3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</a:t>
            </a:r>
            <a:r>
              <a:rPr lang="en-US" altLang="ko-KR" dirty="0" smtClean="0"/>
              <a:t>(from 3H to 40Ca)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</a:t>
            </a:r>
            <a:r>
              <a:rPr lang="en-US" altLang="ko-KR" dirty="0" smtClean="0"/>
              <a:t>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</a:t>
            </a:r>
            <a:r>
              <a:rPr lang="en-US" altLang="ko-KR" dirty="0" smtClean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50" y="5677767"/>
            <a:ext cx="561285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explain the dripline of Oxygen isotopes?</a:t>
            </a:r>
          </a:p>
          <a:p>
            <a:r>
              <a:rPr lang="en-US" altLang="ko-KR" dirty="0" smtClean="0"/>
              <a:t>Role of 3-body force?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</a:t>
            </a:r>
            <a:r>
              <a:rPr lang="en-US" altLang="ko-KR" dirty="0" smtClean="0"/>
              <a:t>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  fully quantum mechanical.</a:t>
            </a:r>
            <a:endParaRPr lang="en-US" altLang="ko-KR" sz="3200" dirty="0"/>
          </a:p>
          <a:p>
            <a:r>
              <a:rPr lang="en-US" altLang="ko-KR" sz="3200" dirty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constraints on the nuclear wave function. Regularization/Truncation is in the lattice spacing.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naturally.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313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9" y="4542555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1" y="1600201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126" y="4107824"/>
            <a:ext cx="409919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Non-local smeared SU(4)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Leading order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3" y="1592263"/>
            <a:ext cx="3277057" cy="552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286945"/>
            <a:ext cx="4860925" cy="10776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3392488"/>
            <a:ext cx="6462135" cy="61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88" y="4127493"/>
            <a:ext cx="3364262" cy="13905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708" y="3522513"/>
            <a:ext cx="2258037" cy="3105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88" y="5640534"/>
            <a:ext cx="4525385" cy="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57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17830</TotalTime>
  <Words>528</Words>
  <Application>Microsoft Office PowerPoint</Application>
  <PresentationFormat>A4 용지(210x297mm)</PresentationFormat>
  <Paragraphs>92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Clarity</vt:lpstr>
      <vt:lpstr>1_Clarity</vt:lpstr>
      <vt:lpstr>3_Clarity</vt:lpstr>
      <vt:lpstr>4_Clarity</vt:lpstr>
      <vt:lpstr>5_Clarity</vt:lpstr>
      <vt:lpstr>PowerPoint 프레젠테이션</vt:lpstr>
      <vt:lpstr>Ab initio approach</vt:lpstr>
      <vt:lpstr>Oxygen isotopes</vt:lpstr>
      <vt:lpstr>Nuclear Lattice Effective Field Theory</vt:lpstr>
      <vt:lpstr>Path integral</vt:lpstr>
      <vt:lpstr>Characters of NLEFT</vt:lpstr>
      <vt:lpstr>Chiral Effective Field Theory</vt:lpstr>
      <vt:lpstr>PowerPoint 프레젠테이션</vt:lpstr>
      <vt:lpstr>Lattice chiral Hamiltonian Leading order</vt:lpstr>
      <vt:lpstr>Lattice chiral Hamiltonian (N3LO)</vt:lpstr>
      <vt:lpstr>Difficulty with full chiral interaction</vt:lpstr>
      <vt:lpstr>Wave Function Matching Hamiltonian</vt:lpstr>
      <vt:lpstr>Lattice Hamiltonian</vt:lpstr>
      <vt:lpstr>NN phase shifts from WFM</vt:lpstr>
      <vt:lpstr>BE/A from WFM</vt:lpstr>
      <vt:lpstr>Charge density from WFM</vt:lpstr>
      <vt:lpstr>Nuclear Matter from WFM</vt:lpstr>
      <vt:lpstr>Oxygen isotopes in NLEFT</vt:lpstr>
      <vt:lpstr>Oxygen isotopes in NLEFT</vt:lpstr>
      <vt:lpstr>Oxygen isotopes in NLEFT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1080</cp:revision>
  <cp:lastPrinted>2018-09-03T05:45:20Z</cp:lastPrinted>
  <dcterms:created xsi:type="dcterms:W3CDTF">2016-03-06T10:47:04Z</dcterms:created>
  <dcterms:modified xsi:type="dcterms:W3CDTF">2022-04-21T02:31:58Z</dcterms:modified>
</cp:coreProperties>
</file>