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81" r:id="rId4"/>
    <p:sldId id="293" r:id="rId5"/>
    <p:sldId id="325" r:id="rId6"/>
    <p:sldId id="323" r:id="rId7"/>
    <p:sldId id="295" r:id="rId8"/>
    <p:sldId id="313" r:id="rId9"/>
    <p:sldId id="308" r:id="rId10"/>
    <p:sldId id="316" r:id="rId11"/>
    <p:sldId id="315" r:id="rId12"/>
    <p:sldId id="317" r:id="rId13"/>
    <p:sldId id="311" r:id="rId14"/>
    <p:sldId id="282" r:id="rId15"/>
    <p:sldId id="286" r:id="rId16"/>
    <p:sldId id="288" r:id="rId17"/>
    <p:sldId id="319" r:id="rId18"/>
    <p:sldId id="326" r:id="rId19"/>
    <p:sldId id="328" r:id="rId20"/>
    <p:sldId id="327" r:id="rId21"/>
    <p:sldId id="329" r:id="rId22"/>
    <p:sldId id="330" r:id="rId23"/>
    <p:sldId id="332" r:id="rId24"/>
    <p:sldId id="331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109" d="100"/>
          <a:sy n="109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nspirehep.net/author/profile/Lee,%20Dean?recid=783938&amp;ln=en" TargetMode="External"/><Relationship Id="rId2" Type="http://schemas.openxmlformats.org/officeDocument/2006/relationships/hyperlink" Target="http://inspirehep.net/record/7839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xiv.org/abs/arXiv:1510.03230" TargetMode="External"/><Relationship Id="rId5" Type="http://schemas.openxmlformats.org/officeDocument/2006/relationships/hyperlink" Target="https://inspirehep.net/author/profile/Mei%C3%9Fner,%20Ulf-G?recid=1397184&amp;ln=en" TargetMode="External"/><Relationship Id="rId4" Type="http://schemas.openxmlformats.org/officeDocument/2006/relationships/hyperlink" Target="https://inspirehep.net/record/139718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Nuclear lattice effective field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98087" y="6336268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KISTI meeting, Daejeon,   </a:t>
            </a:r>
            <a:r>
              <a:rPr lang="en-US" b="1" dirty="0" smtClean="0">
                <a:solidFill>
                  <a:srgbClr val="00B0F0"/>
                </a:solidFill>
              </a:rPr>
              <a:t>2019.09.17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operator at LO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8" y="1676400"/>
            <a:ext cx="7445729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90600" y="4916269"/>
            <a:ext cx="647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SU(4) symmetry gives no sign problem.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Nuclear force have approximate SU(4) symmetry</a:t>
            </a:r>
          </a:p>
        </p:txBody>
      </p:sp>
    </p:spTree>
    <p:extLst>
      <p:ext uri="{BB962C8B-B14F-4D97-AF65-F5344CB8AC3E}">
        <p14:creationId xmlns:p14="http://schemas.microsoft.com/office/powerpoint/2010/main" val="6750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0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438" y="5791200"/>
            <a:ext cx="31908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4895850"/>
            <a:ext cx="4742039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LECs(parameters in the Hamiltonian) are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N-P scattering phase shifts, Deuteron binding energy</a:t>
            </a:r>
          </a:p>
          <a:p>
            <a:r>
              <a:rPr lang="en-US" altLang="ko-KR" dirty="0" smtClean="0"/>
              <a:t>Triton binding energy, Triton beta decay.</a:t>
            </a:r>
          </a:p>
          <a:p>
            <a:endParaRPr lang="en-US" altLang="ko-KR" dirty="0"/>
          </a:p>
          <a:p>
            <a:r>
              <a:rPr lang="en-US" altLang="ko-KR" dirty="0" smtClean="0"/>
              <a:t>Scattering phase shifts on the Lattice:</a:t>
            </a:r>
          </a:p>
          <a:p>
            <a:r>
              <a:rPr lang="en-US" altLang="ko-KR" dirty="0"/>
              <a:t> </a:t>
            </a:r>
            <a:r>
              <a:rPr lang="en-US" altLang="ko-KR" dirty="0" err="1" smtClean="0"/>
              <a:t>Luscher’s</a:t>
            </a:r>
            <a:r>
              <a:rPr lang="en-US" altLang="ko-KR" dirty="0" smtClean="0"/>
              <a:t> formula: two nucleon energy in cubic lattice</a:t>
            </a:r>
            <a:endParaRPr lang="ko-KR" alt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413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Nuclear Matter : NLEFT started from nuclear matter calculation.</a:t>
            </a:r>
          </a:p>
          <a:p>
            <a:r>
              <a:rPr lang="en-US" altLang="ko-KR" dirty="0" smtClean="0"/>
              <a:t>Cold atom, dilute fermion system</a:t>
            </a:r>
          </a:p>
          <a:p>
            <a:r>
              <a:rPr lang="en-US" altLang="ko-KR" dirty="0" smtClean="0"/>
              <a:t>Nuclear Structure : published up to A&lt;=28 for alpha-clusters. (current code have A&lt;=40.)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Computing time scales as ~ 79.7 A+7.11 A</a:t>
            </a:r>
            <a:r>
              <a:rPr lang="en-US" altLang="ko-KR" baseline="30000" dirty="0" smtClean="0"/>
              <a:t>2</a:t>
            </a:r>
          </a:p>
          <a:p>
            <a:pPr lvl="1"/>
            <a:r>
              <a:rPr lang="en-US" altLang="ko-KR" dirty="0" smtClean="0"/>
              <a:t>d, 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H, </a:t>
            </a:r>
            <a:r>
              <a:rPr lang="en-US" altLang="ko-KR" baseline="30000" dirty="0"/>
              <a:t>3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Li, 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Be, 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C,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O,</a:t>
            </a:r>
            <a:r>
              <a:rPr lang="en-US" altLang="ko-KR" baseline="30000" dirty="0" smtClean="0"/>
              <a:t>20</a:t>
            </a:r>
            <a:r>
              <a:rPr lang="en-US" altLang="ko-KR" dirty="0" smtClean="0"/>
              <a:t>Ne, </a:t>
            </a:r>
            <a:r>
              <a:rPr lang="en-US" altLang="ko-KR" baseline="30000" dirty="0" smtClean="0"/>
              <a:t>24</a:t>
            </a:r>
            <a:r>
              <a:rPr lang="en-US" altLang="ko-KR" dirty="0" smtClean="0"/>
              <a:t>Mg, </a:t>
            </a:r>
            <a:r>
              <a:rPr lang="en-US" altLang="ko-KR" baseline="30000" dirty="0" smtClean="0"/>
              <a:t>28</a:t>
            </a:r>
            <a:r>
              <a:rPr lang="en-US" altLang="ko-KR" dirty="0" smtClean="0"/>
              <a:t>Si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  <a:endParaRPr lang="en-US" altLang="ko-KR" dirty="0" smtClean="0"/>
          </a:p>
          <a:p>
            <a:r>
              <a:rPr lang="en-US" altLang="ko-KR" dirty="0" smtClean="0"/>
              <a:t>Nuclear Scattering/Reaction: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N-p radiative capture, p-p fusion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89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Ab initio calculation of Hoyle state and its structure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2873995" cy="332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3290"/>
            <a:ext cx="3657600" cy="241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571625"/>
            <a:ext cx="4043184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857872"/>
            <a:ext cx="49244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first ab-initio calculation of </a:t>
            </a:r>
          </a:p>
          <a:p>
            <a:r>
              <a:rPr lang="en-US" altLang="ko-KR" dirty="0" smtClean="0"/>
              <a:t>Hoyle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Spectrum and structure of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76399"/>
            <a:ext cx="57912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3429000"/>
            <a:ext cx="489005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172200"/>
            <a:ext cx="1266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205537"/>
            <a:ext cx="7429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5693487"/>
            <a:ext cx="3386137" cy="51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58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New code: Non-local </a:t>
            </a:r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New Hamiltonian code : </a:t>
            </a:r>
          </a:p>
          <a:p>
            <a:pPr lvl="1"/>
            <a:r>
              <a:rPr lang="en-US" altLang="ko-KR" sz="2800" dirty="0" smtClean="0"/>
              <a:t>introduce new non-local nucleon-nucleon interaction at leading order.</a:t>
            </a:r>
          </a:p>
          <a:p>
            <a:pPr lvl="1"/>
            <a:r>
              <a:rPr lang="en-US" altLang="ko-KR" sz="2800" dirty="0" smtClean="0"/>
              <a:t>Smeared non-local creation, annihilation operator with nearest neighbor summation</a:t>
            </a:r>
          </a:p>
          <a:p>
            <a:pPr lvl="1"/>
            <a:endParaRPr lang="en-US" altLang="ko-KR" sz="2800" dirty="0" smtClean="0"/>
          </a:p>
          <a:p>
            <a:r>
              <a:rPr lang="en-US" altLang="ko-KR" sz="2800" dirty="0"/>
              <a:t>All parameters are determined from: </a:t>
            </a:r>
            <a:endParaRPr lang="en-US" altLang="ko-KR" sz="2800" dirty="0" smtClean="0"/>
          </a:p>
          <a:p>
            <a:pPr lvl="1"/>
            <a:r>
              <a:rPr lang="en-US" altLang="ko-KR" dirty="0" smtClean="0"/>
              <a:t>n-p </a:t>
            </a:r>
            <a:r>
              <a:rPr lang="en-US" altLang="ko-KR" dirty="0"/>
              <a:t>scattering phase shifts, deuteron energy</a:t>
            </a:r>
          </a:p>
          <a:p>
            <a:pPr lvl="1"/>
            <a:r>
              <a:rPr lang="en-US" altLang="ko-KR" dirty="0" smtClean="0"/>
              <a:t>alpha-alpha </a:t>
            </a:r>
            <a:r>
              <a:rPr lang="en-US" altLang="ko-KR" dirty="0"/>
              <a:t>s-wave phase </a:t>
            </a:r>
            <a:r>
              <a:rPr lang="en-US" altLang="ko-KR" dirty="0" smtClean="0"/>
              <a:t>shifts (phase </a:t>
            </a:r>
            <a:r>
              <a:rPr lang="en-US" altLang="ko-KR" dirty="0"/>
              <a:t>shifts and deuteron energy are insensitive to non-locality</a:t>
            </a:r>
            <a:r>
              <a:rPr lang="en-US" altLang="ko-KR" dirty="0" smtClean="0"/>
              <a:t>.)</a:t>
            </a:r>
            <a:endParaRPr lang="ko-KR" altLang="en-US" dirty="0"/>
          </a:p>
          <a:p>
            <a:pPr lvl="1"/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5982535" cy="1162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2363151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981200"/>
            <a:ext cx="2194254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926" y="1780610"/>
            <a:ext cx="2632860" cy="497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31" y="3095170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07" y="3645434"/>
            <a:ext cx="1733792" cy="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Status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8100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Review articles: </a:t>
            </a:r>
          </a:p>
          <a:p>
            <a:endParaRPr lang="en-US" altLang="ko-KR" dirty="0" smtClean="0"/>
          </a:p>
          <a:p>
            <a:r>
              <a:rPr lang="ko-KR" altLang="ko-KR" b="1" dirty="0">
                <a:hlinkClick r:id="rId2"/>
              </a:rPr>
              <a:t>Lattice simulations for few- and many-body systems</a:t>
            </a:r>
            <a:r>
              <a:rPr lang="ko-KR" altLang="ko-KR" dirty="0"/>
              <a:t> </a:t>
            </a:r>
          </a:p>
          <a:p>
            <a:r>
              <a:rPr lang="ko-KR" altLang="ko-KR" dirty="0">
                <a:hlinkClick r:id="rId3"/>
              </a:rPr>
              <a:t>Dean Lee</a:t>
            </a:r>
            <a:r>
              <a:rPr lang="ko-KR" altLang="ko-KR" dirty="0"/>
              <a:t> </a:t>
            </a:r>
            <a:r>
              <a:rPr lang="en-US" altLang="ko-KR" dirty="0" smtClean="0"/>
              <a:t>, </a:t>
            </a:r>
            <a:r>
              <a:rPr lang="ko-KR" altLang="ko-KR" dirty="0"/>
              <a:t> </a:t>
            </a:r>
            <a:r>
              <a:rPr lang="ko-KR" altLang="ko-KR" b="1" dirty="0"/>
              <a:t>Prog.Part.Nucl.Phys. 63 (2009) 117-154</a:t>
            </a:r>
            <a:r>
              <a:rPr lang="ko-KR" altLang="ko-KR" dirty="0"/>
              <a:t> </a:t>
            </a:r>
            <a:endParaRPr lang="en-US" altLang="ko-KR" dirty="0" smtClean="0"/>
          </a:p>
          <a:p>
            <a:endParaRPr lang="ko-KR" altLang="ko-KR" dirty="0"/>
          </a:p>
          <a:p>
            <a:r>
              <a:rPr lang="ko-KR" altLang="ko-KR" b="1" dirty="0">
                <a:hlinkClick r:id="rId4"/>
              </a:rPr>
              <a:t>The long and winding road from chiral effective Lagrangians to nuclear structure</a:t>
            </a:r>
            <a:r>
              <a:rPr lang="ko-KR" altLang="ko-KR" dirty="0"/>
              <a:t> </a:t>
            </a:r>
          </a:p>
          <a:p>
            <a:r>
              <a:rPr lang="ko-KR" altLang="ko-KR" dirty="0">
                <a:hlinkClick r:id="rId5"/>
              </a:rPr>
              <a:t>Ulf-G Meißner</a:t>
            </a:r>
            <a:r>
              <a:rPr lang="ko-KR" altLang="ko-KR" dirty="0"/>
              <a:t> </a:t>
            </a:r>
            <a:r>
              <a:rPr lang="en-US" altLang="ko-KR" dirty="0" smtClean="0"/>
              <a:t>, </a:t>
            </a:r>
            <a:r>
              <a:rPr lang="ko-KR" altLang="ko-KR" dirty="0" smtClean="0"/>
              <a:t>e-Print</a:t>
            </a:r>
            <a:r>
              <a:rPr lang="ko-KR" altLang="ko-KR" dirty="0"/>
              <a:t>: </a:t>
            </a:r>
            <a:r>
              <a:rPr lang="ko-KR" altLang="ko-KR" b="1" dirty="0">
                <a:hlinkClick r:id="rId6"/>
              </a:rPr>
              <a:t>arXiv:1510.03230</a:t>
            </a:r>
            <a:r>
              <a:rPr lang="ko-KR" altLang="ko-KR" b="1" dirty="0"/>
              <a:t> 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5125165" cy="3829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343400"/>
            <a:ext cx="3096668" cy="223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7848600" cy="582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3733800"/>
            <a:ext cx="1019317" cy="371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105327"/>
            <a:ext cx="876422" cy="381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331" y="4486380"/>
            <a:ext cx="107647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7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457200"/>
            <a:ext cx="4848902" cy="120031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1"/>
            <a:ext cx="4606636" cy="2667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419601"/>
            <a:ext cx="4419600" cy="2318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4400" y="1748373"/>
            <a:ext cx="41857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According to the Thesis: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They used 4096 parallel threads,</a:t>
            </a:r>
          </a:p>
          <a:p>
            <a:r>
              <a:rPr lang="en-US" altLang="ko-KR" dirty="0" smtClean="0"/>
              <a:t>Each one of which involves </a:t>
            </a:r>
          </a:p>
          <a:p>
            <a:r>
              <a:rPr lang="en-US" altLang="ko-KR" dirty="0" smtClean="0"/>
              <a:t>about 800 independent Euclidean time </a:t>
            </a:r>
          </a:p>
          <a:p>
            <a:r>
              <a:rPr lang="en-US" altLang="ko-KR" dirty="0" smtClean="0"/>
              <a:t>Projections.</a:t>
            </a:r>
          </a:p>
          <a:p>
            <a:r>
              <a:rPr lang="en-US" altLang="ko-KR" dirty="0" smtClean="0"/>
              <a:t>GPU based algorithm boost the </a:t>
            </a:r>
          </a:p>
          <a:p>
            <a:r>
              <a:rPr lang="en-US" altLang="ko-KR" dirty="0" smtClean="0"/>
              <a:t>Computation speed compared to </a:t>
            </a:r>
          </a:p>
          <a:p>
            <a:r>
              <a:rPr lang="en-US" altLang="ko-KR" dirty="0" smtClean="0"/>
              <a:t>CPU-based simulation.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236" y="4428779"/>
            <a:ext cx="4153533" cy="23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19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676400"/>
            <a:ext cx="4419600" cy="16135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638" y="1283635"/>
            <a:ext cx="2998523" cy="6370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5" y="3378800"/>
            <a:ext cx="4501074" cy="5677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47" y="3883217"/>
            <a:ext cx="3238206" cy="5239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3942512"/>
            <a:ext cx="3320054" cy="106062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3052" y="3392733"/>
            <a:ext cx="2476846" cy="41915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5149696"/>
            <a:ext cx="5961960" cy="12954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0" y="5701288"/>
            <a:ext cx="3636950" cy="4209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18981" y="4369030"/>
            <a:ext cx="212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1N momentum-</a:t>
            </a:r>
            <a:r>
              <a:rPr lang="en-US" altLang="ko-KR" dirty="0" err="1" smtClean="0"/>
              <a:t>eigen</a:t>
            </a:r>
            <a:r>
              <a:rPr lang="en-US" altLang="ko-KR" dirty="0" smtClean="0"/>
              <a:t>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65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3147802" cy="2286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962400" y="1752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c0_phys = -1.182326146423221*a^2 with  a = 1/(150 MeV),  and </a:t>
            </a:r>
          </a:p>
          <a:p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sNL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=   -0.004156085667420.</a:t>
            </a: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a1s0 = 2.354422860283245e+08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fm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, and 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r1s0 = -1.425735355708342e-06 fm.</a:t>
            </a: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 smtClean="0">
                <a:solidFill>
                  <a:srgbClr val="222222"/>
                </a:solidFill>
                <a:latin typeface="Arial" panose="020B0604020202020204" pitchFamily="34" charset="0"/>
              </a:rPr>
              <a:t>L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= 50,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Rin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= 15.02, and Rout = 22.02. 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1293" y="4321762"/>
            <a:ext cx="66822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However, I found some discrepancy in the exact MATLAB result</a:t>
            </a:r>
          </a:p>
          <a:p>
            <a:r>
              <a:rPr lang="en-US" altLang="ko-KR" dirty="0" smtClean="0"/>
              <a:t>And Fortran MC code for two-nucleon system. </a:t>
            </a:r>
            <a:endParaRPr lang="en-US" altLang="ko-KR" dirty="0" smtClean="0"/>
          </a:p>
          <a:p>
            <a:r>
              <a:rPr lang="en-US" altLang="ko-KR" dirty="0" smtClean="0"/>
              <a:t>Currently working to solve the problem.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2" y="5334000"/>
            <a:ext cx="3962399" cy="111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8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NLEFT can be an ideal tool for Nuclear Physics</a:t>
            </a:r>
          </a:p>
          <a:p>
            <a:r>
              <a:rPr lang="en-US" altLang="ko-KR" dirty="0"/>
              <a:t>NLEFT does not require truncated basis expansions, many-body perturbation theory, or any </a:t>
            </a:r>
            <a:r>
              <a:rPr lang="en-US" altLang="ko-KR" dirty="0" smtClean="0"/>
              <a:t>constraints </a:t>
            </a:r>
            <a:r>
              <a:rPr lang="en-US" altLang="ko-KR" dirty="0"/>
              <a:t>on the nuclear wave function.</a:t>
            </a:r>
          </a:p>
          <a:p>
            <a:r>
              <a:rPr lang="en-US" altLang="ko-KR" dirty="0"/>
              <a:t>Alpha clustering emerges naturally </a:t>
            </a:r>
          </a:p>
          <a:p>
            <a:r>
              <a:rPr lang="en-US" altLang="ko-KR" dirty="0" smtClean="0"/>
              <a:t>New non-local contact interaction reduces sign-problem.</a:t>
            </a:r>
          </a:p>
          <a:p>
            <a:r>
              <a:rPr lang="en-US" altLang="ko-KR" dirty="0" smtClean="0"/>
              <a:t>For a starter, work on Unitary Fermion Gas in BCC lattice is under progress. </a:t>
            </a:r>
            <a:endParaRPr lang="en-US" altLang="ko-KR" dirty="0"/>
          </a:p>
          <a:p>
            <a:r>
              <a:rPr lang="en-US" altLang="ko-KR" dirty="0" smtClean="0"/>
              <a:t>Towards:</a:t>
            </a:r>
          </a:p>
          <a:p>
            <a:pPr lvl="1"/>
            <a:r>
              <a:rPr lang="en-US" altLang="ko-KR" dirty="0" smtClean="0"/>
              <a:t>Neutron-rich halo nuclei </a:t>
            </a:r>
          </a:p>
          <a:p>
            <a:pPr lvl="1"/>
            <a:r>
              <a:rPr lang="en-US" altLang="ko-KR" dirty="0" smtClean="0"/>
              <a:t>Asymmetric nuclear matter </a:t>
            </a:r>
          </a:p>
          <a:p>
            <a:pPr lvl="1"/>
            <a:r>
              <a:rPr lang="en-US" altLang="ko-KR" dirty="0" smtClean="0"/>
              <a:t>Limits of nuclear stability</a:t>
            </a:r>
          </a:p>
          <a:p>
            <a:pPr lvl="1"/>
            <a:r>
              <a:rPr lang="en-US" altLang="ko-KR" dirty="0" smtClean="0"/>
              <a:t>Unification of structure and reaction: Triple alpha reactions.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of Nuclear Physics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Ultimate questions of Nuclear Physics 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How the nuclear force emerges from QCD(quarks and gluons)?</a:t>
            </a:r>
          </a:p>
          <a:p>
            <a:pPr lvl="1"/>
            <a:r>
              <a:rPr lang="en-US" dirty="0" smtClean="0"/>
              <a:t>  How can we explain the various nuclear phenomenon from the nuclear force?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How </a:t>
            </a:r>
            <a:r>
              <a:rPr lang="en-US" altLang="ko-KR" dirty="0"/>
              <a:t>the various elements are generated in the </a:t>
            </a:r>
            <a:r>
              <a:rPr lang="en-US" altLang="ko-KR" dirty="0" smtClean="0"/>
              <a:t>Universe?</a:t>
            </a:r>
          </a:p>
          <a:p>
            <a:pPr lvl="1"/>
            <a:endParaRPr lang="en-US" dirty="0"/>
          </a:p>
          <a:p>
            <a:r>
              <a:rPr lang="en-US" dirty="0" smtClean="0"/>
              <a:t>The recent progresses in ab-initio approach are promising</a:t>
            </a:r>
          </a:p>
          <a:p>
            <a:pPr lvl="1"/>
            <a:r>
              <a:rPr lang="en-US" dirty="0" smtClean="0"/>
              <a:t>EFT : </a:t>
            </a:r>
            <a:r>
              <a:rPr lang="en-US" dirty="0" err="1" smtClean="0"/>
              <a:t>pionless</a:t>
            </a:r>
            <a:r>
              <a:rPr lang="en-US" dirty="0" smtClean="0"/>
              <a:t> EFT, chiral EFT, Halo EFT</a:t>
            </a:r>
          </a:p>
          <a:p>
            <a:pPr lvl="1"/>
            <a:r>
              <a:rPr lang="en-US" dirty="0" smtClean="0"/>
              <a:t>Various Ab-initio methods: GFMC, NCSM, CC …</a:t>
            </a:r>
          </a:p>
          <a:p>
            <a:pPr lvl="1"/>
            <a:r>
              <a:rPr lang="en-US" dirty="0" smtClean="0"/>
              <a:t>Unification of structure and reaction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7467600" cy="22123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2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78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function.</a:t>
            </a:r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naturally</a:t>
            </a:r>
            <a:r>
              <a:rPr lang="en-US" altLang="ko-KR" sz="3200" dirty="0"/>
              <a:t> </a:t>
            </a:r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75822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Nuclear Matter : NLEFT started from nuclear matter calculation.</a:t>
            </a:r>
          </a:p>
          <a:p>
            <a:r>
              <a:rPr lang="en-US" altLang="ko-KR" dirty="0" smtClean="0"/>
              <a:t>Cold atom, dilute fermion system</a:t>
            </a:r>
          </a:p>
          <a:p>
            <a:r>
              <a:rPr lang="en-US" altLang="ko-KR" dirty="0" smtClean="0"/>
              <a:t>Nuclear Structure : published up to A&lt;=28 for alpha-clusters. (current code have A&lt;=40.)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Computing time scales as ~ 79.7 A+7.11 A</a:t>
            </a:r>
            <a:r>
              <a:rPr lang="en-US" altLang="ko-KR" baseline="30000" dirty="0" smtClean="0"/>
              <a:t>2</a:t>
            </a:r>
          </a:p>
          <a:p>
            <a:pPr lvl="1"/>
            <a:r>
              <a:rPr lang="en-US" altLang="ko-KR" dirty="0" smtClean="0"/>
              <a:t>d, 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H, </a:t>
            </a:r>
            <a:r>
              <a:rPr lang="en-US" altLang="ko-KR" baseline="30000" dirty="0"/>
              <a:t>3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4</a:t>
            </a:r>
            <a:r>
              <a:rPr lang="en-US" altLang="ko-KR" dirty="0" smtClean="0"/>
              <a:t>He, </a:t>
            </a:r>
            <a:r>
              <a:rPr lang="en-US" altLang="ko-KR" baseline="30000" dirty="0" smtClean="0"/>
              <a:t>6</a:t>
            </a:r>
            <a:r>
              <a:rPr lang="en-US" altLang="ko-KR" dirty="0" smtClean="0"/>
              <a:t>Li, 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Be, </a:t>
            </a:r>
            <a:r>
              <a:rPr lang="en-US" altLang="ko-KR" baseline="30000" dirty="0" smtClean="0"/>
              <a:t>12</a:t>
            </a:r>
            <a:r>
              <a:rPr lang="en-US" altLang="ko-KR" dirty="0" smtClean="0"/>
              <a:t>C,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O,</a:t>
            </a:r>
            <a:r>
              <a:rPr lang="en-US" altLang="ko-KR" baseline="30000" dirty="0" smtClean="0"/>
              <a:t>20</a:t>
            </a:r>
            <a:r>
              <a:rPr lang="en-US" altLang="ko-KR" dirty="0" smtClean="0"/>
              <a:t>Ne, </a:t>
            </a:r>
            <a:r>
              <a:rPr lang="en-US" altLang="ko-KR" baseline="30000" dirty="0" smtClean="0"/>
              <a:t>24</a:t>
            </a:r>
            <a:r>
              <a:rPr lang="en-US" altLang="ko-KR" dirty="0" smtClean="0"/>
              <a:t>Mg, </a:t>
            </a:r>
            <a:r>
              <a:rPr lang="en-US" altLang="ko-KR" baseline="30000" dirty="0" smtClean="0"/>
              <a:t>28</a:t>
            </a:r>
            <a:r>
              <a:rPr lang="en-US" altLang="ko-KR" dirty="0" smtClean="0"/>
              <a:t>Si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  <a:endParaRPr lang="en-US" altLang="ko-KR" dirty="0" smtClean="0"/>
          </a:p>
          <a:p>
            <a:r>
              <a:rPr lang="en-US" altLang="ko-KR" dirty="0" smtClean="0"/>
              <a:t>Nuclear Scattering/Reaction: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N-p radiative capture, p-p fusion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6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Method (Path Integral)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4705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799"/>
            <a:ext cx="467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4953000"/>
            <a:ext cx="6810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3965574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90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Transfer matrix method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6407</TotalTime>
  <Words>680</Words>
  <Application>Microsoft Office PowerPoint</Application>
  <PresentationFormat>화면 슬라이드 쇼(4:3)</PresentationFormat>
  <Paragraphs>116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돋움</vt:lpstr>
      <vt:lpstr>Arial</vt:lpstr>
      <vt:lpstr>Wingdings</vt:lpstr>
      <vt:lpstr>Clarity</vt:lpstr>
      <vt:lpstr>Introduction to Nuclear lattice effective field theory</vt:lpstr>
      <vt:lpstr>Outline</vt:lpstr>
      <vt:lpstr>Questions of Nuclear Physics</vt:lpstr>
      <vt:lpstr>Nuclear Lattice Effective Field Theory</vt:lpstr>
      <vt:lpstr>Characters of NLEFT</vt:lpstr>
      <vt:lpstr>Applications of NLEFT</vt:lpstr>
      <vt:lpstr>Lattice Method (Path Integral)</vt:lpstr>
      <vt:lpstr>Transfer matrix method</vt:lpstr>
      <vt:lpstr>Auxiliary Field Monte Carlo </vt:lpstr>
      <vt:lpstr>Chiral Effective Field Theory</vt:lpstr>
      <vt:lpstr>Transfer operator at LO</vt:lpstr>
      <vt:lpstr>PowerPoint 프레젠테이션</vt:lpstr>
      <vt:lpstr>Low energy constants in lattice EFT</vt:lpstr>
      <vt:lpstr>Applications of NLEFT</vt:lpstr>
      <vt:lpstr>Ab initio calculation of Hoyle state and its structure</vt:lpstr>
      <vt:lpstr>Spectrum and structure of 16O</vt:lpstr>
      <vt:lpstr>New code: Non-local Lattice Hamiltonian</vt:lpstr>
      <vt:lpstr>PowerPoint 프레젠테이션</vt:lpstr>
      <vt:lpstr>PowerPoint 프레젠테이션</vt:lpstr>
      <vt:lpstr>Unitary Fermion Gas in BCC lattice</vt:lpstr>
      <vt:lpstr>PowerPoint 프레젠테이션</vt:lpstr>
      <vt:lpstr>PowerPoint 프레젠테이션</vt:lpstr>
      <vt:lpstr>BCC lattice</vt:lpstr>
      <vt:lpstr>Unitary Fermion Gas in BCC lattice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190</cp:revision>
  <dcterms:created xsi:type="dcterms:W3CDTF">2006-08-16T00:00:00Z</dcterms:created>
  <dcterms:modified xsi:type="dcterms:W3CDTF">2019-09-17T23:49:20Z</dcterms:modified>
</cp:coreProperties>
</file>