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335" r:id="rId4"/>
    <p:sldId id="338" r:id="rId5"/>
    <p:sldId id="340" r:id="rId6"/>
    <p:sldId id="342" r:id="rId7"/>
    <p:sldId id="343" r:id="rId8"/>
    <p:sldId id="344" r:id="rId9"/>
    <p:sldId id="313" r:id="rId10"/>
    <p:sldId id="308" r:id="rId11"/>
    <p:sldId id="345" r:id="rId12"/>
    <p:sldId id="332" r:id="rId13"/>
    <p:sldId id="346" r:id="rId14"/>
    <p:sldId id="348" r:id="rId15"/>
    <p:sldId id="349" r:id="rId16"/>
    <p:sldId id="350" r:id="rId17"/>
    <p:sldId id="351" r:id="rId18"/>
    <p:sldId id="352" r:id="rId19"/>
    <p:sldId id="35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>
      <p:cViewPr varScale="1">
        <p:scale>
          <a:sx n="109" d="100"/>
          <a:sy n="109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Autofit/>
          </a:bodyPr>
          <a:lstStyle/>
          <a:p>
            <a:r>
              <a:rPr lang="en-US" sz="4400" dirty="0"/>
              <a:t>Quantum Many-Body Calculations using Body-Centered Cubic Lattices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Young-Ho Song</a:t>
            </a:r>
          </a:p>
          <a:p>
            <a:r>
              <a:rPr lang="en-US" dirty="0" smtClean="0"/>
              <a:t>(RISP, Institute for Basic Science)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8087" y="633626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KPS meeting(online),   </a:t>
            </a:r>
            <a:r>
              <a:rPr lang="en-US" b="1" dirty="0" smtClean="0">
                <a:solidFill>
                  <a:srgbClr val="00B0F0"/>
                </a:solidFill>
              </a:rPr>
              <a:t>2020.07.14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6" y="1704975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1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845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4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BCC </a:t>
            </a:r>
            <a:r>
              <a:rPr lang="en-US" altLang="ko-KR" dirty="0" smtClean="0"/>
              <a:t>lattice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Because of convenience all NLEFT calculation has been done on cubic lattice </a:t>
            </a:r>
          </a:p>
          <a:p>
            <a:r>
              <a:rPr lang="en-US" altLang="ko-KR" dirty="0"/>
              <a:t>Physical result should not depends on the specific lattice</a:t>
            </a:r>
          </a:p>
          <a:p>
            <a:pPr marL="0" indent="0">
              <a:buNone/>
            </a:pPr>
            <a:r>
              <a:rPr lang="en-US" altLang="ko-KR" dirty="0"/>
              <a:t>  structure. (lattice size, spacing, type)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2" y="3411415"/>
            <a:ext cx="3657600" cy="2650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3576935"/>
            <a:ext cx="4006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BCC lattice is constructed as </a:t>
            </a:r>
          </a:p>
          <a:p>
            <a:r>
              <a:rPr lang="en-US" altLang="ko-KR" dirty="0" smtClean="0"/>
              <a:t>Two cubic lattice</a:t>
            </a:r>
          </a:p>
          <a:p>
            <a:r>
              <a:rPr lang="en-US" altLang="ko-KR" dirty="0" smtClean="0"/>
              <a:t>(shifted by (1/2,1/2,1/2) in lattice unit)</a:t>
            </a:r>
          </a:p>
          <a:p>
            <a:endParaRPr lang="en-US" altLang="ko-KR" dirty="0"/>
          </a:p>
          <a:p>
            <a:r>
              <a:rPr lang="en-US" altLang="ko-KR" dirty="0" smtClean="0"/>
              <a:t>Lattice spacing a=1/100 MeV^-1</a:t>
            </a:r>
          </a:p>
          <a:p>
            <a:r>
              <a:rPr lang="en-US" altLang="ko-KR" dirty="0" smtClean="0"/>
              <a:t>Lattice Time step at = 1/1000 MeV^-1</a:t>
            </a:r>
          </a:p>
          <a:p>
            <a:r>
              <a:rPr lang="en-US" altLang="ko-KR" dirty="0" smtClean="0"/>
              <a:t>(For outer region at’=1/200 MeV^-1)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66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70286"/>
            <a:ext cx="3620005" cy="6668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1257475" cy="362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39130"/>
            <a:ext cx="3296110" cy="476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088" y="2997572"/>
            <a:ext cx="1733792" cy="485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626" y="2376176"/>
            <a:ext cx="3686689" cy="1495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113476"/>
            <a:ext cx="4953691" cy="4667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37" y="47244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0" y="4920957"/>
            <a:ext cx="292458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00200"/>
            <a:ext cx="2924583" cy="1505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0208"/>
            <a:ext cx="3439090" cy="2516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86200" y="3623359"/>
            <a:ext cx="4031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1S0 NN scattering phase shift is fitted</a:t>
            </a:r>
          </a:p>
          <a:p>
            <a:r>
              <a:rPr lang="en-US" altLang="ko-KR" dirty="0" smtClean="0"/>
              <a:t>For unitary limit .</a:t>
            </a:r>
          </a:p>
          <a:p>
            <a:endParaRPr lang="en-US" altLang="ko-KR" dirty="0"/>
          </a:p>
          <a:p>
            <a:r>
              <a:rPr lang="en-US" altLang="ko-KR" dirty="0" smtClean="0"/>
              <a:t>C0= -0.7449172 [</a:t>
            </a:r>
            <a:r>
              <a:rPr lang="en-US" altLang="ko-KR" dirty="0" err="1" smtClean="0"/>
              <a:t>l.u</a:t>
            </a:r>
            <a:r>
              <a:rPr lang="en-US" altLang="ko-KR" dirty="0" smtClean="0"/>
              <a:t>.]</a:t>
            </a:r>
          </a:p>
          <a:p>
            <a:r>
              <a:rPr lang="en-US" altLang="ko-KR" dirty="0" err="1" smtClean="0"/>
              <a:t>sNL</a:t>
            </a:r>
            <a:r>
              <a:rPr lang="en-US" altLang="ko-KR" dirty="0" smtClean="0"/>
              <a:t> = - 0.0009533729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0 = 125658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, r0 = 0.110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2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N=66 neutrons (33 spin up, 33 spin down)</a:t>
            </a:r>
          </a:p>
          <a:p>
            <a:r>
              <a:rPr lang="en-US" altLang="ko-KR" dirty="0" smtClean="0"/>
              <a:t>Ground state energy are calculated by using transfer matrix formalism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Euclidean time extrapolation</a:t>
            </a:r>
          </a:p>
          <a:p>
            <a:endParaRPr lang="en-US" altLang="ko-KR" dirty="0"/>
          </a:p>
          <a:p>
            <a:r>
              <a:rPr lang="en-US" altLang="ko-KR" dirty="0" smtClean="0"/>
              <a:t>Free fermion gas energy can be defined in two way.</a:t>
            </a:r>
          </a:p>
          <a:p>
            <a:pPr lvl="1"/>
            <a:r>
              <a:rPr lang="en-US" altLang="ko-KR" dirty="0" smtClean="0"/>
              <a:t>‘Finite’ : NLEFT result of free fermions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thermo</a:t>
            </a:r>
            <a:r>
              <a:rPr lang="en-US" altLang="ko-KR" dirty="0" smtClean="0"/>
              <a:t>’ :  Thermodynamic limit expression of free fermion gas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14578"/>
            <a:ext cx="2286319" cy="514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7" y="4267200"/>
            <a:ext cx="1600423" cy="40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1" y="5502367"/>
            <a:ext cx="5115639" cy="1086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897710"/>
            <a:ext cx="185763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: Lt extrapolation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493"/>
            <a:ext cx="3458626" cy="2248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45" y="1752600"/>
            <a:ext cx="3448691" cy="2239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6" y="4349306"/>
            <a:ext cx="3286969" cy="2110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648" y="4339974"/>
            <a:ext cx="3244887" cy="21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4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: Lt extrapolation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" y="1371600"/>
            <a:ext cx="4436527" cy="29138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12" y="1421270"/>
            <a:ext cx="4648200" cy="30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Results: L dependence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1676400"/>
            <a:ext cx="4062527" cy="2607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76400"/>
            <a:ext cx="4089598" cy="2721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455" y="47244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Lt_outer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5456" y="46598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Lt_outer</a:t>
            </a:r>
            <a:r>
              <a:rPr lang="en-US" altLang="ko-KR" dirty="0" smtClean="0"/>
              <a:t>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3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4800600" cy="313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752600"/>
            <a:ext cx="2452988" cy="445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446" y="2387485"/>
            <a:ext cx="1752600" cy="384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446" y="3602211"/>
            <a:ext cx="1600200" cy="3163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27198"/>
            <a:ext cx="1479660" cy="304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3602211"/>
            <a:ext cx="1597270" cy="287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460814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NLEFT in Cubic lattice calculation :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1038" y="4610017"/>
            <a:ext cx="3658015" cy="3575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8611" y="5185193"/>
            <a:ext cx="6442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Consistent with </a:t>
            </a:r>
          </a:p>
          <a:p>
            <a:r>
              <a:rPr lang="en-US" altLang="ko-KR" dirty="0" smtClean="0"/>
              <a:t>QMC calculations :   0.366(2) in zero-temperature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0.367(7)  zero-temperature extrapolation</a:t>
            </a:r>
          </a:p>
          <a:p>
            <a:r>
              <a:rPr lang="en-US" altLang="ko-KR" dirty="0" smtClean="0"/>
              <a:t>Fixed node diffusion MC and DFT : upper bound 0.383(1)</a:t>
            </a:r>
          </a:p>
          <a:p>
            <a:r>
              <a:rPr lang="en-US" altLang="ko-KR" dirty="0" smtClean="0"/>
              <a:t>Experiment  : 0.376(4)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0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Formalism 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Discussion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confirm the regularization independence of NLEFT calculation for Unitary Fermion Gas. </a:t>
            </a:r>
          </a:p>
          <a:p>
            <a:r>
              <a:rPr lang="en-US" altLang="ko-KR" dirty="0" err="1" smtClean="0"/>
              <a:t>Bertsch</a:t>
            </a:r>
            <a:r>
              <a:rPr lang="en-US" altLang="ko-KR" dirty="0" smtClean="0"/>
              <a:t> parameter of UFG estimated 0.369(3) ~ 0.373(2)</a:t>
            </a:r>
          </a:p>
          <a:p>
            <a:r>
              <a:rPr lang="en-US" altLang="ko-KR" dirty="0" smtClean="0"/>
              <a:t>BCC lattice calculation shows faster convergence between </a:t>
            </a:r>
            <a:r>
              <a:rPr lang="en-US" altLang="ko-KR" dirty="0" err="1" smtClean="0"/>
              <a:t>beta^finite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beta^therm</a:t>
            </a:r>
            <a:r>
              <a:rPr lang="en-US" altLang="ko-KR" dirty="0" smtClean="0"/>
              <a:t>. BCC lattice requires larger number of lattice points for the same lattice size. However, for the similar number of lattice points, computational cost is similar for BCC and cubic lattice.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Studying the bulk properties of many nucleon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relation between realistic nuclear interaction and symmetric/asymmetric nuclear matter EOS.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requires very accurate nuclear force which reproduce both few-body system(NN scattering, binding energies)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And infinite nuclear matter (nuclear matter saturation 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2" y="4114800"/>
            <a:ext cx="31915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Physically Interesting multi-fermion system which is easier to approach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Unitary limit fermion system: a strongly coupled conformal system.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cot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 largest possible scattering amplitude 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Infinite </a:t>
                </a:r>
                <a:r>
                  <a:rPr lang="en-US" altLang="ko-KR" dirty="0">
                    <a:sym typeface="Wingdings" panose="05000000000000000000" pitchFamily="2" charset="2"/>
                  </a:rPr>
                  <a:t>scattering length.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Zero </a:t>
                </a:r>
                <a:r>
                  <a:rPr lang="en-US" altLang="ko-KR" dirty="0">
                    <a:sym typeface="Wingdings" panose="05000000000000000000" pitchFamily="2" charset="2"/>
                  </a:rPr>
                  <a:t>effective range.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 ( Realistic nuclear force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is </a:t>
                </a:r>
                <a:r>
                  <a:rPr lang="en-US" altLang="ko-KR" dirty="0">
                    <a:sym typeface="Wingdings" panose="05000000000000000000" pitchFamily="2" charset="2"/>
                  </a:rPr>
                  <a:t>close to unitary limit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.)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76600"/>
            <a:ext cx="670653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3499925"/>
            <a:ext cx="4683215" cy="1667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2133600" cy="17761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488767"/>
            <a:ext cx="1828800" cy="1571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3513" y="1488767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Universality of unitary limit</a:t>
            </a:r>
          </a:p>
          <a:p>
            <a:r>
              <a:rPr lang="en-US" altLang="ko-KR" dirty="0" smtClean="0"/>
              <a:t>Of many fermion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Bertsch</a:t>
            </a:r>
            <a:r>
              <a:rPr lang="en-US" altLang="ko-KR" dirty="0" smtClean="0">
                <a:sym typeface="Wingdings" panose="05000000000000000000" pitchFamily="2" charset="2"/>
              </a:rPr>
              <a:t> Parameter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49992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Experiment in</a:t>
            </a:r>
          </a:p>
          <a:p>
            <a:r>
              <a:rPr lang="en-US" altLang="ko-KR" dirty="0" err="1" smtClean="0"/>
              <a:t>Ultracold</a:t>
            </a:r>
            <a:r>
              <a:rPr lang="en-US" altLang="ko-KR" dirty="0" smtClean="0"/>
              <a:t> trapped atoms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M. J. H. </a:t>
            </a:r>
            <a:r>
              <a:rPr lang="en-US" altLang="ko-KR" dirty="0" smtClean="0"/>
              <a:t>Ku et al, </a:t>
            </a:r>
            <a:r>
              <a:rPr lang="en-US" altLang="ko-KR" dirty="0"/>
              <a:t>Science 335, 563-567 (2012</a:t>
            </a:r>
            <a:r>
              <a:rPr lang="en-US" altLang="ko-KR" dirty="0" smtClean="0"/>
              <a:t>).)</a:t>
            </a:r>
          </a:p>
          <a:p>
            <a:r>
              <a:rPr lang="en-US" altLang="ko-KR" dirty="0" err="1" smtClean="0"/>
              <a:t>Bertch</a:t>
            </a:r>
            <a:r>
              <a:rPr lang="en-US" altLang="ko-KR" dirty="0" smtClean="0"/>
              <a:t> parameter ~ 0.376(4)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51" y="5455142"/>
            <a:ext cx="5720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 theoretical calculation exists including NLEFT.</a:t>
            </a:r>
          </a:p>
          <a:p>
            <a:r>
              <a:rPr lang="en-US" altLang="ko-KR" dirty="0" smtClean="0"/>
              <a:t>Previous NLEFT calculation was done in cubic lattice. </a:t>
            </a:r>
          </a:p>
          <a:p>
            <a:r>
              <a:rPr lang="en-US" altLang="ko-KR" dirty="0" smtClean="0"/>
              <a:t>Here we applied NLEFT in BCC lattice 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0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4075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409825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94" y="3228975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NLEFT is not a molecular dynamics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 fully quantum mechanical.</a:t>
            </a:r>
            <a:endParaRPr lang="en-US" altLang="ko-KR" sz="3200" dirty="0"/>
          </a:p>
          <a:p>
            <a:r>
              <a:rPr lang="en-US" altLang="ko-KR" sz="3200" dirty="0" smtClean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</a:t>
            </a:r>
            <a:r>
              <a:rPr lang="en-US" altLang="ko-KR" sz="3200" dirty="0" smtClean="0"/>
              <a:t>constraints </a:t>
            </a:r>
            <a:r>
              <a:rPr lang="en-US" altLang="ko-KR" sz="3200" dirty="0"/>
              <a:t>on the nuclear wave function</a:t>
            </a:r>
            <a:r>
              <a:rPr lang="en-US" altLang="ko-KR" sz="3200" dirty="0" smtClean="0"/>
              <a:t>. Regularization/Truncation is in the lattice spacing.</a:t>
            </a:r>
            <a:endParaRPr lang="en-US" altLang="ko-KR" sz="3200" dirty="0"/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</a:t>
            </a:r>
            <a:r>
              <a:rPr lang="en-US" altLang="ko-KR" sz="3200" dirty="0" smtClean="0">
                <a:solidFill>
                  <a:srgbClr val="FF0000"/>
                </a:solidFill>
              </a:rPr>
              <a:t>naturally.</a:t>
            </a:r>
            <a:r>
              <a:rPr lang="en-US" altLang="ko-KR" sz="3200" dirty="0" smtClean="0"/>
              <a:t> 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190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</a:t>
            </a:r>
            <a:r>
              <a:rPr lang="en-US" altLang="ko-KR" dirty="0" smtClean="0"/>
              <a:t>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</a:t>
            </a:r>
            <a:r>
              <a:rPr lang="en-US" altLang="ko-KR" dirty="0" smtClean="0"/>
              <a:t>scattering, N-D </a:t>
            </a:r>
            <a:r>
              <a:rPr lang="en-US" altLang="ko-KR" dirty="0" smtClean="0"/>
              <a:t>scattering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Alpha-alpha </a:t>
            </a:r>
            <a:r>
              <a:rPr lang="en-US" altLang="ko-KR" dirty="0" smtClean="0"/>
              <a:t>scattering</a:t>
            </a:r>
          </a:p>
          <a:p>
            <a:pPr lvl="1"/>
            <a:r>
              <a:rPr lang="en-US" altLang="ko-KR" dirty="0" smtClean="0"/>
              <a:t>radiative </a:t>
            </a:r>
            <a:r>
              <a:rPr lang="en-US" altLang="ko-KR" dirty="0" smtClean="0"/>
              <a:t>capture, </a:t>
            </a:r>
            <a:r>
              <a:rPr lang="en-US" altLang="ko-KR" dirty="0" smtClean="0"/>
              <a:t>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92652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477441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The first ab-initio calculation of </a:t>
            </a:r>
          </a:p>
          <a:p>
            <a:r>
              <a:rPr lang="en-US" altLang="ko-KR" sz="1100" dirty="0" smtClean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99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 (transfer matrix method)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6633</TotalTime>
  <Words>631</Words>
  <Application>Microsoft Office PowerPoint</Application>
  <PresentationFormat>화면 슬라이드 쇼(4:3)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</vt:lpstr>
      <vt:lpstr>Arial</vt:lpstr>
      <vt:lpstr>Cambria Math</vt:lpstr>
      <vt:lpstr>Wingdings</vt:lpstr>
      <vt:lpstr>Clarity</vt:lpstr>
      <vt:lpstr>Quantum Many-Body Calculations using Body-Centered Cubic Lattices</vt:lpstr>
      <vt:lpstr>Outline</vt:lpstr>
      <vt:lpstr>Unitary Fermion Gas in BCC lattice</vt:lpstr>
      <vt:lpstr>Unitary Fermion Gas in BCC lattice</vt:lpstr>
      <vt:lpstr>Unitary Fermion Gas in BCC lattice</vt:lpstr>
      <vt:lpstr>Nuclear Lattice Effective Field Theory</vt:lpstr>
      <vt:lpstr>Characters of NLEFT</vt:lpstr>
      <vt:lpstr>Applications of NLEFT</vt:lpstr>
      <vt:lpstr>Path integral (transfer matrix method)</vt:lpstr>
      <vt:lpstr>Auxiliary Field Monte Carlo </vt:lpstr>
      <vt:lpstr>PowerPoint 프레젠테이션</vt:lpstr>
      <vt:lpstr>BCC lattice</vt:lpstr>
      <vt:lpstr>Unitary limit Hamiltonian in BCC</vt:lpstr>
      <vt:lpstr>Unitary limit Hamiltonian in BCC</vt:lpstr>
      <vt:lpstr>Results</vt:lpstr>
      <vt:lpstr>Results : Lt extrapolation</vt:lpstr>
      <vt:lpstr>Results : Lt extrapolation</vt:lpstr>
      <vt:lpstr>Results: L dependence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dipole moments  of A=3 nuclei</dc:title>
  <dc:creator>song</dc:creator>
  <cp:lastModifiedBy>user</cp:lastModifiedBy>
  <cp:revision>208</cp:revision>
  <dcterms:created xsi:type="dcterms:W3CDTF">2006-08-16T00:00:00Z</dcterms:created>
  <dcterms:modified xsi:type="dcterms:W3CDTF">2020-07-13T04:02:26Z</dcterms:modified>
</cp:coreProperties>
</file>