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2" r:id="rId1"/>
  </p:sldMasterIdLst>
  <p:notesMasterIdLst>
    <p:notesMasterId r:id="rId8"/>
  </p:notesMasterIdLst>
  <p:handoutMasterIdLst>
    <p:handoutMasterId r:id="rId9"/>
  </p:handoutMasterIdLst>
  <p:sldIdLst>
    <p:sldId id="656" r:id="rId2"/>
    <p:sldId id="659" r:id="rId3"/>
    <p:sldId id="665" r:id="rId4"/>
    <p:sldId id="664" r:id="rId5"/>
    <p:sldId id="663" r:id="rId6"/>
    <p:sldId id="661" r:id="rId7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656"/>
            <p14:sldId id="659"/>
            <p14:sldId id="665"/>
            <p14:sldId id="664"/>
            <p14:sldId id="663"/>
            <p14:sldId id="66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59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549"/>
        <p:guide pos="5796"/>
        <p:guide pos="3097"/>
        <p:guide orient="horz" pos="4178"/>
        <p:guide orient="horz" pos="1003"/>
        <p:guide pos="3959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: Mixed Sampling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36639"/>
            <a:ext cx="6249272" cy="914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782" y="1717964"/>
            <a:ext cx="6834909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on mixed sampling 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145" y="3003124"/>
            <a:ext cx="86625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projection operator, fix the </a:t>
            </a:r>
            <a:r>
              <a:rPr lang="en-US" dirty="0" err="1"/>
              <a:t>Jz</a:t>
            </a:r>
            <a:r>
              <a:rPr lang="en-US" dirty="0"/>
              <a:t> of initial wave functions</a:t>
            </a:r>
          </a:p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7E2AC-6F7A-FEAF-9519-6AD18877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29" y="3579500"/>
            <a:ext cx="4390671" cy="2995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A512C-8CD0-7CE1-AB18-56EB07826BDC}"/>
              </a:ext>
            </a:extLst>
          </p:cNvPr>
          <p:cNvSpPr txBox="1"/>
          <p:nvPr/>
        </p:nvSpPr>
        <p:spPr>
          <a:xfrm>
            <a:off x="5331125" y="3786996"/>
            <a:ext cx="4390671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Preliminary</a:t>
            </a:r>
            <a:r>
              <a:rPr lang="ko-KR" altLang="en-US" dirty="0"/>
              <a:t> </a:t>
            </a:r>
            <a:r>
              <a:rPr lang="en-US" altLang="ko-KR" dirty="0"/>
              <a:t>calculation 3H-&gt;3He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Better convergence than re-weight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&lt;3He| GT| 3H&gt; ~ 1.0 for all Lt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(Only LO wave function)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787D0-C85B-8502-B870-01E433CE7F24}"/>
              </a:ext>
            </a:extLst>
          </p:cNvPr>
          <p:cNvSpPr txBox="1"/>
          <p:nvPr/>
        </p:nvSpPr>
        <p:spPr>
          <a:xfrm>
            <a:off x="5331125" y="5529532"/>
            <a:ext cx="350232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BE(3He)= 7.718 (exp.)</a:t>
            </a:r>
          </a:p>
          <a:p>
            <a:r>
              <a:rPr lang="en-US" altLang="ko-KR" dirty="0"/>
              <a:t> BE(3H) = 8.482 (exp.)</a:t>
            </a:r>
          </a:p>
          <a:p>
            <a:r>
              <a:rPr lang="en-US" altLang="ko-KR" dirty="0"/>
              <a:t>&lt;3He| GT| 3H&gt; ~ 0.958 (exp.)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B464DE-CC84-64EE-9030-F4E67ED38C12}"/>
              </a:ext>
            </a:extLst>
          </p:cNvPr>
          <p:cNvSpPr/>
          <p:nvPr/>
        </p:nvSpPr>
        <p:spPr>
          <a:xfrm>
            <a:off x="7082287" y="158225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11501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: Mixed Sampling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E6D84E-9F67-006F-9286-14764197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01606"/>
            <a:ext cx="3893974" cy="2609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669BF5-A0E5-AFC4-5308-CE895758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63" y="1512512"/>
            <a:ext cx="4001143" cy="26207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40C1FD-4CB7-6C8F-4981-53AF0C1F9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4" y="4288473"/>
            <a:ext cx="3548139" cy="2371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2B13D8-093B-4A9D-1607-B74845AB3422}"/>
              </a:ext>
            </a:extLst>
          </p:cNvPr>
          <p:cNvSpPr txBox="1"/>
          <p:nvPr/>
        </p:nvSpPr>
        <p:spPr>
          <a:xfrm>
            <a:off x="4873925" y="4288473"/>
            <a:ext cx="4675517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Mixed Sampling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6He(0+)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6Li(1+)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B.E. Lt dependence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&lt;6Li| (GT) |6He&gt; have Lt dependence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7F7DA-6D1F-6A4B-08B0-E857CE2E666E}"/>
              </a:ext>
            </a:extLst>
          </p:cNvPr>
          <p:cNvSpPr txBox="1"/>
          <p:nvPr/>
        </p:nvSpPr>
        <p:spPr>
          <a:xfrm>
            <a:off x="4982511" y="5697362"/>
            <a:ext cx="3476445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BE(6He) =29.27(exp.)</a:t>
            </a:r>
          </a:p>
          <a:p>
            <a:r>
              <a:rPr lang="en-US" altLang="ko-KR" dirty="0"/>
              <a:t>BE(6Li)   =31.99(exp.)</a:t>
            </a:r>
          </a:p>
          <a:p>
            <a:r>
              <a:rPr lang="en-US" altLang="ko-KR" dirty="0"/>
              <a:t>&lt;6Li| (GT) |6He&gt; ~ 1.25 (exp)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1D331-9556-626E-9CBF-EDBBF9B5888C}"/>
              </a:ext>
            </a:extLst>
          </p:cNvPr>
          <p:cNvSpPr/>
          <p:nvPr/>
        </p:nvSpPr>
        <p:spPr>
          <a:xfrm>
            <a:off x="7251757" y="757035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331450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58518"/>
            <a:ext cx="4488211" cy="3007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17" y="1863789"/>
            <a:ext cx="4587899" cy="30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6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3" y="1891836"/>
            <a:ext cx="3491321" cy="2369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53" y="1976127"/>
            <a:ext cx="3418509" cy="2284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65" y="4319035"/>
            <a:ext cx="3408497" cy="2313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387" y="4978400"/>
            <a:ext cx="3445163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Additional large Lt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Fitting without Lt=100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868058-61D7-0E93-199B-6C949FE1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535557"/>
            <a:ext cx="4318222" cy="18606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D8518E-F7F1-C6E2-10BD-B81F0E48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" y="2381107"/>
            <a:ext cx="7734698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G.T. Transition amplitudes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Two nuclei with different Z at the same time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re-weighting method was not successful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mixed sampling seems to work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To do 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2BC correction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higher order wave function correction</a:t>
            </a:r>
            <a:r>
              <a:rPr lang="en-US" altLang="ko-KR" dirty="0"/>
              <a:t>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7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21070</TotalTime>
  <Words>173</Words>
  <Application>Microsoft Office PowerPoint</Application>
  <PresentationFormat>A4 용지(210x297mm)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맑은 고딕</vt:lpstr>
      <vt:lpstr>Arial</vt:lpstr>
      <vt:lpstr>Wingdings</vt:lpstr>
      <vt:lpstr>5_Clarity</vt:lpstr>
      <vt:lpstr>Trial : Mixed Sampling</vt:lpstr>
      <vt:lpstr>Trial : Mixed Sampling</vt:lpstr>
      <vt:lpstr>PowerPoint 프레젠테이션</vt:lpstr>
      <vt:lpstr>PowerPoint 프레젠테이션</vt:lpstr>
      <vt:lpstr>PowerPoint 프레젠테이션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1213</cp:revision>
  <cp:lastPrinted>2018-09-03T05:45:20Z</cp:lastPrinted>
  <dcterms:created xsi:type="dcterms:W3CDTF">2016-03-06T10:47:04Z</dcterms:created>
  <dcterms:modified xsi:type="dcterms:W3CDTF">2023-12-18T09:00:44Z</dcterms:modified>
</cp:coreProperties>
</file>