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8" r:id="rId1"/>
    <p:sldMasterId id="2147483772" r:id="rId2"/>
  </p:sldMasterIdLst>
  <p:notesMasterIdLst>
    <p:notesMasterId r:id="rId6"/>
  </p:notesMasterIdLst>
  <p:handoutMasterIdLst>
    <p:handoutMasterId r:id="rId7"/>
  </p:handoutMasterIdLst>
  <p:sldIdLst>
    <p:sldId id="525" r:id="rId3"/>
    <p:sldId id="566" r:id="rId4"/>
    <p:sldId id="536" r:id="rId5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525"/>
            <p14:sldId id="566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61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354976"/>
            <a:ext cx="8915400" cy="1665316"/>
          </a:xfrm>
        </p:spPr>
        <p:txBody>
          <a:bodyPr/>
          <a:lstStyle/>
          <a:p>
            <a:r>
              <a:rPr lang="en-US" altLang="ko-KR" dirty="0" smtClean="0"/>
              <a:t>Can we understand properties of </a:t>
            </a:r>
            <a:r>
              <a:rPr lang="en-US" altLang="ko-KR" dirty="0" smtClean="0">
                <a:solidFill>
                  <a:srgbClr val="FF0000"/>
                </a:solidFill>
              </a:rPr>
              <a:t>light nuclei, medium mass nuclei, nuclear/neutron matter</a:t>
            </a:r>
            <a:r>
              <a:rPr lang="en-US" altLang="ko-KR" dirty="0" smtClean="0"/>
              <a:t> at the same time based on </a:t>
            </a:r>
            <a:r>
              <a:rPr lang="en-US" altLang="ko-KR" dirty="0" smtClean="0">
                <a:solidFill>
                  <a:srgbClr val="FF0000"/>
                </a:solidFill>
              </a:rPr>
              <a:t>nuclear interaction </a:t>
            </a:r>
            <a:r>
              <a:rPr lang="en-US" altLang="ko-KR" dirty="0" smtClean="0"/>
              <a:t>alone </a:t>
            </a:r>
            <a:r>
              <a:rPr lang="en-US" altLang="ko-KR" dirty="0" smtClean="0">
                <a:solidFill>
                  <a:srgbClr val="FF0000"/>
                </a:solidFill>
              </a:rPr>
              <a:t>without any model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NLEFT: ab </a:t>
            </a:r>
            <a:r>
              <a:rPr lang="en-US" altLang="ko-KR" dirty="0" smtClean="0"/>
              <a:t>initio </a:t>
            </a:r>
            <a:r>
              <a:rPr lang="en-US" altLang="ko-KR" dirty="0" smtClean="0"/>
              <a:t>method </a:t>
            </a:r>
            <a:r>
              <a:rPr lang="en-US" altLang="ko-KR" dirty="0" smtClean="0"/>
              <a:t>for many fermion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6" y="3269585"/>
            <a:ext cx="4118264" cy="55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1" y="4035772"/>
            <a:ext cx="2755009" cy="20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55" y="3269585"/>
            <a:ext cx="4965273" cy="22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</a:t>
            </a:r>
            <a:r>
              <a:rPr lang="en-US" altLang="ko-KR" dirty="0" smtClean="0"/>
              <a:t>function matching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40274" y="1592262"/>
            <a:ext cx="5764962" cy="4254355"/>
            <a:chOff x="307975" y="1438275"/>
            <a:chExt cx="7112874" cy="4870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975" y="1438275"/>
              <a:ext cx="7112874" cy="4870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97220" y="4913506"/>
              <a:ext cx="1676851" cy="6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 is only active</a:t>
              </a:r>
            </a:p>
            <a:p>
              <a:r>
                <a:rPr lang="en-US" altLang="ko-KR" sz="1000" dirty="0" smtClean="0"/>
                <a:t>At r &lt; R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3795" y="3945551"/>
              <a:ext cx="3697298" cy="47067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9968" y="4454309"/>
              <a:ext cx="2004951" cy="45919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105236" y="1560023"/>
            <a:ext cx="343902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/>
              <a:t>Chiral EFT Hamiltonian up to NNNLO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 neutron rich isotope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Serious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sign problem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5846617"/>
            <a:ext cx="2977625" cy="87650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03640" y="2844913"/>
            <a:ext cx="39003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1800" dirty="0" smtClean="0"/>
              <a:t>New </a:t>
            </a:r>
            <a:r>
              <a:rPr lang="en-US" altLang="ko-KR" sz="1800" dirty="0"/>
              <a:t>solution: Wave Function Matching </a:t>
            </a:r>
          </a:p>
          <a:p>
            <a:pPr marL="821819" lvl="1" indent="-342900">
              <a:buFont typeface="Wingdings" panose="05000000000000000000" pitchFamily="2" charset="2"/>
              <a:buChar char="Ø"/>
            </a:pPr>
            <a:r>
              <a:rPr lang="en-US" altLang="ko-KR" sz="1800" dirty="0"/>
              <a:t>Introduce Unitary transformation such that the </a:t>
            </a:r>
            <a:r>
              <a:rPr lang="en-US" altLang="ko-KR" sz="1800" dirty="0">
                <a:solidFill>
                  <a:srgbClr val="FF0000"/>
                </a:solidFill>
              </a:rPr>
              <a:t>perturbation expansion</a:t>
            </a:r>
            <a:r>
              <a:rPr lang="en-US" altLang="ko-KR" sz="1800" dirty="0"/>
              <a:t> from “simple” wave function gives </a:t>
            </a:r>
            <a:r>
              <a:rPr lang="en-US" altLang="ko-KR" sz="1800" dirty="0">
                <a:solidFill>
                  <a:srgbClr val="FF0000"/>
                </a:solidFill>
              </a:rPr>
              <a:t>a good 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convergence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1800" dirty="0" smtClean="0"/>
              <a:t>Chiral Hamiltonian</a:t>
            </a:r>
          </a:p>
          <a:p>
            <a:pPr marL="821819" lvl="1" indent="-342900">
              <a:buFont typeface="Wingdings" panose="05000000000000000000" pitchFamily="2" charset="2"/>
              <a:buChar char="q"/>
            </a:pPr>
            <a:r>
              <a:rPr lang="en-US" altLang="ko-KR" sz="1800" dirty="0" smtClean="0"/>
              <a:t>2-body force from NN scattering phase shifts</a:t>
            </a:r>
          </a:p>
          <a:p>
            <a:pPr marL="821819" lvl="1" indent="-342900">
              <a:buFont typeface="Wingdings" panose="05000000000000000000" pitchFamily="2" charset="2"/>
              <a:buChar char="q"/>
            </a:pPr>
            <a:r>
              <a:rPr lang="en-US" altLang="ko-KR" sz="1800" dirty="0" smtClean="0"/>
              <a:t>3-body force from Binding Energy of Selected nuclei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of NLEFT collaboration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" y="1592263"/>
            <a:ext cx="4694588" cy="2406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7" y="4193309"/>
            <a:ext cx="4778561" cy="2439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864" y="1327651"/>
            <a:ext cx="3713123" cy="3145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61" y="4534649"/>
            <a:ext cx="4013739" cy="20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21724</TotalTime>
  <Words>113</Words>
  <Application>Microsoft Office PowerPoint</Application>
  <PresentationFormat>A4 용지(210x297mm)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돋움</vt:lpstr>
      <vt:lpstr>맑은 고딕</vt:lpstr>
      <vt:lpstr>Arial</vt:lpstr>
      <vt:lpstr>Wingdings</vt:lpstr>
      <vt:lpstr>3_Clarity</vt:lpstr>
      <vt:lpstr>5_Clarity</vt:lpstr>
      <vt:lpstr>Nuclear Lattice Effective Field Theory</vt:lpstr>
      <vt:lpstr>Wave function matching</vt:lpstr>
      <vt:lpstr>Results of NLEFT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1163</cp:revision>
  <cp:lastPrinted>2018-09-03T05:45:20Z</cp:lastPrinted>
  <dcterms:created xsi:type="dcterms:W3CDTF">2016-03-06T10:47:04Z</dcterms:created>
  <dcterms:modified xsi:type="dcterms:W3CDTF">2023-09-07T01:07:29Z</dcterms:modified>
</cp:coreProperties>
</file>