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64" r:id="rId3"/>
    <p:sldId id="357" r:id="rId4"/>
    <p:sldId id="361" r:id="rId5"/>
    <p:sldId id="359" r:id="rId6"/>
    <p:sldId id="362" r:id="rId7"/>
    <p:sldId id="360" r:id="rId8"/>
    <p:sldId id="3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>
      <p:cViewPr varScale="1">
        <p:scale>
          <a:sx n="96" d="100"/>
          <a:sy n="96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1211-A4CE-4609-918A-7599F4C04AEC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B3E9-6DC2-4312-89BA-77819F15A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ndc.bnl.gov/exfor/cinda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908720"/>
            <a:ext cx="6477000" cy="1828800"/>
          </a:xfrm>
        </p:spPr>
        <p:txBody>
          <a:bodyPr/>
          <a:lstStyle/>
          <a:p>
            <a:r>
              <a:rPr lang="en-US" altLang="ko-KR" dirty="0" err="1" smtClean="0"/>
              <a:t>Excercise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2017.July.05  The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RISP Intensive Program on Rare Isotope Physics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 on </a:t>
            </a:r>
            <a:r>
              <a:rPr lang="en-US" altLang="ko-KR" dirty="0" err="1" smtClean="0"/>
              <a:t>homeworks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Please </a:t>
            </a:r>
            <a:r>
              <a:rPr lang="en-US" altLang="ko-KR" dirty="0" smtClean="0"/>
              <a:t>ha</a:t>
            </a:r>
            <a:r>
              <a:rPr lang="en-US" altLang="ko-KR" dirty="0" smtClean="0"/>
              <a:t>ve some time to work on the </a:t>
            </a:r>
            <a:r>
              <a:rPr lang="en-US" altLang="ko-KR" dirty="0" err="1" smtClean="0"/>
              <a:t>homeworks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you have a question, please ask.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162925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8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Optical model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Choose any experimental data of proton-elastic scattering in NNDC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www.nndc.bnl.gov/exfor/cinda.htm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1</a:t>
            </a:r>
            <a:r>
              <a:rPr lang="en-US" altLang="ko-KR" dirty="0" smtClean="0"/>
              <a:t>) choose your target and energy (~ 5-70 MeV)</a:t>
            </a:r>
          </a:p>
          <a:p>
            <a:r>
              <a:rPr lang="en-US" altLang="ko-KR" dirty="0" smtClean="0"/>
              <a:t>(2) prepare experimental data </a:t>
            </a:r>
          </a:p>
          <a:p>
            <a:r>
              <a:rPr lang="en-US" altLang="ko-KR" dirty="0" smtClean="0"/>
              <a:t>(3) Find optical potential parameters to fit the experimental data</a:t>
            </a:r>
          </a:p>
          <a:p>
            <a:r>
              <a:rPr lang="en-US" altLang="ko-KR" dirty="0" smtClean="0"/>
              <a:t>(4) Compare with Global optical potential results</a:t>
            </a:r>
          </a:p>
          <a:p>
            <a:r>
              <a:rPr lang="en-US" altLang="ko-KR" dirty="0" smtClean="0"/>
              <a:t>(5) check the effects of various parameters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0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4300"/>
            <a:ext cx="813435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Inelastic scattering(Rotor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Try to reproduce the results in </a:t>
            </a:r>
          </a:p>
          <a:p>
            <a:pPr marL="0" indent="0">
              <a:buNone/>
            </a:pPr>
            <a:r>
              <a:rPr lang="en-US" altLang="ko-KR" dirty="0"/>
              <a:t>M. </a:t>
            </a:r>
            <a:r>
              <a:rPr lang="en-US" altLang="ko-KR" dirty="0" smtClean="0"/>
              <a:t>YASUE et.al., </a:t>
            </a:r>
            <a:r>
              <a:rPr lang="en-US" altLang="ko-KR" dirty="0"/>
              <a:t>Nuclear Physics A394 (1983) </a:t>
            </a:r>
            <a:r>
              <a:rPr lang="en-US" altLang="ko-KR" dirty="0" smtClean="0"/>
              <a:t>29-38</a:t>
            </a:r>
          </a:p>
          <a:p>
            <a:pPr marL="0" indent="0">
              <a:buNone/>
            </a:pPr>
            <a:r>
              <a:rPr lang="en-US" altLang="ko-KR" dirty="0" smtClean="0"/>
              <a:t>For alpha+12C inelastic scattering at 65 MeV.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790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7014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77370"/>
            <a:ext cx="6907810" cy="28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9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reaction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Try to reproduce the result for</a:t>
            </a:r>
          </a:p>
          <a:p>
            <a:r>
              <a:rPr lang="en-US" altLang="ko-KR" dirty="0" smtClean="0"/>
              <a:t>67Zn(</a:t>
            </a:r>
            <a:r>
              <a:rPr lang="en-US" altLang="ko-KR" dirty="0" err="1" smtClean="0"/>
              <a:t>d,p</a:t>
            </a:r>
            <a:r>
              <a:rPr lang="en-US" altLang="ko-KR" dirty="0" smtClean="0"/>
              <a:t>)68Zn</a:t>
            </a:r>
            <a:r>
              <a:rPr lang="en-US" altLang="ko-KR" dirty="0"/>
              <a:t>* for 1</a:t>
            </a:r>
            <a:r>
              <a:rPr lang="en-US" altLang="ko-KR" baseline="30000" dirty="0"/>
              <a:t>st</a:t>
            </a:r>
            <a:r>
              <a:rPr lang="en-US" altLang="ko-KR" dirty="0"/>
              <a:t> excited </a:t>
            </a:r>
            <a:r>
              <a:rPr lang="en-US" altLang="ko-KR" dirty="0" smtClean="0"/>
              <a:t>state </a:t>
            </a:r>
          </a:p>
          <a:p>
            <a:r>
              <a:rPr lang="en-US" altLang="ko-KR" dirty="0" smtClean="0"/>
              <a:t>PHYSICAL </a:t>
            </a:r>
            <a:r>
              <a:rPr lang="en-US" altLang="ko-KR" dirty="0"/>
              <a:t>REVIEW C VOLUME 31, </a:t>
            </a:r>
            <a:r>
              <a:rPr lang="en-US" altLang="ko-KR" dirty="0" smtClean="0"/>
              <a:t>1691, NUMBER 5(1981)</a:t>
            </a:r>
          </a:p>
          <a:p>
            <a:r>
              <a:rPr lang="en-US" altLang="ko-KR" dirty="0" smtClean="0"/>
              <a:t>Find the experimental data from EXFOR</a:t>
            </a:r>
          </a:p>
          <a:p>
            <a:r>
              <a:rPr lang="en-US" altLang="ko-KR" dirty="0" smtClean="0"/>
              <a:t>Try to analyze/reproduce the results in the paper</a:t>
            </a:r>
          </a:p>
        </p:txBody>
      </p:sp>
    </p:spTree>
    <p:extLst>
      <p:ext uri="{BB962C8B-B14F-4D97-AF65-F5344CB8AC3E}">
        <p14:creationId xmlns:p14="http://schemas.microsoft.com/office/powerpoint/2010/main" val="803058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5227</TotalTime>
  <Words>185</Words>
  <Application>Microsoft Office PowerPoint</Application>
  <PresentationFormat>화면 슬라이드 쇼(4:3)</PresentationFormat>
  <Paragraphs>27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가을</vt:lpstr>
      <vt:lpstr>Excercise</vt:lpstr>
      <vt:lpstr>Question on homeworks</vt:lpstr>
      <vt:lpstr>Elastic scattering (Optical Model)</vt:lpstr>
      <vt:lpstr>Optical model calculation</vt:lpstr>
      <vt:lpstr>Inelastic scattering (Rotational Model)</vt:lpstr>
      <vt:lpstr>Inelastic scattering(Rotor Model)</vt:lpstr>
      <vt:lpstr>PowerPoint 프레젠테이션</vt:lpstr>
      <vt:lpstr>Transfer reaction calculation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ACCEL</cp:lastModifiedBy>
  <cp:revision>249</cp:revision>
  <dcterms:created xsi:type="dcterms:W3CDTF">2006-10-05T04:04:58Z</dcterms:created>
  <dcterms:modified xsi:type="dcterms:W3CDTF">2017-07-05T02:03:40Z</dcterms:modified>
</cp:coreProperties>
</file>