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12" r:id="rId2"/>
    <p:sldMasterId id="2147483724" r:id="rId3"/>
    <p:sldMasterId id="2147483748" r:id="rId4"/>
    <p:sldMasterId id="2147483760" r:id="rId5"/>
    <p:sldMasterId id="2147483772" r:id="rId6"/>
  </p:sldMasterIdLst>
  <p:notesMasterIdLst>
    <p:notesMasterId r:id="rId27"/>
  </p:notesMasterIdLst>
  <p:handoutMasterIdLst>
    <p:handoutMasterId r:id="rId28"/>
  </p:handoutMasterIdLst>
  <p:sldIdLst>
    <p:sldId id="269" r:id="rId7"/>
    <p:sldId id="523" r:id="rId8"/>
    <p:sldId id="542" r:id="rId9"/>
    <p:sldId id="525" r:id="rId10"/>
    <p:sldId id="522" r:id="rId11"/>
    <p:sldId id="526" r:id="rId12"/>
    <p:sldId id="527" r:id="rId13"/>
    <p:sldId id="529" r:id="rId14"/>
    <p:sldId id="528" r:id="rId15"/>
    <p:sldId id="531" r:id="rId16"/>
    <p:sldId id="533" r:id="rId17"/>
    <p:sldId id="534" r:id="rId18"/>
    <p:sldId id="535" r:id="rId19"/>
    <p:sldId id="536" r:id="rId20"/>
    <p:sldId id="537" r:id="rId21"/>
    <p:sldId id="538" r:id="rId22"/>
    <p:sldId id="543" r:id="rId23"/>
    <p:sldId id="540" r:id="rId24"/>
    <p:sldId id="541" r:id="rId25"/>
    <p:sldId id="544" r:id="rId26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23"/>
            <p14:sldId id="542"/>
            <p14:sldId id="525"/>
            <p14:sldId id="522"/>
            <p14:sldId id="526"/>
            <p14:sldId id="527"/>
            <p14:sldId id="529"/>
            <p14:sldId id="528"/>
            <p14:sldId id="531"/>
            <p14:sldId id="533"/>
            <p14:sldId id="534"/>
            <p14:sldId id="535"/>
            <p14:sldId id="536"/>
            <p14:sldId id="537"/>
            <p14:sldId id="538"/>
            <p14:sldId id="543"/>
            <p14:sldId id="540"/>
            <p14:sldId id="541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120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58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0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5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98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1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2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1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Oxygen isotopes in Nuclear Lattice Effective Field Theory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49727368" descr="EMB000032d011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25" y="6183410"/>
            <a:ext cx="2512741" cy="5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65859" y="4774538"/>
            <a:ext cx="4870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(RISP, IBS)</a:t>
            </a:r>
          </a:p>
          <a:p>
            <a:pPr lvl="1"/>
            <a:r>
              <a:rPr lang="en-US" altLang="ko-KR" sz="2800" dirty="0" smtClean="0"/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60565" y="6293332"/>
            <a:ext cx="4279834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smtClean="0"/>
              <a:t>KPS meeting 2022.04.22, on-line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“soft”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4101983"/>
            <a:ext cx="5687219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249" y="4936085"/>
            <a:ext cx="8229266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“Soft”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term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H_orig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+ (</a:t>
            </a:r>
            <a:r>
              <a:rPr lang="en-US" altLang="ko-KR" dirty="0" err="1" smtClean="0">
                <a:sym typeface="Wingdings" panose="05000000000000000000" pitchFamily="2" charset="2"/>
              </a:rPr>
              <a:t>H_orig</a:t>
            </a:r>
            <a:r>
              <a:rPr lang="en-US" altLang="ko-KR" dirty="0" smtClean="0">
                <a:sym typeface="Wingdings" panose="05000000000000000000" pitchFamily="2" charset="2"/>
              </a:rPr>
              <a:t> -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calculation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8" y="4045405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33" y="3552814"/>
            <a:ext cx="7440063" cy="733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7" y="1748387"/>
            <a:ext cx="6649378" cy="16956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87" y="4329883"/>
            <a:ext cx="3010320" cy="666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3" y="4982282"/>
            <a:ext cx="7706801" cy="981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37" y="6050330"/>
            <a:ext cx="8029480" cy="5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1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9" y="1524000"/>
            <a:ext cx="4696779" cy="12130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2" y="2873829"/>
            <a:ext cx="6017159" cy="817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22" y="3930699"/>
            <a:ext cx="8279078" cy="7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9" y="609206"/>
            <a:ext cx="882138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562" y="58210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533401"/>
            <a:ext cx="7915271" cy="29956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1" y="3742890"/>
            <a:ext cx="7915271" cy="28042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19210" y="294723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6" y="893363"/>
            <a:ext cx="4791744" cy="3134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893363"/>
            <a:ext cx="4858428" cy="3724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1881" y="4516456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8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852487"/>
            <a:ext cx="9305925" cy="5153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562" y="58210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905"/>
            <a:ext cx="6448496" cy="4875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96" y="5938580"/>
            <a:ext cx="3264747" cy="569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8796" y="5322326"/>
            <a:ext cx="3565400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Gamow Shell model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3H-40Ca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9" y="533400"/>
            <a:ext cx="9535761" cy="48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  fully quantum mechanical.</a:t>
            </a:r>
            <a:endParaRPr lang="en-US" altLang="ko-KR" sz="3200" dirty="0"/>
          </a:p>
          <a:p>
            <a:r>
              <a:rPr lang="en-US" altLang="ko-KR" sz="3200" dirty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constraints on the nuclear wave function. Regularization/Truncation is in the lattice spacing.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naturally.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313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1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447801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4495801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1" y="1600201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neutron rich isotopes.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17660</TotalTime>
  <Words>300</Words>
  <Application>Microsoft Office PowerPoint</Application>
  <PresentationFormat>A4 용지(210x297mm)</PresentationFormat>
  <Paragraphs>55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Clarity</vt:lpstr>
      <vt:lpstr>1_Clarity</vt:lpstr>
      <vt:lpstr>3_Clarity</vt:lpstr>
      <vt:lpstr>4_Clarity</vt:lpstr>
      <vt:lpstr>5_Clarity</vt:lpstr>
      <vt:lpstr>PowerPoint 프레젠테이션</vt:lpstr>
      <vt:lpstr>PowerPoint 프레젠테이션</vt:lpstr>
      <vt:lpstr>PowerPoint 프레젠테이션</vt:lpstr>
      <vt:lpstr>Nuclear Lattice Effective Field Theory</vt:lpstr>
      <vt:lpstr>Characters of NLEFT</vt:lpstr>
      <vt:lpstr>Path integral</vt:lpstr>
      <vt:lpstr>Chiral Effective Field Theory</vt:lpstr>
      <vt:lpstr>PowerPoint 프레젠테이션</vt:lpstr>
      <vt:lpstr>Difficulty with full chiral interaction</vt:lpstr>
      <vt:lpstr>Wave Function Matching Hamiltonian</vt:lpstr>
      <vt:lpstr>Lattice Hamiltonian</vt:lpstr>
      <vt:lpstr>Lattice Hamiltonian</vt:lpstr>
      <vt:lpstr>PowerPoint 프레젠테이션</vt:lpstr>
      <vt:lpstr>PowerPoint 프레젠테이션</vt:lpstr>
      <vt:lpstr>PowerPoint 프레젠테이션</vt:lpstr>
      <vt:lpstr>PowerPoint 프레젠테이션</vt:lpstr>
      <vt:lpstr>Oxygen isotopes in NLEFT</vt:lpstr>
      <vt:lpstr>PowerPoint 프레젠테이션</vt:lpstr>
      <vt:lpstr>PowerPoint 프레젠테이션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1070</cp:revision>
  <cp:lastPrinted>2018-09-03T05:45:20Z</cp:lastPrinted>
  <dcterms:created xsi:type="dcterms:W3CDTF">2016-03-06T10:47:04Z</dcterms:created>
  <dcterms:modified xsi:type="dcterms:W3CDTF">2022-04-11T08:25:46Z</dcterms:modified>
</cp:coreProperties>
</file>