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Pflum" userId="fdb5aa48a9400fb9" providerId="LiveId" clId="{39C8EB56-4195-4F5E-BAA7-6133B03C4100}"/>
    <pc:docChg chg="custSel addSld delSld modSld">
      <pc:chgData name="Chris Pflum" userId="fdb5aa48a9400fb9" providerId="LiveId" clId="{39C8EB56-4195-4F5E-BAA7-6133B03C4100}" dt="2021-01-25T16:46:22.786" v="181" actId="47"/>
      <pc:docMkLst>
        <pc:docMk/>
      </pc:docMkLst>
      <pc:sldChg chg="modSp mod">
        <pc:chgData name="Chris Pflum" userId="fdb5aa48a9400fb9" providerId="LiveId" clId="{39C8EB56-4195-4F5E-BAA7-6133B03C4100}" dt="2021-01-25T16:33:01.236" v="1" actId="20577"/>
        <pc:sldMkLst>
          <pc:docMk/>
          <pc:sldMk cId="4131268915" sldId="256"/>
        </pc:sldMkLst>
        <pc:spChg chg="mod">
          <ac:chgData name="Chris Pflum" userId="fdb5aa48a9400fb9" providerId="LiveId" clId="{39C8EB56-4195-4F5E-BAA7-6133B03C4100}" dt="2021-01-25T16:33:01.236" v="1" actId="20577"/>
          <ac:spMkLst>
            <pc:docMk/>
            <pc:sldMk cId="4131268915" sldId="256"/>
            <ac:spMk id="6" creationId="{661EF0C9-6C5F-4193-B7B4-EFD888115ADE}"/>
          </ac:spMkLst>
        </pc:spChg>
      </pc:sldChg>
      <pc:sldChg chg="addSp delSp modSp mod">
        <pc:chgData name="Chris Pflum" userId="fdb5aa48a9400fb9" providerId="LiveId" clId="{39C8EB56-4195-4F5E-BAA7-6133B03C4100}" dt="2021-01-25T16:35:15.065" v="27" actId="948"/>
        <pc:sldMkLst>
          <pc:docMk/>
          <pc:sldMk cId="4179882221" sldId="257"/>
        </pc:sldMkLst>
        <pc:spChg chg="add mod">
          <ac:chgData name="Chris Pflum" userId="fdb5aa48a9400fb9" providerId="LiveId" clId="{39C8EB56-4195-4F5E-BAA7-6133B03C4100}" dt="2021-01-25T16:34:36.041" v="23" actId="1076"/>
          <ac:spMkLst>
            <pc:docMk/>
            <pc:sldMk cId="4179882221" sldId="257"/>
            <ac:spMk id="4" creationId="{969795D4-0F22-46ED-B2EE-91BF782D6D2B}"/>
          </ac:spMkLst>
        </pc:spChg>
        <pc:spChg chg="del">
          <ac:chgData name="Chris Pflum" userId="fdb5aa48a9400fb9" providerId="LiveId" clId="{39C8EB56-4195-4F5E-BAA7-6133B03C4100}" dt="2021-01-25T16:33:51.184" v="9" actId="478"/>
          <ac:spMkLst>
            <pc:docMk/>
            <pc:sldMk cId="4179882221" sldId="257"/>
            <ac:spMk id="5" creationId="{03348974-73D7-4952-BF59-072364C7DF1D}"/>
          </ac:spMkLst>
        </pc:spChg>
        <pc:spChg chg="del">
          <ac:chgData name="Chris Pflum" userId="fdb5aa48a9400fb9" providerId="LiveId" clId="{39C8EB56-4195-4F5E-BAA7-6133B03C4100}" dt="2021-01-25T16:33:47.318" v="8" actId="478"/>
          <ac:spMkLst>
            <pc:docMk/>
            <pc:sldMk cId="4179882221" sldId="257"/>
            <ac:spMk id="6" creationId="{8D72934B-EFF6-496C-9FFE-B16BC9F5E7C2}"/>
          </ac:spMkLst>
        </pc:spChg>
        <pc:spChg chg="add mod">
          <ac:chgData name="Chris Pflum" userId="fdb5aa48a9400fb9" providerId="LiveId" clId="{39C8EB56-4195-4F5E-BAA7-6133B03C4100}" dt="2021-01-25T16:35:15.065" v="27" actId="948"/>
          <ac:spMkLst>
            <pc:docMk/>
            <pc:sldMk cId="4179882221" sldId="257"/>
            <ac:spMk id="7" creationId="{85049A28-BDE1-4422-83E4-E077A9D0FDB1}"/>
          </ac:spMkLst>
        </pc:spChg>
      </pc:sldChg>
      <pc:sldChg chg="del">
        <pc:chgData name="Chris Pflum" userId="fdb5aa48a9400fb9" providerId="LiveId" clId="{39C8EB56-4195-4F5E-BAA7-6133B03C4100}" dt="2021-01-25T16:33:05.376" v="2" actId="47"/>
        <pc:sldMkLst>
          <pc:docMk/>
          <pc:sldMk cId="1783342020" sldId="258"/>
        </pc:sldMkLst>
      </pc:sldChg>
      <pc:sldChg chg="addSp delSp modSp add mod">
        <pc:chgData name="Chris Pflum" userId="fdb5aa48a9400fb9" providerId="LiveId" clId="{39C8EB56-4195-4F5E-BAA7-6133B03C4100}" dt="2021-01-25T16:36:52.346" v="45" actId="1076"/>
        <pc:sldMkLst>
          <pc:docMk/>
          <pc:sldMk cId="2875095086" sldId="258"/>
        </pc:sldMkLst>
        <pc:spChg chg="del">
          <ac:chgData name="Chris Pflum" userId="fdb5aa48a9400fb9" providerId="LiveId" clId="{39C8EB56-4195-4F5E-BAA7-6133B03C4100}" dt="2021-01-25T16:35:29.839" v="30" actId="478"/>
          <ac:spMkLst>
            <pc:docMk/>
            <pc:sldMk cId="2875095086" sldId="258"/>
            <ac:spMk id="4" creationId="{969795D4-0F22-46ED-B2EE-91BF782D6D2B}"/>
          </ac:spMkLst>
        </pc:spChg>
        <pc:spChg chg="add mod">
          <ac:chgData name="Chris Pflum" userId="fdb5aa48a9400fb9" providerId="LiveId" clId="{39C8EB56-4195-4F5E-BAA7-6133B03C4100}" dt="2021-01-25T16:36:52.346" v="45" actId="1076"/>
          <ac:spMkLst>
            <pc:docMk/>
            <pc:sldMk cId="2875095086" sldId="258"/>
            <ac:spMk id="5" creationId="{EC8EEA2D-E397-42DC-B074-D6C46D3EE962}"/>
          </ac:spMkLst>
        </pc:spChg>
        <pc:spChg chg="add mod">
          <ac:chgData name="Chris Pflum" userId="fdb5aa48a9400fb9" providerId="LiveId" clId="{39C8EB56-4195-4F5E-BAA7-6133B03C4100}" dt="2021-01-25T16:36:47.371" v="44" actId="1076"/>
          <ac:spMkLst>
            <pc:docMk/>
            <pc:sldMk cId="2875095086" sldId="258"/>
            <ac:spMk id="6" creationId="{F095E3FB-5EDE-4F20-A507-280683D54624}"/>
          </ac:spMkLst>
        </pc:spChg>
        <pc:spChg chg="del">
          <ac:chgData name="Chris Pflum" userId="fdb5aa48a9400fb9" providerId="LiveId" clId="{39C8EB56-4195-4F5E-BAA7-6133B03C4100}" dt="2021-01-25T16:35:26.449" v="29" actId="478"/>
          <ac:spMkLst>
            <pc:docMk/>
            <pc:sldMk cId="2875095086" sldId="258"/>
            <ac:spMk id="7" creationId="{85049A28-BDE1-4422-83E4-E077A9D0FDB1}"/>
          </ac:spMkLst>
        </pc:spChg>
      </pc:sldChg>
      <pc:sldChg chg="addSp delSp modSp add mod">
        <pc:chgData name="Chris Pflum" userId="fdb5aa48a9400fb9" providerId="LiveId" clId="{39C8EB56-4195-4F5E-BAA7-6133B03C4100}" dt="2021-01-25T16:39:03.198" v="75" actId="12"/>
        <pc:sldMkLst>
          <pc:docMk/>
          <pc:sldMk cId="672605236" sldId="259"/>
        </pc:sldMkLst>
        <pc:spChg chg="add mod">
          <ac:chgData name="Chris Pflum" userId="fdb5aa48a9400fb9" providerId="LiveId" clId="{39C8EB56-4195-4F5E-BAA7-6133B03C4100}" dt="2021-01-25T16:38:29.906" v="66" actId="14100"/>
          <ac:spMkLst>
            <pc:docMk/>
            <pc:sldMk cId="672605236" sldId="259"/>
            <ac:spMk id="4" creationId="{12868C43-6EEB-4030-9E7D-45AFE5C1D544}"/>
          </ac:spMkLst>
        </pc:spChg>
        <pc:spChg chg="del">
          <ac:chgData name="Chris Pflum" userId="fdb5aa48a9400fb9" providerId="LiveId" clId="{39C8EB56-4195-4F5E-BAA7-6133B03C4100}" dt="2021-01-25T16:37:06.066" v="48" actId="478"/>
          <ac:spMkLst>
            <pc:docMk/>
            <pc:sldMk cId="672605236" sldId="259"/>
            <ac:spMk id="5" creationId="{EC8EEA2D-E397-42DC-B074-D6C46D3EE962}"/>
          </ac:spMkLst>
        </pc:spChg>
        <pc:spChg chg="del">
          <ac:chgData name="Chris Pflum" userId="fdb5aa48a9400fb9" providerId="LiveId" clId="{39C8EB56-4195-4F5E-BAA7-6133B03C4100}" dt="2021-01-25T16:37:02.687" v="47" actId="478"/>
          <ac:spMkLst>
            <pc:docMk/>
            <pc:sldMk cId="672605236" sldId="259"/>
            <ac:spMk id="6" creationId="{F095E3FB-5EDE-4F20-A507-280683D54624}"/>
          </ac:spMkLst>
        </pc:spChg>
        <pc:spChg chg="add mod">
          <ac:chgData name="Chris Pflum" userId="fdb5aa48a9400fb9" providerId="LiveId" clId="{39C8EB56-4195-4F5E-BAA7-6133B03C4100}" dt="2021-01-25T16:39:03.198" v="75" actId="12"/>
          <ac:spMkLst>
            <pc:docMk/>
            <pc:sldMk cId="672605236" sldId="259"/>
            <ac:spMk id="7" creationId="{9909E24E-DCCA-4830-94B5-2C725D886C5A}"/>
          </ac:spMkLst>
        </pc:spChg>
      </pc:sldChg>
      <pc:sldChg chg="del">
        <pc:chgData name="Chris Pflum" userId="fdb5aa48a9400fb9" providerId="LiveId" clId="{39C8EB56-4195-4F5E-BAA7-6133B03C4100}" dt="2021-01-25T16:33:05.886" v="3" actId="47"/>
        <pc:sldMkLst>
          <pc:docMk/>
          <pc:sldMk cId="3806420643" sldId="259"/>
        </pc:sldMkLst>
      </pc:sldChg>
      <pc:sldChg chg="del">
        <pc:chgData name="Chris Pflum" userId="fdb5aa48a9400fb9" providerId="LiveId" clId="{39C8EB56-4195-4F5E-BAA7-6133B03C4100}" dt="2021-01-25T16:33:06.281" v="4" actId="47"/>
        <pc:sldMkLst>
          <pc:docMk/>
          <pc:sldMk cId="625012427" sldId="260"/>
        </pc:sldMkLst>
      </pc:sldChg>
      <pc:sldChg chg="addSp delSp modSp add mod">
        <pc:chgData name="Chris Pflum" userId="fdb5aa48a9400fb9" providerId="LiveId" clId="{39C8EB56-4195-4F5E-BAA7-6133B03C4100}" dt="2021-01-25T16:40:32.741" v="95" actId="12"/>
        <pc:sldMkLst>
          <pc:docMk/>
          <pc:sldMk cId="1396060232" sldId="260"/>
        </pc:sldMkLst>
        <pc:spChg chg="del">
          <ac:chgData name="Chris Pflum" userId="fdb5aa48a9400fb9" providerId="LiveId" clId="{39C8EB56-4195-4F5E-BAA7-6133B03C4100}" dt="2021-01-25T16:39:17.593" v="78" actId="478"/>
          <ac:spMkLst>
            <pc:docMk/>
            <pc:sldMk cId="1396060232" sldId="260"/>
            <ac:spMk id="4" creationId="{12868C43-6EEB-4030-9E7D-45AFE5C1D544}"/>
          </ac:spMkLst>
        </pc:spChg>
        <pc:spChg chg="add mod">
          <ac:chgData name="Chris Pflum" userId="fdb5aa48a9400fb9" providerId="LiveId" clId="{39C8EB56-4195-4F5E-BAA7-6133B03C4100}" dt="2021-01-25T16:40:06.161" v="90" actId="1076"/>
          <ac:spMkLst>
            <pc:docMk/>
            <pc:sldMk cId="1396060232" sldId="260"/>
            <ac:spMk id="5" creationId="{0D3861C8-974B-4752-93CF-38EB14BC2821}"/>
          </ac:spMkLst>
        </pc:spChg>
        <pc:spChg chg="add mod">
          <ac:chgData name="Chris Pflum" userId="fdb5aa48a9400fb9" providerId="LiveId" clId="{39C8EB56-4195-4F5E-BAA7-6133B03C4100}" dt="2021-01-25T16:40:32.741" v="95" actId="12"/>
          <ac:spMkLst>
            <pc:docMk/>
            <pc:sldMk cId="1396060232" sldId="260"/>
            <ac:spMk id="6" creationId="{2DC840F8-7B04-4029-AC79-1102DAA0D0F8}"/>
          </ac:spMkLst>
        </pc:spChg>
        <pc:spChg chg="del">
          <ac:chgData name="Chris Pflum" userId="fdb5aa48a9400fb9" providerId="LiveId" clId="{39C8EB56-4195-4F5E-BAA7-6133B03C4100}" dt="2021-01-25T16:39:13.625" v="77" actId="478"/>
          <ac:spMkLst>
            <pc:docMk/>
            <pc:sldMk cId="1396060232" sldId="260"/>
            <ac:spMk id="7" creationId="{9909E24E-DCCA-4830-94B5-2C725D886C5A}"/>
          </ac:spMkLst>
        </pc:spChg>
      </pc:sldChg>
      <pc:sldChg chg="del">
        <pc:chgData name="Chris Pflum" userId="fdb5aa48a9400fb9" providerId="LiveId" clId="{39C8EB56-4195-4F5E-BAA7-6133B03C4100}" dt="2021-01-25T16:33:06.672" v="5" actId="47"/>
        <pc:sldMkLst>
          <pc:docMk/>
          <pc:sldMk cId="3903544021" sldId="261"/>
        </pc:sldMkLst>
      </pc:sldChg>
      <pc:sldChg chg="addSp delSp modSp add mod">
        <pc:chgData name="Chris Pflum" userId="fdb5aa48a9400fb9" providerId="LiveId" clId="{39C8EB56-4195-4F5E-BAA7-6133B03C4100}" dt="2021-01-25T16:43:58.178" v="152" actId="113"/>
        <pc:sldMkLst>
          <pc:docMk/>
          <pc:sldMk cId="4020030282" sldId="261"/>
        </pc:sldMkLst>
        <pc:spChg chg="add del mod">
          <ac:chgData name="Chris Pflum" userId="fdb5aa48a9400fb9" providerId="LiveId" clId="{39C8EB56-4195-4F5E-BAA7-6133B03C4100}" dt="2021-01-25T16:43:45.060" v="151" actId="478"/>
          <ac:spMkLst>
            <pc:docMk/>
            <pc:sldMk cId="4020030282" sldId="261"/>
            <ac:spMk id="4" creationId="{4F21068F-D732-4354-ADEE-E873C835DCA4}"/>
          </ac:spMkLst>
        </pc:spChg>
        <pc:spChg chg="del">
          <ac:chgData name="Chris Pflum" userId="fdb5aa48a9400fb9" providerId="LiveId" clId="{39C8EB56-4195-4F5E-BAA7-6133B03C4100}" dt="2021-01-25T16:41:02.458" v="98" actId="478"/>
          <ac:spMkLst>
            <pc:docMk/>
            <pc:sldMk cId="4020030282" sldId="261"/>
            <ac:spMk id="5" creationId="{0D3861C8-974B-4752-93CF-38EB14BC2821}"/>
          </ac:spMkLst>
        </pc:spChg>
        <pc:spChg chg="del">
          <ac:chgData name="Chris Pflum" userId="fdb5aa48a9400fb9" providerId="LiveId" clId="{39C8EB56-4195-4F5E-BAA7-6133B03C4100}" dt="2021-01-25T16:40:59.079" v="97" actId="478"/>
          <ac:spMkLst>
            <pc:docMk/>
            <pc:sldMk cId="4020030282" sldId="261"/>
            <ac:spMk id="6" creationId="{2DC840F8-7B04-4029-AC79-1102DAA0D0F8}"/>
          </ac:spMkLst>
        </pc:spChg>
        <pc:spChg chg="add mod">
          <ac:chgData name="Chris Pflum" userId="fdb5aa48a9400fb9" providerId="LiveId" clId="{39C8EB56-4195-4F5E-BAA7-6133B03C4100}" dt="2021-01-25T16:43:58.178" v="152" actId="113"/>
          <ac:spMkLst>
            <pc:docMk/>
            <pc:sldMk cId="4020030282" sldId="261"/>
            <ac:spMk id="7" creationId="{9F63ECCF-10FE-4E97-BCF4-2680A0054AD4}"/>
          </ac:spMkLst>
        </pc:spChg>
        <pc:spChg chg="add mod">
          <ac:chgData name="Chris Pflum" userId="fdb5aa48a9400fb9" providerId="LiveId" clId="{39C8EB56-4195-4F5E-BAA7-6133B03C4100}" dt="2021-01-25T16:41:27.260" v="99"/>
          <ac:spMkLst>
            <pc:docMk/>
            <pc:sldMk cId="4020030282" sldId="261"/>
            <ac:spMk id="8" creationId="{17F9A09D-C7CF-44D4-82F0-2D11954DEB17}"/>
          </ac:spMkLst>
        </pc:spChg>
        <pc:spChg chg="add mod">
          <ac:chgData name="Chris Pflum" userId="fdb5aa48a9400fb9" providerId="LiveId" clId="{39C8EB56-4195-4F5E-BAA7-6133B03C4100}" dt="2021-01-25T16:43:00.186" v="148" actId="1035"/>
          <ac:spMkLst>
            <pc:docMk/>
            <pc:sldMk cId="4020030282" sldId="261"/>
            <ac:spMk id="9" creationId="{F8F6F0C6-3DB7-4B22-A98C-8F96DA13E57A}"/>
          </ac:spMkLst>
        </pc:spChg>
        <pc:spChg chg="add mod">
          <ac:chgData name="Chris Pflum" userId="fdb5aa48a9400fb9" providerId="LiveId" clId="{39C8EB56-4195-4F5E-BAA7-6133B03C4100}" dt="2021-01-25T16:43:00.186" v="148" actId="1035"/>
          <ac:spMkLst>
            <pc:docMk/>
            <pc:sldMk cId="4020030282" sldId="261"/>
            <ac:spMk id="10" creationId="{702A3892-AD68-4026-A70E-7D1BEF66B693}"/>
          </ac:spMkLst>
        </pc:spChg>
        <pc:spChg chg="add mod">
          <ac:chgData name="Chris Pflum" userId="fdb5aa48a9400fb9" providerId="LiveId" clId="{39C8EB56-4195-4F5E-BAA7-6133B03C4100}" dt="2021-01-25T16:43:00.186" v="148" actId="1035"/>
          <ac:spMkLst>
            <pc:docMk/>
            <pc:sldMk cId="4020030282" sldId="261"/>
            <ac:spMk id="11" creationId="{18AB5661-CC32-496D-85A4-1423288222E8}"/>
          </ac:spMkLst>
        </pc:spChg>
        <pc:spChg chg="add mod">
          <ac:chgData name="Chris Pflum" userId="fdb5aa48a9400fb9" providerId="LiveId" clId="{39C8EB56-4195-4F5E-BAA7-6133B03C4100}" dt="2021-01-25T16:43:00.186" v="148" actId="1035"/>
          <ac:spMkLst>
            <pc:docMk/>
            <pc:sldMk cId="4020030282" sldId="261"/>
            <ac:spMk id="12" creationId="{887F4421-41D0-4B5E-AA66-C8CC97F52BE3}"/>
          </ac:spMkLst>
        </pc:spChg>
        <pc:spChg chg="add mod">
          <ac:chgData name="Chris Pflum" userId="fdb5aa48a9400fb9" providerId="LiveId" clId="{39C8EB56-4195-4F5E-BAA7-6133B03C4100}" dt="2021-01-25T16:43:00.186" v="148" actId="1035"/>
          <ac:spMkLst>
            <pc:docMk/>
            <pc:sldMk cId="4020030282" sldId="261"/>
            <ac:spMk id="18" creationId="{5A278B38-CBAD-4B31-8648-E5303EBA793A}"/>
          </ac:spMkLst>
        </pc:spChg>
        <pc:cxnChg chg="add mod">
          <ac:chgData name="Chris Pflum" userId="fdb5aa48a9400fb9" providerId="LiveId" clId="{39C8EB56-4195-4F5E-BAA7-6133B03C4100}" dt="2021-01-25T16:41:27.260" v="99"/>
          <ac:cxnSpMkLst>
            <pc:docMk/>
            <pc:sldMk cId="4020030282" sldId="261"/>
            <ac:cxnSpMk id="13" creationId="{91EC7F99-C5A9-4152-8DFE-786F87614134}"/>
          </ac:cxnSpMkLst>
        </pc:cxnChg>
        <pc:cxnChg chg="add mod">
          <ac:chgData name="Chris Pflum" userId="fdb5aa48a9400fb9" providerId="LiveId" clId="{39C8EB56-4195-4F5E-BAA7-6133B03C4100}" dt="2021-01-25T16:43:11.150" v="150" actId="14100"/>
          <ac:cxnSpMkLst>
            <pc:docMk/>
            <pc:sldMk cId="4020030282" sldId="261"/>
            <ac:cxnSpMk id="14" creationId="{3B035645-FB1C-4755-8E4C-FD444953C43D}"/>
          </ac:cxnSpMkLst>
        </pc:cxnChg>
        <pc:cxnChg chg="add mod">
          <ac:chgData name="Chris Pflum" userId="fdb5aa48a9400fb9" providerId="LiveId" clId="{39C8EB56-4195-4F5E-BAA7-6133B03C4100}" dt="2021-01-25T16:43:00.186" v="148" actId="1035"/>
          <ac:cxnSpMkLst>
            <pc:docMk/>
            <pc:sldMk cId="4020030282" sldId="261"/>
            <ac:cxnSpMk id="15" creationId="{5EE72AC1-4563-4933-BB3E-61D7F2D42DA3}"/>
          </ac:cxnSpMkLst>
        </pc:cxnChg>
        <pc:cxnChg chg="add mod">
          <ac:chgData name="Chris Pflum" userId="fdb5aa48a9400fb9" providerId="LiveId" clId="{39C8EB56-4195-4F5E-BAA7-6133B03C4100}" dt="2021-01-25T16:43:00.186" v="148" actId="1035"/>
          <ac:cxnSpMkLst>
            <pc:docMk/>
            <pc:sldMk cId="4020030282" sldId="261"/>
            <ac:cxnSpMk id="16" creationId="{5C69825D-9306-4440-930D-307E7C86347B}"/>
          </ac:cxnSpMkLst>
        </pc:cxnChg>
        <pc:cxnChg chg="add mod">
          <ac:chgData name="Chris Pflum" userId="fdb5aa48a9400fb9" providerId="LiveId" clId="{39C8EB56-4195-4F5E-BAA7-6133B03C4100}" dt="2021-01-25T16:43:00.186" v="148" actId="1035"/>
          <ac:cxnSpMkLst>
            <pc:docMk/>
            <pc:sldMk cId="4020030282" sldId="261"/>
            <ac:cxnSpMk id="17" creationId="{B71736B3-9BB4-4D45-B0D3-4A8B8D273DC0}"/>
          </ac:cxnSpMkLst>
        </pc:cxnChg>
        <pc:cxnChg chg="add mod">
          <ac:chgData name="Chris Pflum" userId="fdb5aa48a9400fb9" providerId="LiveId" clId="{39C8EB56-4195-4F5E-BAA7-6133B03C4100}" dt="2021-01-25T16:43:00.186" v="148" actId="1035"/>
          <ac:cxnSpMkLst>
            <pc:docMk/>
            <pc:sldMk cId="4020030282" sldId="261"/>
            <ac:cxnSpMk id="19" creationId="{1C08CF00-7413-4DB1-9A84-2108AA1928CE}"/>
          </ac:cxnSpMkLst>
        </pc:cxnChg>
      </pc:sldChg>
      <pc:sldChg chg="del">
        <pc:chgData name="Chris Pflum" userId="fdb5aa48a9400fb9" providerId="LiveId" clId="{39C8EB56-4195-4F5E-BAA7-6133B03C4100}" dt="2021-01-25T16:33:07.072" v="6" actId="47"/>
        <pc:sldMkLst>
          <pc:docMk/>
          <pc:sldMk cId="1313518525" sldId="262"/>
        </pc:sldMkLst>
      </pc:sldChg>
      <pc:sldChg chg="addSp delSp modSp add del mod">
        <pc:chgData name="Chris Pflum" userId="fdb5aa48a9400fb9" providerId="LiveId" clId="{39C8EB56-4195-4F5E-BAA7-6133B03C4100}" dt="2021-01-25T16:46:21.887" v="180" actId="47"/>
        <pc:sldMkLst>
          <pc:docMk/>
          <pc:sldMk cId="3799849398" sldId="262"/>
        </pc:sldMkLst>
        <pc:spChg chg="add mod">
          <ac:chgData name="Chris Pflum" userId="fdb5aa48a9400fb9" providerId="LiveId" clId="{39C8EB56-4195-4F5E-BAA7-6133B03C4100}" dt="2021-01-25T16:46:04.420" v="178" actId="122"/>
          <ac:spMkLst>
            <pc:docMk/>
            <pc:sldMk cId="3799849398" sldId="262"/>
            <ac:spMk id="2" creationId="{FBE70C96-FA40-40A7-A59E-F95A9956DDD6}"/>
          </ac:spMkLst>
        </pc:spChg>
        <pc:spChg chg="del">
          <ac:chgData name="Chris Pflum" userId="fdb5aa48a9400fb9" providerId="LiveId" clId="{39C8EB56-4195-4F5E-BAA7-6133B03C4100}" dt="2021-01-25T16:44:20.023" v="155" actId="478"/>
          <ac:spMkLst>
            <pc:docMk/>
            <pc:sldMk cId="3799849398" sldId="262"/>
            <ac:spMk id="7" creationId="{9F63ECCF-10FE-4E97-BCF4-2680A0054AD4}"/>
          </ac:spMkLst>
        </pc:spChg>
        <pc:spChg chg="del">
          <ac:chgData name="Chris Pflum" userId="fdb5aa48a9400fb9" providerId="LiveId" clId="{39C8EB56-4195-4F5E-BAA7-6133B03C4100}" dt="2021-01-25T16:44:16.115" v="154" actId="478"/>
          <ac:spMkLst>
            <pc:docMk/>
            <pc:sldMk cId="3799849398" sldId="262"/>
            <ac:spMk id="8" creationId="{17F9A09D-C7CF-44D4-82F0-2D11954DEB17}"/>
          </ac:spMkLst>
        </pc:spChg>
        <pc:spChg chg="del">
          <ac:chgData name="Chris Pflum" userId="fdb5aa48a9400fb9" providerId="LiveId" clId="{39C8EB56-4195-4F5E-BAA7-6133B03C4100}" dt="2021-01-25T16:44:16.115" v="154" actId="478"/>
          <ac:spMkLst>
            <pc:docMk/>
            <pc:sldMk cId="3799849398" sldId="262"/>
            <ac:spMk id="9" creationId="{F8F6F0C6-3DB7-4B22-A98C-8F96DA13E57A}"/>
          </ac:spMkLst>
        </pc:spChg>
        <pc:spChg chg="del">
          <ac:chgData name="Chris Pflum" userId="fdb5aa48a9400fb9" providerId="LiveId" clId="{39C8EB56-4195-4F5E-BAA7-6133B03C4100}" dt="2021-01-25T16:44:16.115" v="154" actId="478"/>
          <ac:spMkLst>
            <pc:docMk/>
            <pc:sldMk cId="3799849398" sldId="262"/>
            <ac:spMk id="10" creationId="{702A3892-AD68-4026-A70E-7D1BEF66B693}"/>
          </ac:spMkLst>
        </pc:spChg>
        <pc:spChg chg="del">
          <ac:chgData name="Chris Pflum" userId="fdb5aa48a9400fb9" providerId="LiveId" clId="{39C8EB56-4195-4F5E-BAA7-6133B03C4100}" dt="2021-01-25T16:44:16.115" v="154" actId="478"/>
          <ac:spMkLst>
            <pc:docMk/>
            <pc:sldMk cId="3799849398" sldId="262"/>
            <ac:spMk id="11" creationId="{18AB5661-CC32-496D-85A4-1423288222E8}"/>
          </ac:spMkLst>
        </pc:spChg>
        <pc:spChg chg="del">
          <ac:chgData name="Chris Pflum" userId="fdb5aa48a9400fb9" providerId="LiveId" clId="{39C8EB56-4195-4F5E-BAA7-6133B03C4100}" dt="2021-01-25T16:44:16.115" v="154" actId="478"/>
          <ac:spMkLst>
            <pc:docMk/>
            <pc:sldMk cId="3799849398" sldId="262"/>
            <ac:spMk id="12" creationId="{887F4421-41D0-4B5E-AA66-C8CC97F52BE3}"/>
          </ac:spMkLst>
        </pc:spChg>
        <pc:spChg chg="del">
          <ac:chgData name="Chris Pflum" userId="fdb5aa48a9400fb9" providerId="LiveId" clId="{39C8EB56-4195-4F5E-BAA7-6133B03C4100}" dt="2021-01-25T16:44:16.115" v="154" actId="478"/>
          <ac:spMkLst>
            <pc:docMk/>
            <pc:sldMk cId="3799849398" sldId="262"/>
            <ac:spMk id="18" creationId="{5A278B38-CBAD-4B31-8648-E5303EBA793A}"/>
          </ac:spMkLst>
        </pc:spChg>
        <pc:cxnChg chg="del mod">
          <ac:chgData name="Chris Pflum" userId="fdb5aa48a9400fb9" providerId="LiveId" clId="{39C8EB56-4195-4F5E-BAA7-6133B03C4100}" dt="2021-01-25T16:44:16.115" v="154" actId="478"/>
          <ac:cxnSpMkLst>
            <pc:docMk/>
            <pc:sldMk cId="3799849398" sldId="262"/>
            <ac:cxnSpMk id="13" creationId="{91EC7F99-C5A9-4152-8DFE-786F87614134}"/>
          </ac:cxnSpMkLst>
        </pc:cxnChg>
        <pc:cxnChg chg="del">
          <ac:chgData name="Chris Pflum" userId="fdb5aa48a9400fb9" providerId="LiveId" clId="{39C8EB56-4195-4F5E-BAA7-6133B03C4100}" dt="2021-01-25T16:44:16.115" v="154" actId="478"/>
          <ac:cxnSpMkLst>
            <pc:docMk/>
            <pc:sldMk cId="3799849398" sldId="262"/>
            <ac:cxnSpMk id="14" creationId="{3B035645-FB1C-4755-8E4C-FD444953C43D}"/>
          </ac:cxnSpMkLst>
        </pc:cxnChg>
        <pc:cxnChg chg="del mod">
          <ac:chgData name="Chris Pflum" userId="fdb5aa48a9400fb9" providerId="LiveId" clId="{39C8EB56-4195-4F5E-BAA7-6133B03C4100}" dt="2021-01-25T16:44:16.115" v="154" actId="478"/>
          <ac:cxnSpMkLst>
            <pc:docMk/>
            <pc:sldMk cId="3799849398" sldId="262"/>
            <ac:cxnSpMk id="15" creationId="{5EE72AC1-4563-4933-BB3E-61D7F2D42DA3}"/>
          </ac:cxnSpMkLst>
        </pc:cxnChg>
        <pc:cxnChg chg="del">
          <ac:chgData name="Chris Pflum" userId="fdb5aa48a9400fb9" providerId="LiveId" clId="{39C8EB56-4195-4F5E-BAA7-6133B03C4100}" dt="2021-01-25T16:44:16.115" v="154" actId="478"/>
          <ac:cxnSpMkLst>
            <pc:docMk/>
            <pc:sldMk cId="3799849398" sldId="262"/>
            <ac:cxnSpMk id="16" creationId="{5C69825D-9306-4440-930D-307E7C86347B}"/>
          </ac:cxnSpMkLst>
        </pc:cxnChg>
        <pc:cxnChg chg="del">
          <ac:chgData name="Chris Pflum" userId="fdb5aa48a9400fb9" providerId="LiveId" clId="{39C8EB56-4195-4F5E-BAA7-6133B03C4100}" dt="2021-01-25T16:44:16.115" v="154" actId="478"/>
          <ac:cxnSpMkLst>
            <pc:docMk/>
            <pc:sldMk cId="3799849398" sldId="262"/>
            <ac:cxnSpMk id="17" creationId="{B71736B3-9BB4-4D45-B0D3-4A8B8D273DC0}"/>
          </ac:cxnSpMkLst>
        </pc:cxnChg>
        <pc:cxnChg chg="del mod">
          <ac:chgData name="Chris Pflum" userId="fdb5aa48a9400fb9" providerId="LiveId" clId="{39C8EB56-4195-4F5E-BAA7-6133B03C4100}" dt="2021-01-25T16:44:16.115" v="154" actId="478"/>
          <ac:cxnSpMkLst>
            <pc:docMk/>
            <pc:sldMk cId="3799849398" sldId="262"/>
            <ac:cxnSpMk id="19" creationId="{1C08CF00-7413-4DB1-9A84-2108AA1928CE}"/>
          </ac:cxnSpMkLst>
        </pc:cxnChg>
      </pc:sldChg>
      <pc:sldChg chg="add del">
        <pc:chgData name="Chris Pflum" userId="fdb5aa48a9400fb9" providerId="LiveId" clId="{39C8EB56-4195-4F5E-BAA7-6133B03C4100}" dt="2021-01-25T16:46:22.786" v="181" actId="47"/>
        <pc:sldMkLst>
          <pc:docMk/>
          <pc:sldMk cId="2019982901" sldId="263"/>
        </pc:sldMkLst>
      </pc:sldChg>
      <pc:sldChg chg="del">
        <pc:chgData name="Chris Pflum" userId="fdb5aa48a9400fb9" providerId="LiveId" clId="{39C8EB56-4195-4F5E-BAA7-6133B03C4100}" dt="2021-01-25T16:33:07.938" v="7" actId="47"/>
        <pc:sldMkLst>
          <pc:docMk/>
          <pc:sldMk cId="255370446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FDEDB4-2F17-469F-B07D-D6F75F16E823}"/>
              </a:ext>
            </a:extLst>
          </p:cNvPr>
          <p:cNvSpPr txBox="1"/>
          <p:nvPr userDrawn="1"/>
        </p:nvSpPr>
        <p:spPr>
          <a:xfrm>
            <a:off x="1419225" y="1049247"/>
            <a:ext cx="562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Bootcamp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21BA4A-B8AD-4062-8431-E9DAC0763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20616" r="5833" b="18905"/>
          <a:stretch/>
        </p:blipFill>
        <p:spPr>
          <a:xfrm>
            <a:off x="1009650" y="213783"/>
            <a:ext cx="2590800" cy="9620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43385F-7C8B-4A69-9E02-56F3C8CF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27917" r="19571" b="30000"/>
          <a:stretch/>
        </p:blipFill>
        <p:spPr>
          <a:xfrm>
            <a:off x="381000" y="5465019"/>
            <a:ext cx="1514475" cy="10500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277052-0051-447A-BFF2-AFB3C6D282DD}"/>
              </a:ext>
            </a:extLst>
          </p:cNvPr>
          <p:cNvSpPr txBox="1"/>
          <p:nvPr userDrawn="1"/>
        </p:nvSpPr>
        <p:spPr>
          <a:xfrm>
            <a:off x="9808580" y="6241018"/>
            <a:ext cx="22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alphacloudone.com</a:t>
            </a:r>
          </a:p>
        </p:txBody>
      </p:sp>
    </p:spTree>
    <p:extLst>
      <p:ext uri="{BB962C8B-B14F-4D97-AF65-F5344CB8AC3E}">
        <p14:creationId xmlns:p14="http://schemas.microsoft.com/office/powerpoint/2010/main" val="326572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62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1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6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4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7CCD6-E296-42EA-9E1E-63F31E5C3998}"/>
              </a:ext>
            </a:extLst>
          </p:cNvPr>
          <p:cNvSpPr txBox="1"/>
          <p:nvPr/>
        </p:nvSpPr>
        <p:spPr>
          <a:xfrm>
            <a:off x="1419225" y="1049247"/>
            <a:ext cx="562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EF0C9-6C5F-4193-B7B4-EFD888115ADE}"/>
              </a:ext>
            </a:extLst>
          </p:cNvPr>
          <p:cNvSpPr txBox="1"/>
          <p:nvPr/>
        </p:nvSpPr>
        <p:spPr>
          <a:xfrm>
            <a:off x="2378990" y="2615296"/>
            <a:ext cx="725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Session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B0A78-DB78-44CB-84E2-7C33B3CCD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20616" r="5833" b="18905"/>
          <a:stretch/>
        </p:blipFill>
        <p:spPr>
          <a:xfrm>
            <a:off x="1009650" y="213783"/>
            <a:ext cx="2590800" cy="96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7DD2B-881E-435C-823E-42475A4C9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27917" r="19571" b="30000"/>
          <a:stretch/>
        </p:blipFill>
        <p:spPr>
          <a:xfrm>
            <a:off x="381000" y="5465019"/>
            <a:ext cx="1514475" cy="1050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4C6897-31BF-4661-984A-AD44EAC18E01}"/>
              </a:ext>
            </a:extLst>
          </p:cNvPr>
          <p:cNvSpPr txBox="1"/>
          <p:nvPr/>
        </p:nvSpPr>
        <p:spPr>
          <a:xfrm>
            <a:off x="9808580" y="6241018"/>
            <a:ext cx="22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alphacloudone.com</a:t>
            </a:r>
          </a:p>
        </p:txBody>
      </p:sp>
    </p:spTree>
    <p:extLst>
      <p:ext uri="{BB962C8B-B14F-4D97-AF65-F5344CB8AC3E}">
        <p14:creationId xmlns:p14="http://schemas.microsoft.com/office/powerpoint/2010/main" val="413126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9795D4-0F22-46ED-B2EE-91BF782D6D2B}"/>
              </a:ext>
            </a:extLst>
          </p:cNvPr>
          <p:cNvSpPr txBox="1">
            <a:spLocks/>
          </p:cNvSpPr>
          <p:nvPr/>
        </p:nvSpPr>
        <p:spPr>
          <a:xfrm>
            <a:off x="2276856" y="1442174"/>
            <a:ext cx="6391656" cy="1034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049A28-BDE1-4422-83E4-E077A9D0FDB1}"/>
              </a:ext>
            </a:extLst>
          </p:cNvPr>
          <p:cNvSpPr txBox="1">
            <a:spLocks/>
          </p:cNvSpPr>
          <p:nvPr/>
        </p:nvSpPr>
        <p:spPr>
          <a:xfrm>
            <a:off x="2596896" y="2606040"/>
            <a:ext cx="7050024" cy="3570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Programming concept where objects can contain data and code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more commonly used programming languages out there are Object Oriented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Includes C++, JavaScript, Java, C# (</a:t>
            </a:r>
            <a:r>
              <a:rPr lang="en-US" dirty="0" err="1">
                <a:solidFill>
                  <a:schemeClr val="tx1"/>
                </a:solidFill>
              </a:rPr>
              <a:t>.Net</a:t>
            </a:r>
            <a:r>
              <a:rPr lang="en-US" dirty="0">
                <a:solidFill>
                  <a:schemeClr val="tx1"/>
                </a:solidFill>
              </a:rPr>
              <a:t>), and Python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Python, Methods are the functions that are built into objects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8EEA2D-E397-42DC-B074-D6C46D3EE962}"/>
              </a:ext>
            </a:extLst>
          </p:cNvPr>
          <p:cNvSpPr txBox="1">
            <a:spLocks/>
          </p:cNvSpPr>
          <p:nvPr/>
        </p:nvSpPr>
        <p:spPr>
          <a:xfrm>
            <a:off x="2240280" y="1620392"/>
            <a:ext cx="8043672" cy="9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95E3FB-5EDE-4F20-A507-280683D54624}"/>
              </a:ext>
            </a:extLst>
          </p:cNvPr>
          <p:cNvSpPr txBox="1">
            <a:spLocks/>
          </p:cNvSpPr>
          <p:nvPr/>
        </p:nvSpPr>
        <p:spPr>
          <a:xfrm>
            <a:off x="3273552" y="2898647"/>
            <a:ext cx="8043672" cy="3022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We’ve already been using methods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.pop(), .sort()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shortage of Methods available to use in Python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Libraries add even more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lvl="1"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9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868C43-6EEB-4030-9E7D-45AFE5C1D544}"/>
              </a:ext>
            </a:extLst>
          </p:cNvPr>
          <p:cNvSpPr txBox="1">
            <a:spLocks/>
          </p:cNvSpPr>
          <p:nvPr/>
        </p:nvSpPr>
        <p:spPr>
          <a:xfrm>
            <a:off x="2057400" y="1456103"/>
            <a:ext cx="8336280" cy="8756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09E24E-DCCA-4830-94B5-2C725D886C5A}"/>
              </a:ext>
            </a:extLst>
          </p:cNvPr>
          <p:cNvSpPr txBox="1">
            <a:spLocks/>
          </p:cNvSpPr>
          <p:nvPr/>
        </p:nvSpPr>
        <p:spPr>
          <a:xfrm>
            <a:off x="2926080" y="2522315"/>
            <a:ext cx="8336280" cy="3351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How do we get more information on Methods and Functions</a:t>
            </a:r>
          </a:p>
          <a:p>
            <a:pPr marL="457200" indent="-284163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, hit tab after the object to see available methods</a:t>
            </a:r>
          </a:p>
          <a:p>
            <a:pPr marL="630237" lvl="2" algn="l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Hit shift-tab to get detailed information</a:t>
            </a:r>
          </a:p>
          <a:p>
            <a:pPr marL="457200" indent="-284163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Run the help function</a:t>
            </a:r>
          </a:p>
          <a:p>
            <a:pPr marL="630237" lvl="2" algn="l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help(function)</a:t>
            </a:r>
          </a:p>
          <a:p>
            <a:pPr marL="457200" indent="-284163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 to Docs.python.org</a:t>
            </a:r>
          </a:p>
          <a:p>
            <a:pPr marL="457200" indent="-284163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Google it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lvl="1"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0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3861C8-974B-4752-93CF-38EB14BC2821}"/>
              </a:ext>
            </a:extLst>
          </p:cNvPr>
          <p:cNvSpPr txBox="1">
            <a:spLocks/>
          </p:cNvSpPr>
          <p:nvPr/>
        </p:nvSpPr>
        <p:spPr>
          <a:xfrm>
            <a:off x="2578608" y="1578124"/>
            <a:ext cx="7888224" cy="10543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840F8-7B04-4029-AC79-1102DAA0D0F8}"/>
              </a:ext>
            </a:extLst>
          </p:cNvPr>
          <p:cNvSpPr txBox="1">
            <a:spLocks/>
          </p:cNvSpPr>
          <p:nvPr/>
        </p:nvSpPr>
        <p:spPr>
          <a:xfrm>
            <a:off x="3401568" y="2816351"/>
            <a:ext cx="7888224" cy="3461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You can create your own functions in Python</a:t>
            </a:r>
          </a:p>
          <a:p>
            <a:pPr marL="285750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Why?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repeatable blocks of code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Make a change once, instead of in multiple places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Foundational leap in your programming skills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lvl="1"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6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63ECCF-10FE-4E97-BCF4-2680A0054AD4}"/>
              </a:ext>
            </a:extLst>
          </p:cNvPr>
          <p:cNvSpPr txBox="1">
            <a:spLocks/>
          </p:cNvSpPr>
          <p:nvPr/>
        </p:nvSpPr>
        <p:spPr>
          <a:xfrm>
            <a:off x="1789176" y="1825625"/>
            <a:ext cx="956462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Creating a Function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			def </a:t>
            </a:r>
            <a:r>
              <a:rPr lang="en-US" dirty="0" err="1">
                <a:solidFill>
                  <a:schemeClr val="tx1"/>
                </a:solidFill>
              </a:rPr>
              <a:t>function_name</a:t>
            </a:r>
            <a:r>
              <a:rPr lang="en-US" dirty="0">
                <a:solidFill>
                  <a:schemeClr val="tx1"/>
                </a:solidFill>
              </a:rPr>
              <a:t>(input):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				‘’’ this function does this’’’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			some code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			some more code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			return(output)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9A09D-C7CF-44D4-82F0-2D11954DEB17}"/>
              </a:ext>
            </a:extLst>
          </p:cNvPr>
          <p:cNvSpPr txBox="1"/>
          <p:nvPr/>
        </p:nvSpPr>
        <p:spPr>
          <a:xfrm>
            <a:off x="1789176" y="3797135"/>
            <a:ext cx="1072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def indicates you’re defining a new function</a:t>
            </a:r>
          </a:p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6F0C6-3DB7-4B22-A98C-8F96DA13E57A}"/>
              </a:ext>
            </a:extLst>
          </p:cNvPr>
          <p:cNvSpPr txBox="1"/>
          <p:nvPr/>
        </p:nvSpPr>
        <p:spPr>
          <a:xfrm>
            <a:off x="4337304" y="1715897"/>
            <a:ext cx="1072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Snake case name for your function</a:t>
            </a:r>
          </a:p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A3892-AD68-4026-A70E-7D1BEF66B693}"/>
              </a:ext>
            </a:extLst>
          </p:cNvPr>
          <p:cNvSpPr txBox="1"/>
          <p:nvPr/>
        </p:nvSpPr>
        <p:spPr>
          <a:xfrm>
            <a:off x="6370320" y="1715897"/>
            <a:ext cx="15499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Empty parenthesis or name of input variable enclosed in parenthesis, followed by colon</a:t>
            </a:r>
          </a:p>
          <a:p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B5661-CC32-496D-85A4-1423288222E8}"/>
              </a:ext>
            </a:extLst>
          </p:cNvPr>
          <p:cNvSpPr txBox="1"/>
          <p:nvPr/>
        </p:nvSpPr>
        <p:spPr>
          <a:xfrm>
            <a:off x="6847332" y="3382003"/>
            <a:ext cx="1072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code your function will run, indented</a:t>
            </a:r>
          </a:p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F4421-41D0-4B5E-AA66-C8CC97F52BE3}"/>
              </a:ext>
            </a:extLst>
          </p:cNvPr>
          <p:cNvSpPr txBox="1"/>
          <p:nvPr/>
        </p:nvSpPr>
        <p:spPr>
          <a:xfrm>
            <a:off x="5408676" y="4703257"/>
            <a:ext cx="1923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Optional return statement. When running the function, the output is the variable shown here</a:t>
            </a:r>
          </a:p>
          <a:p>
            <a:endParaRPr lang="en-US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C7F99-C5A9-4152-8DFE-786F8761413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325624" y="2889504"/>
            <a:ext cx="1182624" cy="90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35645-FB1C-4755-8E4C-FD444953C43D}"/>
              </a:ext>
            </a:extLst>
          </p:cNvPr>
          <p:cNvCxnSpPr>
            <a:cxnSpLocks/>
          </p:cNvCxnSpPr>
          <p:nvPr/>
        </p:nvCxnSpPr>
        <p:spPr>
          <a:xfrm>
            <a:off x="4671822" y="2295144"/>
            <a:ext cx="0" cy="2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E72AC1-4563-4933-BB3E-61D7F2D42DA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952744" y="2185257"/>
            <a:ext cx="417576" cy="38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9825D-9306-4440-930D-307E7C86347B}"/>
              </a:ext>
            </a:extLst>
          </p:cNvPr>
          <p:cNvCxnSpPr>
            <a:cxnSpLocks/>
          </p:cNvCxnSpPr>
          <p:nvPr/>
        </p:nvCxnSpPr>
        <p:spPr>
          <a:xfrm flipH="1">
            <a:off x="5708904" y="3687407"/>
            <a:ext cx="1048512" cy="9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1736B3-9BB4-4D45-B0D3-4A8B8D273DC0}"/>
              </a:ext>
            </a:extLst>
          </p:cNvPr>
          <p:cNvCxnSpPr>
            <a:cxnSpLocks/>
          </p:cNvCxnSpPr>
          <p:nvPr/>
        </p:nvCxnSpPr>
        <p:spPr>
          <a:xfrm flipH="1" flipV="1">
            <a:off x="4873752" y="4401109"/>
            <a:ext cx="534924" cy="45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278B38-CBAD-4B31-8648-E5303EBA793A}"/>
              </a:ext>
            </a:extLst>
          </p:cNvPr>
          <p:cNvSpPr txBox="1"/>
          <p:nvPr/>
        </p:nvSpPr>
        <p:spPr>
          <a:xfrm>
            <a:off x="8105394" y="2375836"/>
            <a:ext cx="154990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Doc string enclosed in triple quotes explains what the function does as well as the required/optional inputs and outputs</a:t>
            </a:r>
          </a:p>
          <a:p>
            <a:endParaRPr lang="en-US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CF00-7413-4DB1-9A84-2108AA1928C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56882" y="3014473"/>
            <a:ext cx="1048512" cy="3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30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844</TotalTime>
  <Words>277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Pflum</dc:creator>
  <cp:lastModifiedBy>Chris Pflum</cp:lastModifiedBy>
  <cp:revision>25</cp:revision>
  <dcterms:created xsi:type="dcterms:W3CDTF">2020-12-20T21:24:44Z</dcterms:created>
  <dcterms:modified xsi:type="dcterms:W3CDTF">2021-01-25T16:46:44Z</dcterms:modified>
</cp:coreProperties>
</file>