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flum" userId="fdb5aa48a9400fb9" providerId="LiveId" clId="{653F8DF3-C95E-4E18-BE2F-61160AB3B82B}"/>
    <pc:docChg chg="undo custSel addSld delSld modSld sldOrd">
      <pc:chgData name="Chris Pflum" userId="fdb5aa48a9400fb9" providerId="LiveId" clId="{653F8DF3-C95E-4E18-BE2F-61160AB3B82B}" dt="2021-01-25T17:34:51.515" v="312" actId="27636"/>
      <pc:docMkLst>
        <pc:docMk/>
      </pc:docMkLst>
      <pc:sldChg chg="modSp mod">
        <pc:chgData name="Chris Pflum" userId="fdb5aa48a9400fb9" providerId="LiveId" clId="{653F8DF3-C95E-4E18-BE2F-61160AB3B82B}" dt="2021-01-25T16:50:10.515" v="1" actId="20577"/>
        <pc:sldMkLst>
          <pc:docMk/>
          <pc:sldMk cId="4131268915" sldId="256"/>
        </pc:sldMkLst>
        <pc:spChg chg="mod">
          <ac:chgData name="Chris Pflum" userId="fdb5aa48a9400fb9" providerId="LiveId" clId="{653F8DF3-C95E-4E18-BE2F-61160AB3B82B}" dt="2021-01-25T16:50:10.515" v="1" actId="20577"/>
          <ac:spMkLst>
            <pc:docMk/>
            <pc:sldMk cId="4131268915" sldId="256"/>
            <ac:spMk id="6" creationId="{661EF0C9-6C5F-4193-B7B4-EFD888115ADE}"/>
          </ac:spMkLst>
        </pc:spChg>
      </pc:sldChg>
      <pc:sldChg chg="addSp delSp modSp add del mod">
        <pc:chgData name="Chris Pflum" userId="fdb5aa48a9400fb9" providerId="LiveId" clId="{653F8DF3-C95E-4E18-BE2F-61160AB3B82B}" dt="2021-01-25T17:16:56.179" v="23" actId="2696"/>
        <pc:sldMkLst>
          <pc:docMk/>
          <pc:sldMk cId="4179882221" sldId="257"/>
        </pc:sldMkLst>
        <pc:spChg chg="del">
          <ac:chgData name="Chris Pflum" userId="fdb5aa48a9400fb9" providerId="LiveId" clId="{653F8DF3-C95E-4E18-BE2F-61160AB3B82B}" dt="2021-01-25T16:50:22.576" v="7" actId="478"/>
          <ac:spMkLst>
            <pc:docMk/>
            <pc:sldMk cId="4179882221" sldId="257"/>
            <ac:spMk id="4" creationId="{969795D4-0F22-46ED-B2EE-91BF782D6D2B}"/>
          </ac:spMkLst>
        </pc:spChg>
        <pc:spChg chg="add mod">
          <ac:chgData name="Chris Pflum" userId="fdb5aa48a9400fb9" providerId="LiveId" clId="{653F8DF3-C95E-4E18-BE2F-61160AB3B82B}" dt="2021-01-25T17:16:40.582" v="20" actId="1076"/>
          <ac:spMkLst>
            <pc:docMk/>
            <pc:sldMk cId="4179882221" sldId="257"/>
            <ac:spMk id="5" creationId="{617A0498-7C7B-42E6-BC12-6798E46F1FE5}"/>
          </ac:spMkLst>
        </pc:spChg>
        <pc:spChg chg="add mod">
          <ac:chgData name="Chris Pflum" userId="fdb5aa48a9400fb9" providerId="LiveId" clId="{653F8DF3-C95E-4E18-BE2F-61160AB3B82B}" dt="2021-01-25T17:16:43.819" v="21" actId="20577"/>
          <ac:spMkLst>
            <pc:docMk/>
            <pc:sldMk cId="4179882221" sldId="257"/>
            <ac:spMk id="6" creationId="{349FE329-431D-4010-9949-A1B8F11416C1}"/>
          </ac:spMkLst>
        </pc:spChg>
        <pc:spChg chg="del">
          <ac:chgData name="Chris Pflum" userId="fdb5aa48a9400fb9" providerId="LiveId" clId="{653F8DF3-C95E-4E18-BE2F-61160AB3B82B}" dt="2021-01-25T16:50:19.338" v="6" actId="478"/>
          <ac:spMkLst>
            <pc:docMk/>
            <pc:sldMk cId="4179882221" sldId="257"/>
            <ac:spMk id="7" creationId="{85049A28-BDE1-4422-83E4-E077A9D0FDB1}"/>
          </ac:spMkLst>
        </pc:spChg>
      </pc:sldChg>
      <pc:sldChg chg="addSp delSp modSp add mod">
        <pc:chgData name="Chris Pflum" userId="fdb5aa48a9400fb9" providerId="LiveId" clId="{653F8DF3-C95E-4E18-BE2F-61160AB3B82B}" dt="2021-01-25T17:18:31.283" v="47" actId="20577"/>
        <pc:sldMkLst>
          <pc:docMk/>
          <pc:sldMk cId="2593567405" sldId="258"/>
        </pc:sldMkLst>
        <pc:spChg chg="add mod">
          <ac:chgData name="Chris Pflum" userId="fdb5aa48a9400fb9" providerId="LiveId" clId="{653F8DF3-C95E-4E18-BE2F-61160AB3B82B}" dt="2021-01-25T17:17:50.815" v="36" actId="1076"/>
          <ac:spMkLst>
            <pc:docMk/>
            <pc:sldMk cId="2593567405" sldId="258"/>
            <ac:spMk id="4" creationId="{58054A3E-D151-4726-926E-ADBB936FF909}"/>
          </ac:spMkLst>
        </pc:spChg>
        <pc:spChg chg="del">
          <ac:chgData name="Chris Pflum" userId="fdb5aa48a9400fb9" providerId="LiveId" clId="{653F8DF3-C95E-4E18-BE2F-61160AB3B82B}" dt="2021-01-25T17:17:05.140" v="26" actId="478"/>
          <ac:spMkLst>
            <pc:docMk/>
            <pc:sldMk cId="2593567405" sldId="258"/>
            <ac:spMk id="5" creationId="{617A0498-7C7B-42E6-BC12-6798E46F1FE5}"/>
          </ac:spMkLst>
        </pc:spChg>
        <pc:spChg chg="del">
          <ac:chgData name="Chris Pflum" userId="fdb5aa48a9400fb9" providerId="LiveId" clId="{653F8DF3-C95E-4E18-BE2F-61160AB3B82B}" dt="2021-01-25T17:17:02.221" v="25" actId="478"/>
          <ac:spMkLst>
            <pc:docMk/>
            <pc:sldMk cId="2593567405" sldId="258"/>
            <ac:spMk id="6" creationId="{349FE329-431D-4010-9949-A1B8F11416C1}"/>
          </ac:spMkLst>
        </pc:spChg>
        <pc:spChg chg="add mod">
          <ac:chgData name="Chris Pflum" userId="fdb5aa48a9400fb9" providerId="LiveId" clId="{653F8DF3-C95E-4E18-BE2F-61160AB3B82B}" dt="2021-01-25T17:18:31.283" v="47" actId="20577"/>
          <ac:spMkLst>
            <pc:docMk/>
            <pc:sldMk cId="2593567405" sldId="258"/>
            <ac:spMk id="7" creationId="{2F94FC6C-08BA-4EE5-86D2-52F1FBF8EE9C}"/>
          </ac:spMkLst>
        </pc:spChg>
      </pc:sldChg>
      <pc:sldChg chg="del">
        <pc:chgData name="Chris Pflum" userId="fdb5aa48a9400fb9" providerId="LiveId" clId="{653F8DF3-C95E-4E18-BE2F-61160AB3B82B}" dt="2021-01-25T16:50:13.011" v="2" actId="47"/>
        <pc:sldMkLst>
          <pc:docMk/>
          <pc:sldMk cId="2875095086" sldId="258"/>
        </pc:sldMkLst>
      </pc:sldChg>
      <pc:sldChg chg="del">
        <pc:chgData name="Chris Pflum" userId="fdb5aa48a9400fb9" providerId="LiveId" clId="{653F8DF3-C95E-4E18-BE2F-61160AB3B82B}" dt="2021-01-25T16:50:13.204" v="3" actId="47"/>
        <pc:sldMkLst>
          <pc:docMk/>
          <pc:sldMk cId="672605236" sldId="259"/>
        </pc:sldMkLst>
      </pc:sldChg>
      <pc:sldChg chg="delSp add del mod">
        <pc:chgData name="Chris Pflum" userId="fdb5aa48a9400fb9" providerId="LiveId" clId="{653F8DF3-C95E-4E18-BE2F-61160AB3B82B}" dt="2021-01-25T17:33:41.271" v="286" actId="47"/>
        <pc:sldMkLst>
          <pc:docMk/>
          <pc:sldMk cId="1469957494" sldId="259"/>
        </pc:sldMkLst>
        <pc:spChg chg="del">
          <ac:chgData name="Chris Pflum" userId="fdb5aa48a9400fb9" providerId="LiveId" clId="{653F8DF3-C95E-4E18-BE2F-61160AB3B82B}" dt="2021-01-25T17:18:46.630" v="50" actId="478"/>
          <ac:spMkLst>
            <pc:docMk/>
            <pc:sldMk cId="1469957494" sldId="259"/>
            <ac:spMk id="4" creationId="{58054A3E-D151-4726-926E-ADBB936FF909}"/>
          </ac:spMkLst>
        </pc:spChg>
        <pc:spChg chg="del">
          <ac:chgData name="Chris Pflum" userId="fdb5aa48a9400fb9" providerId="LiveId" clId="{653F8DF3-C95E-4E18-BE2F-61160AB3B82B}" dt="2021-01-25T17:18:42.954" v="49" actId="478"/>
          <ac:spMkLst>
            <pc:docMk/>
            <pc:sldMk cId="1469957494" sldId="259"/>
            <ac:spMk id="7" creationId="{2F94FC6C-08BA-4EE5-86D2-52F1FBF8EE9C}"/>
          </ac:spMkLst>
        </pc:spChg>
      </pc:sldChg>
      <pc:sldChg chg="addSp delSp modSp add mod">
        <pc:chgData name="Chris Pflum" userId="fdb5aa48a9400fb9" providerId="LiveId" clId="{653F8DF3-C95E-4E18-BE2F-61160AB3B82B}" dt="2021-01-25T17:21:17.016" v="59" actId="14100"/>
        <pc:sldMkLst>
          <pc:docMk/>
          <pc:sldMk cId="770878982" sldId="260"/>
        </pc:sldMkLst>
        <pc:spChg chg="add mod">
          <ac:chgData name="Chris Pflum" userId="fdb5aa48a9400fb9" providerId="LiveId" clId="{653F8DF3-C95E-4E18-BE2F-61160AB3B82B}" dt="2021-01-25T17:21:17.016" v="59" actId="14100"/>
          <ac:spMkLst>
            <pc:docMk/>
            <pc:sldMk cId="770878982" sldId="260"/>
            <ac:spMk id="5" creationId="{C689A647-CEF1-4431-90DF-A70756FA25D3}"/>
          </ac:spMkLst>
        </pc:spChg>
        <pc:spChg chg="del">
          <ac:chgData name="Chris Pflum" userId="fdb5aa48a9400fb9" providerId="LiveId" clId="{653F8DF3-C95E-4E18-BE2F-61160AB3B82B}" dt="2021-01-25T17:20:58.596" v="54" actId="478"/>
          <ac:spMkLst>
            <pc:docMk/>
            <pc:sldMk cId="770878982" sldId="260"/>
            <ac:spMk id="7" creationId="{2F94FC6C-08BA-4EE5-86D2-52F1FBF8EE9C}"/>
          </ac:spMkLst>
        </pc:spChg>
      </pc:sldChg>
      <pc:sldChg chg="del">
        <pc:chgData name="Chris Pflum" userId="fdb5aa48a9400fb9" providerId="LiveId" clId="{653F8DF3-C95E-4E18-BE2F-61160AB3B82B}" dt="2021-01-25T16:50:13.387" v="4" actId="47"/>
        <pc:sldMkLst>
          <pc:docMk/>
          <pc:sldMk cId="1396060232" sldId="260"/>
        </pc:sldMkLst>
      </pc:sldChg>
      <pc:sldChg chg="addSp delSp modSp add mod">
        <pc:chgData name="Chris Pflum" userId="fdb5aa48a9400fb9" providerId="LiveId" clId="{653F8DF3-C95E-4E18-BE2F-61160AB3B82B}" dt="2021-01-25T17:21:49.919" v="64" actId="14100"/>
        <pc:sldMkLst>
          <pc:docMk/>
          <pc:sldMk cId="847017108" sldId="261"/>
        </pc:sldMkLst>
        <pc:spChg chg="add mod">
          <ac:chgData name="Chris Pflum" userId="fdb5aa48a9400fb9" providerId="LiveId" clId="{653F8DF3-C95E-4E18-BE2F-61160AB3B82B}" dt="2021-01-25T17:21:49.919" v="64" actId="14100"/>
          <ac:spMkLst>
            <pc:docMk/>
            <pc:sldMk cId="847017108" sldId="261"/>
            <ac:spMk id="5" creationId="{CF3FC126-E172-4EA0-B3E7-B701D844B39B}"/>
          </ac:spMkLst>
        </pc:spChg>
        <pc:spChg chg="del">
          <ac:chgData name="Chris Pflum" userId="fdb5aa48a9400fb9" providerId="LiveId" clId="{653F8DF3-C95E-4E18-BE2F-61160AB3B82B}" dt="2021-01-25T17:21:26.762" v="60" actId="478"/>
          <ac:spMkLst>
            <pc:docMk/>
            <pc:sldMk cId="847017108" sldId="261"/>
            <ac:spMk id="7" creationId="{2F94FC6C-08BA-4EE5-86D2-52F1FBF8EE9C}"/>
          </ac:spMkLst>
        </pc:spChg>
      </pc:sldChg>
      <pc:sldChg chg="del">
        <pc:chgData name="Chris Pflum" userId="fdb5aa48a9400fb9" providerId="LiveId" clId="{653F8DF3-C95E-4E18-BE2F-61160AB3B82B}" dt="2021-01-25T16:50:13.865" v="5" actId="47"/>
        <pc:sldMkLst>
          <pc:docMk/>
          <pc:sldMk cId="4020030282" sldId="261"/>
        </pc:sldMkLst>
      </pc:sldChg>
      <pc:sldChg chg="addSp delSp modSp add mod">
        <pc:chgData name="Chris Pflum" userId="fdb5aa48a9400fb9" providerId="LiveId" clId="{653F8DF3-C95E-4E18-BE2F-61160AB3B82B}" dt="2021-01-25T17:23:06.026" v="76" actId="14100"/>
        <pc:sldMkLst>
          <pc:docMk/>
          <pc:sldMk cId="2652108230" sldId="262"/>
        </pc:sldMkLst>
        <pc:spChg chg="mod">
          <ac:chgData name="Chris Pflum" userId="fdb5aa48a9400fb9" providerId="LiveId" clId="{653F8DF3-C95E-4E18-BE2F-61160AB3B82B}" dt="2021-01-25T17:22:59.925" v="74" actId="14100"/>
          <ac:spMkLst>
            <pc:docMk/>
            <pc:sldMk cId="2652108230" sldId="262"/>
            <ac:spMk id="4" creationId="{58054A3E-D151-4726-926E-ADBB936FF909}"/>
          </ac:spMkLst>
        </pc:spChg>
        <pc:spChg chg="add mod">
          <ac:chgData name="Chris Pflum" userId="fdb5aa48a9400fb9" providerId="LiveId" clId="{653F8DF3-C95E-4E18-BE2F-61160AB3B82B}" dt="2021-01-25T17:23:06.026" v="76" actId="14100"/>
          <ac:spMkLst>
            <pc:docMk/>
            <pc:sldMk cId="2652108230" sldId="262"/>
            <ac:spMk id="5" creationId="{C6B5978B-F77B-4950-A443-E8A3EC6720FF}"/>
          </ac:spMkLst>
        </pc:spChg>
        <pc:spChg chg="del">
          <ac:chgData name="Chris Pflum" userId="fdb5aa48a9400fb9" providerId="LiveId" clId="{653F8DF3-C95E-4E18-BE2F-61160AB3B82B}" dt="2021-01-25T17:22:08.911" v="65" actId="478"/>
          <ac:spMkLst>
            <pc:docMk/>
            <pc:sldMk cId="2652108230" sldId="262"/>
            <ac:spMk id="7" creationId="{2F94FC6C-08BA-4EE5-86D2-52F1FBF8EE9C}"/>
          </ac:spMkLst>
        </pc:spChg>
      </pc:sldChg>
      <pc:sldChg chg="addSp delSp modSp add mod">
        <pc:chgData name="Chris Pflum" userId="fdb5aa48a9400fb9" providerId="LiveId" clId="{653F8DF3-C95E-4E18-BE2F-61160AB3B82B}" dt="2021-01-25T17:24:25.927" v="92" actId="20577"/>
        <pc:sldMkLst>
          <pc:docMk/>
          <pc:sldMk cId="2537466350" sldId="263"/>
        </pc:sldMkLst>
        <pc:spChg chg="add mod">
          <ac:chgData name="Chris Pflum" userId="fdb5aa48a9400fb9" providerId="LiveId" clId="{653F8DF3-C95E-4E18-BE2F-61160AB3B82B}" dt="2021-01-25T17:24:25.927" v="92" actId="20577"/>
          <ac:spMkLst>
            <pc:docMk/>
            <pc:sldMk cId="2537466350" sldId="263"/>
            <ac:spMk id="3" creationId="{64D62588-31B9-4C74-856E-71718B8C635C}"/>
          </ac:spMkLst>
        </pc:spChg>
        <pc:spChg chg="del">
          <ac:chgData name="Chris Pflum" userId="fdb5aa48a9400fb9" providerId="LiveId" clId="{653F8DF3-C95E-4E18-BE2F-61160AB3B82B}" dt="2021-01-25T17:24:12.116" v="83" actId="478"/>
          <ac:spMkLst>
            <pc:docMk/>
            <pc:sldMk cId="2537466350" sldId="263"/>
            <ac:spMk id="4" creationId="{58054A3E-D151-4726-926E-ADBB936FF909}"/>
          </ac:spMkLst>
        </pc:spChg>
      </pc:sldChg>
      <pc:sldChg chg="addSp delSp modSp add mod">
        <pc:chgData name="Chris Pflum" userId="fdb5aa48a9400fb9" providerId="LiveId" clId="{653F8DF3-C95E-4E18-BE2F-61160AB3B82B}" dt="2021-01-25T17:26:33.256" v="122" actId="14100"/>
        <pc:sldMkLst>
          <pc:docMk/>
          <pc:sldMk cId="110122539" sldId="264"/>
        </pc:sldMkLst>
        <pc:spChg chg="add mod">
          <ac:chgData name="Chris Pflum" userId="fdb5aa48a9400fb9" providerId="LiveId" clId="{653F8DF3-C95E-4E18-BE2F-61160AB3B82B}" dt="2021-01-25T17:25:43.728" v="98" actId="403"/>
          <ac:spMkLst>
            <pc:docMk/>
            <pc:sldMk cId="110122539" sldId="264"/>
            <ac:spMk id="3" creationId="{7A3D8853-59BA-4DED-9FBC-98189BBBBE63}"/>
          </ac:spMkLst>
        </pc:spChg>
        <pc:spChg chg="del">
          <ac:chgData name="Chris Pflum" userId="fdb5aa48a9400fb9" providerId="LiveId" clId="{653F8DF3-C95E-4E18-BE2F-61160AB3B82B}" dt="2021-01-25T17:25:31.702" v="96" actId="478"/>
          <ac:spMkLst>
            <pc:docMk/>
            <pc:sldMk cId="110122539" sldId="264"/>
            <ac:spMk id="4" creationId="{58054A3E-D151-4726-926E-ADBB936FF909}"/>
          </ac:spMkLst>
        </pc:spChg>
        <pc:spChg chg="add mod">
          <ac:chgData name="Chris Pflum" userId="fdb5aa48a9400fb9" providerId="LiveId" clId="{653F8DF3-C95E-4E18-BE2F-61160AB3B82B}" dt="2021-01-25T17:25:24.263" v="95" actId="207"/>
          <ac:spMkLst>
            <pc:docMk/>
            <pc:sldMk cId="110122539" sldId="264"/>
            <ac:spMk id="5" creationId="{623A50F5-043E-4DC3-A8F8-FC78ED6BED57}"/>
          </ac:spMkLst>
        </pc:spChg>
        <pc:spChg chg="add mod">
          <ac:chgData name="Chris Pflum" userId="fdb5aa48a9400fb9" providerId="LiveId" clId="{653F8DF3-C95E-4E18-BE2F-61160AB3B82B}" dt="2021-01-25T17:26:21.110" v="119" actId="1035"/>
          <ac:spMkLst>
            <pc:docMk/>
            <pc:sldMk cId="110122539" sldId="264"/>
            <ac:spMk id="6" creationId="{FDF8FDE9-4845-40D2-A70B-F7EF4556CFF3}"/>
          </ac:spMkLst>
        </pc:spChg>
        <pc:spChg chg="add mod">
          <ac:chgData name="Chris Pflum" userId="fdb5aa48a9400fb9" providerId="LiveId" clId="{653F8DF3-C95E-4E18-BE2F-61160AB3B82B}" dt="2021-01-25T17:26:30.333" v="121" actId="14100"/>
          <ac:spMkLst>
            <pc:docMk/>
            <pc:sldMk cId="110122539" sldId="264"/>
            <ac:spMk id="7" creationId="{A2212B60-16DB-4FDF-B828-E15E73044D5F}"/>
          </ac:spMkLst>
        </pc:spChg>
        <pc:cxnChg chg="add mod">
          <ac:chgData name="Chris Pflum" userId="fdb5aa48a9400fb9" providerId="LiveId" clId="{653F8DF3-C95E-4E18-BE2F-61160AB3B82B}" dt="2021-01-25T17:25:52.184" v="99" actId="14100"/>
          <ac:cxnSpMkLst>
            <pc:docMk/>
            <pc:sldMk cId="110122539" sldId="264"/>
            <ac:cxnSpMk id="8" creationId="{41C1BEBF-A5A3-4E3E-8A62-1ECCC7000BF2}"/>
          </ac:cxnSpMkLst>
        </pc:cxnChg>
        <pc:cxnChg chg="add mod">
          <ac:chgData name="Chris Pflum" userId="fdb5aa48a9400fb9" providerId="LiveId" clId="{653F8DF3-C95E-4E18-BE2F-61160AB3B82B}" dt="2021-01-25T17:26:25.494" v="120" actId="14100"/>
          <ac:cxnSpMkLst>
            <pc:docMk/>
            <pc:sldMk cId="110122539" sldId="264"/>
            <ac:cxnSpMk id="9" creationId="{EE181E6F-E40F-4758-A9A0-CABF8813419F}"/>
          </ac:cxnSpMkLst>
        </pc:cxnChg>
        <pc:cxnChg chg="add mod">
          <ac:chgData name="Chris Pflum" userId="fdb5aa48a9400fb9" providerId="LiveId" clId="{653F8DF3-C95E-4E18-BE2F-61160AB3B82B}" dt="2021-01-25T17:26:33.256" v="122" actId="14100"/>
          <ac:cxnSpMkLst>
            <pc:docMk/>
            <pc:sldMk cId="110122539" sldId="264"/>
            <ac:cxnSpMk id="10" creationId="{AE990500-20E0-45DC-B5BE-5F7B99401EC8}"/>
          </ac:cxnSpMkLst>
        </pc:cxnChg>
      </pc:sldChg>
      <pc:sldChg chg="addSp delSp modSp add mod ord">
        <pc:chgData name="Chris Pflum" userId="fdb5aa48a9400fb9" providerId="LiveId" clId="{653F8DF3-C95E-4E18-BE2F-61160AB3B82B}" dt="2021-01-25T17:28:16.453" v="168" actId="14100"/>
        <pc:sldMkLst>
          <pc:docMk/>
          <pc:sldMk cId="1105003739" sldId="265"/>
        </pc:sldMkLst>
        <pc:spChg chg="mod">
          <ac:chgData name="Chris Pflum" userId="fdb5aa48a9400fb9" providerId="LiveId" clId="{653F8DF3-C95E-4E18-BE2F-61160AB3B82B}" dt="2021-01-25T17:28:12.125" v="167" actId="1036"/>
          <ac:spMkLst>
            <pc:docMk/>
            <pc:sldMk cId="1105003739" sldId="265"/>
            <ac:spMk id="4" creationId="{58054A3E-D151-4726-926E-ADBB936FF909}"/>
          </ac:spMkLst>
        </pc:spChg>
        <pc:spChg chg="del">
          <ac:chgData name="Chris Pflum" userId="fdb5aa48a9400fb9" providerId="LiveId" clId="{653F8DF3-C95E-4E18-BE2F-61160AB3B82B}" dt="2021-01-25T17:26:57.261" v="126" actId="478"/>
          <ac:spMkLst>
            <pc:docMk/>
            <pc:sldMk cId="1105003739" sldId="265"/>
            <ac:spMk id="5" creationId="{C6B5978B-F77B-4950-A443-E8A3EC6720FF}"/>
          </ac:spMkLst>
        </pc:spChg>
        <pc:spChg chg="add mod">
          <ac:chgData name="Chris Pflum" userId="fdb5aa48a9400fb9" providerId="LiveId" clId="{653F8DF3-C95E-4E18-BE2F-61160AB3B82B}" dt="2021-01-25T17:28:16.453" v="168" actId="14100"/>
          <ac:spMkLst>
            <pc:docMk/>
            <pc:sldMk cId="1105003739" sldId="265"/>
            <ac:spMk id="6" creationId="{B34E9D8F-DFD3-4F98-9B04-6AD6A48D9C49}"/>
          </ac:spMkLst>
        </pc:spChg>
      </pc:sldChg>
      <pc:sldChg chg="addSp modSp add mod">
        <pc:chgData name="Chris Pflum" userId="fdb5aa48a9400fb9" providerId="LiveId" clId="{653F8DF3-C95E-4E18-BE2F-61160AB3B82B}" dt="2021-01-25T17:29:26.337" v="194" actId="20577"/>
        <pc:sldMkLst>
          <pc:docMk/>
          <pc:sldMk cId="2696302779" sldId="266"/>
        </pc:sldMkLst>
        <pc:spChg chg="add mod">
          <ac:chgData name="Chris Pflum" userId="fdb5aa48a9400fb9" providerId="LiveId" clId="{653F8DF3-C95E-4E18-BE2F-61160AB3B82B}" dt="2021-01-25T17:29:26.337" v="194" actId="20577"/>
          <ac:spMkLst>
            <pc:docMk/>
            <pc:sldMk cId="2696302779" sldId="266"/>
            <ac:spMk id="3" creationId="{20E4F13D-E340-42ED-A078-BF45E7E266C2}"/>
          </ac:spMkLst>
        </pc:spChg>
        <pc:spChg chg="mod">
          <ac:chgData name="Chris Pflum" userId="fdb5aa48a9400fb9" providerId="LiveId" clId="{653F8DF3-C95E-4E18-BE2F-61160AB3B82B}" dt="2021-01-25T17:29:11.286" v="192" actId="1036"/>
          <ac:spMkLst>
            <pc:docMk/>
            <pc:sldMk cId="2696302779" sldId="266"/>
            <ac:spMk id="4" creationId="{58054A3E-D151-4726-926E-ADBB936FF909}"/>
          </ac:spMkLst>
        </pc:spChg>
      </pc:sldChg>
      <pc:sldChg chg="addSp modSp add mod">
        <pc:chgData name="Chris Pflum" userId="fdb5aa48a9400fb9" providerId="LiveId" clId="{653F8DF3-C95E-4E18-BE2F-61160AB3B82B}" dt="2021-01-25T17:30:32.317" v="233" actId="1076"/>
        <pc:sldMkLst>
          <pc:docMk/>
          <pc:sldMk cId="730740560" sldId="267"/>
        </pc:sldMkLst>
        <pc:spChg chg="add mod">
          <ac:chgData name="Chris Pflum" userId="fdb5aa48a9400fb9" providerId="LiveId" clId="{653F8DF3-C95E-4E18-BE2F-61160AB3B82B}" dt="2021-01-25T17:30:32.317" v="233" actId="1076"/>
          <ac:spMkLst>
            <pc:docMk/>
            <pc:sldMk cId="730740560" sldId="267"/>
            <ac:spMk id="3" creationId="{BF873767-6734-453C-A6F7-B33F20146F82}"/>
          </ac:spMkLst>
        </pc:spChg>
        <pc:spChg chg="mod">
          <ac:chgData name="Chris Pflum" userId="fdb5aa48a9400fb9" providerId="LiveId" clId="{653F8DF3-C95E-4E18-BE2F-61160AB3B82B}" dt="2021-01-25T17:30:19.611" v="232" actId="1038"/>
          <ac:spMkLst>
            <pc:docMk/>
            <pc:sldMk cId="730740560" sldId="267"/>
            <ac:spMk id="4" creationId="{58054A3E-D151-4726-926E-ADBB936FF909}"/>
          </ac:spMkLst>
        </pc:spChg>
      </pc:sldChg>
      <pc:sldChg chg="addSp modSp add mod">
        <pc:chgData name="Chris Pflum" userId="fdb5aa48a9400fb9" providerId="LiveId" clId="{653F8DF3-C95E-4E18-BE2F-61160AB3B82B}" dt="2021-01-25T17:32:10.006" v="271" actId="20577"/>
        <pc:sldMkLst>
          <pc:docMk/>
          <pc:sldMk cId="1688695265" sldId="268"/>
        </pc:sldMkLst>
        <pc:spChg chg="add mod">
          <ac:chgData name="Chris Pflum" userId="fdb5aa48a9400fb9" providerId="LiveId" clId="{653F8DF3-C95E-4E18-BE2F-61160AB3B82B}" dt="2021-01-25T17:32:10.006" v="271" actId="20577"/>
          <ac:spMkLst>
            <pc:docMk/>
            <pc:sldMk cId="1688695265" sldId="268"/>
            <ac:spMk id="3" creationId="{4568C993-C1CC-4638-813A-B723667F9632}"/>
          </ac:spMkLst>
        </pc:spChg>
        <pc:spChg chg="mod">
          <ac:chgData name="Chris Pflum" userId="fdb5aa48a9400fb9" providerId="LiveId" clId="{653F8DF3-C95E-4E18-BE2F-61160AB3B82B}" dt="2021-01-25T17:31:04.514" v="244" actId="1036"/>
          <ac:spMkLst>
            <pc:docMk/>
            <pc:sldMk cId="1688695265" sldId="268"/>
            <ac:spMk id="4" creationId="{58054A3E-D151-4726-926E-ADBB936FF909}"/>
          </ac:spMkLst>
        </pc:spChg>
      </pc:sldChg>
      <pc:sldChg chg="addSp modSp add mod">
        <pc:chgData name="Chris Pflum" userId="fdb5aa48a9400fb9" providerId="LiveId" clId="{653F8DF3-C95E-4E18-BE2F-61160AB3B82B}" dt="2021-01-25T17:33:19.383" v="284" actId="1076"/>
        <pc:sldMkLst>
          <pc:docMk/>
          <pc:sldMk cId="3312323425" sldId="269"/>
        </pc:sldMkLst>
        <pc:spChg chg="add mod">
          <ac:chgData name="Chris Pflum" userId="fdb5aa48a9400fb9" providerId="LiveId" clId="{653F8DF3-C95E-4E18-BE2F-61160AB3B82B}" dt="2021-01-25T17:33:19.383" v="284" actId="1076"/>
          <ac:spMkLst>
            <pc:docMk/>
            <pc:sldMk cId="3312323425" sldId="269"/>
            <ac:spMk id="3" creationId="{53628457-40EB-4ED9-9296-26D8E1CC1D90}"/>
          </ac:spMkLst>
        </pc:spChg>
        <pc:spChg chg="mod">
          <ac:chgData name="Chris Pflum" userId="fdb5aa48a9400fb9" providerId="LiveId" clId="{653F8DF3-C95E-4E18-BE2F-61160AB3B82B}" dt="2021-01-25T17:33:12.394" v="283" actId="1076"/>
          <ac:spMkLst>
            <pc:docMk/>
            <pc:sldMk cId="3312323425" sldId="269"/>
            <ac:spMk id="4" creationId="{58054A3E-D151-4726-926E-ADBB936FF909}"/>
          </ac:spMkLst>
        </pc:spChg>
      </pc:sldChg>
      <pc:sldChg chg="addSp delSp modSp add mod">
        <pc:chgData name="Chris Pflum" userId="fdb5aa48a9400fb9" providerId="LiveId" clId="{653F8DF3-C95E-4E18-BE2F-61160AB3B82B}" dt="2021-01-25T17:34:51.515" v="312" actId="27636"/>
        <pc:sldMkLst>
          <pc:docMk/>
          <pc:sldMk cId="3744517303" sldId="270"/>
        </pc:sldMkLst>
        <pc:spChg chg="del">
          <ac:chgData name="Chris Pflum" userId="fdb5aa48a9400fb9" providerId="LiveId" clId="{653F8DF3-C95E-4E18-BE2F-61160AB3B82B}" dt="2021-01-25T17:33:44.990" v="287" actId="478"/>
          <ac:spMkLst>
            <pc:docMk/>
            <pc:sldMk cId="3744517303" sldId="270"/>
            <ac:spMk id="3" creationId="{53628457-40EB-4ED9-9296-26D8E1CC1D90}"/>
          </ac:spMkLst>
        </pc:spChg>
        <pc:spChg chg="mod">
          <ac:chgData name="Chris Pflum" userId="fdb5aa48a9400fb9" providerId="LiveId" clId="{653F8DF3-C95E-4E18-BE2F-61160AB3B82B}" dt="2021-01-25T17:34:38.653" v="308" actId="1035"/>
          <ac:spMkLst>
            <pc:docMk/>
            <pc:sldMk cId="3744517303" sldId="270"/>
            <ac:spMk id="4" creationId="{58054A3E-D151-4726-926E-ADBB936FF909}"/>
          </ac:spMkLst>
        </pc:spChg>
        <pc:spChg chg="add mod">
          <ac:chgData name="Chris Pflum" userId="fdb5aa48a9400fb9" providerId="LiveId" clId="{653F8DF3-C95E-4E18-BE2F-61160AB3B82B}" dt="2021-01-25T17:34:51.515" v="312" actId="27636"/>
          <ac:spMkLst>
            <pc:docMk/>
            <pc:sldMk cId="3744517303" sldId="270"/>
            <ac:spMk id="5" creationId="{A58CC6D3-0027-49FB-91B4-0ECBAF0FD0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FDEDB4-2F17-469F-B07D-D6F75F16E823}"/>
              </a:ext>
            </a:extLst>
          </p:cNvPr>
          <p:cNvSpPr txBox="1"/>
          <p:nvPr userDrawn="1"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21BA4A-B8AD-4062-8431-E9DAC0763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43385F-7C8B-4A69-9E02-56F3C8CF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277052-0051-447A-BFF2-AFB3C6D282DD}"/>
              </a:ext>
            </a:extLst>
          </p:cNvPr>
          <p:cNvSpPr txBox="1"/>
          <p:nvPr userDrawn="1"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32657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62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9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71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6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0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80384-6978-46F3-8470-D86928A851B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FC2FD1-EA3D-41B8-A5DE-5BBD51C89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7CCD6-E296-42EA-9E1E-63F31E5C3998}"/>
              </a:ext>
            </a:extLst>
          </p:cNvPr>
          <p:cNvSpPr txBox="1"/>
          <p:nvPr/>
        </p:nvSpPr>
        <p:spPr>
          <a:xfrm>
            <a:off x="1419225" y="1049247"/>
            <a:ext cx="562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EF0C9-6C5F-4193-B7B4-EFD888115ADE}"/>
              </a:ext>
            </a:extLst>
          </p:cNvPr>
          <p:cNvSpPr txBox="1"/>
          <p:nvPr/>
        </p:nvSpPr>
        <p:spPr>
          <a:xfrm>
            <a:off x="2378990" y="2615296"/>
            <a:ext cx="725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B0A78-DB78-44CB-84E2-7C33B3CCD8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9" t="20616" r="5833" b="18905"/>
          <a:stretch/>
        </p:blipFill>
        <p:spPr>
          <a:xfrm>
            <a:off x="1009650" y="213783"/>
            <a:ext cx="2590800" cy="96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7DD2B-881E-435C-823E-42475A4C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1" t="27917" r="19571" b="30000"/>
          <a:stretch/>
        </p:blipFill>
        <p:spPr>
          <a:xfrm>
            <a:off x="381000" y="5465019"/>
            <a:ext cx="1514475" cy="1050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C6897-31BF-4661-984A-AD44EAC18E01}"/>
              </a:ext>
            </a:extLst>
          </p:cNvPr>
          <p:cNvSpPr txBox="1"/>
          <p:nvPr/>
        </p:nvSpPr>
        <p:spPr>
          <a:xfrm>
            <a:off x="9808580" y="6241018"/>
            <a:ext cx="22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alphacloudone.com</a:t>
            </a:r>
          </a:p>
        </p:txBody>
      </p:sp>
    </p:spTree>
    <p:extLst>
      <p:ext uri="{BB962C8B-B14F-4D97-AF65-F5344CB8AC3E}">
        <p14:creationId xmlns:p14="http://schemas.microsoft.com/office/powerpoint/2010/main" val="413126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389888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F13D-E340-42ED-A078-BF45E7E266C2}"/>
              </a:ext>
            </a:extLst>
          </p:cNvPr>
          <p:cNvSpPr txBox="1">
            <a:spLocks/>
          </p:cNvSpPr>
          <p:nvPr/>
        </p:nvSpPr>
        <p:spPr>
          <a:xfrm>
            <a:off x="3154680" y="2487167"/>
            <a:ext cx="6163056" cy="368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is always text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check for proper response, and loop until the expected input is received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use the </a:t>
            </a:r>
            <a:r>
              <a:rPr lang="en-US" b="1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method to convert a string number to int</a:t>
            </a:r>
          </a:p>
          <a:p>
            <a:pPr marL="1200150" lvl="2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“8” to int 8</a:t>
            </a:r>
          </a:p>
          <a:p>
            <a:pPr lvl="2" algn="l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</a:rPr>
              <a:t>	int(</a:t>
            </a:r>
            <a:r>
              <a:rPr lang="en-US" dirty="0" err="1">
                <a:solidFill>
                  <a:schemeClr val="tx1"/>
                </a:solidFill>
              </a:rPr>
              <a:t>input_variable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30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441448" y="1636776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3767-6734-453C-A6F7-B33F20146F82}"/>
              </a:ext>
            </a:extLst>
          </p:cNvPr>
          <p:cNvSpPr txBox="1">
            <a:spLocks/>
          </p:cNvSpPr>
          <p:nvPr/>
        </p:nvSpPr>
        <p:spPr>
          <a:xfrm>
            <a:off x="2779776" y="2834639"/>
            <a:ext cx="6190488" cy="3333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When you run the input method, it waits for the input</a:t>
            </a:r>
          </a:p>
          <a:p>
            <a:pPr marL="1200150" lvl="2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Wont proceed until the user responds</a:t>
            </a:r>
          </a:p>
          <a:p>
            <a:pPr marL="742950" lvl="1" indent="-285750" algn="l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run the cell twice, it will get stuck</a:t>
            </a:r>
          </a:p>
        </p:txBody>
      </p:sp>
    </p:spTree>
    <p:extLst>
      <p:ext uri="{BB962C8B-B14F-4D97-AF65-F5344CB8AC3E}">
        <p14:creationId xmlns:p14="http://schemas.microsoft.com/office/powerpoint/2010/main" val="73074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271016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993-C1CC-4638-813A-B723667F9632}"/>
              </a:ext>
            </a:extLst>
          </p:cNvPr>
          <p:cNvSpPr txBox="1">
            <a:spLocks/>
          </p:cNvSpPr>
          <p:nvPr/>
        </p:nvSpPr>
        <p:spPr>
          <a:xfrm>
            <a:off x="2295144" y="2194559"/>
            <a:ext cx="9058656" cy="398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b="1" dirty="0">
                <a:solidFill>
                  <a:schemeClr val="tx1"/>
                </a:solidFill>
              </a:rPr>
              <a:t>	Validation Loop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3"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Valid_input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</a:p>
          <a:p>
            <a:pPr lvl="3"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valid_input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== False</a:t>
            </a:r>
          </a:p>
          <a:p>
            <a:pPr lvl="4"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Choice = input(“enter input”)</a:t>
            </a:r>
          </a:p>
          <a:p>
            <a:pPr lvl="4"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choice != ‘Y’ or choice != ‘N’</a:t>
            </a:r>
          </a:p>
          <a:p>
            <a:pPr lvl="5" algn="l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Print(“that is not valid, try again”)</a:t>
            </a:r>
          </a:p>
          <a:p>
            <a:pPr lvl="4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</a:p>
          <a:p>
            <a:pPr lvl="4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valid_input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9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679192" y="1316736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457-40EB-4ED9-9296-26D8E1CC1D90}"/>
              </a:ext>
            </a:extLst>
          </p:cNvPr>
          <p:cNvSpPr txBox="1">
            <a:spLocks/>
          </p:cNvSpPr>
          <p:nvPr/>
        </p:nvSpPr>
        <p:spPr>
          <a:xfrm>
            <a:off x="2679192" y="2249423"/>
            <a:ext cx="6144768" cy="3927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of rules that determines visibility of your variable in other areas of your code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LEGB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Local- assigned in a function or lambda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Enclosing function locals- names in the local scope of any and all enclosing functions from inner to outer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Global- assigned at the top-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module file, or declared global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Built-in – Names preassigned in the built-in names module- list, open, range,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2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679192" y="1216152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Scope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8CC6D3-0027-49FB-91B4-0ECBAF0FD0B1}"/>
              </a:ext>
            </a:extLst>
          </p:cNvPr>
          <p:cNvSpPr txBox="1">
            <a:spLocks/>
          </p:cNvSpPr>
          <p:nvPr/>
        </p:nvSpPr>
        <p:spPr>
          <a:xfrm>
            <a:off x="2843784" y="1825625"/>
            <a:ext cx="65379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checks in order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Enclosed local</a:t>
            </a:r>
          </a:p>
          <a:p>
            <a:pPr marL="1200150" lvl="2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assigned globally are accessible anywhere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assigned in a function, accessible inside nested functions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assigned in a function aren’t accessible outside of the function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assign Global variables in functions</a:t>
            </a:r>
          </a:p>
          <a:p>
            <a:pPr marL="742950" lvl="1" indent="-285750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careful not to overwrite built-in names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1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7A0498-7C7B-42E6-BC12-6798E46F1FE5}"/>
              </a:ext>
            </a:extLst>
          </p:cNvPr>
          <p:cNvSpPr txBox="1">
            <a:spLocks/>
          </p:cNvSpPr>
          <p:nvPr/>
        </p:nvSpPr>
        <p:spPr>
          <a:xfrm>
            <a:off x="2505456" y="1097369"/>
            <a:ext cx="6291072" cy="1160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Class Object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FE329-431D-4010-9949-A1B8F11416C1}"/>
              </a:ext>
            </a:extLst>
          </p:cNvPr>
          <p:cNvSpPr txBox="1">
            <a:spLocks/>
          </p:cNvSpPr>
          <p:nvPr/>
        </p:nvSpPr>
        <p:spPr>
          <a:xfrm>
            <a:off x="2871216" y="2368295"/>
            <a:ext cx="6291072" cy="3808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Another object in Python is the Class object.  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use of classes allows programmers to create their own objects that have custom methods and common attributes.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Similar to how other types of objects, such as lists and dictionaries have built-in methods, our Class objects can have their own custom built-in methods</a:t>
            </a:r>
          </a:p>
          <a:p>
            <a:pPr marL="742950" lvl="1" indent="-285750" algn="l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large programs, Classes give us the opportunity to maintain and use objects repeatedly</a:t>
            </a:r>
          </a:p>
        </p:txBody>
      </p:sp>
    </p:spTree>
    <p:extLst>
      <p:ext uri="{BB962C8B-B14F-4D97-AF65-F5344CB8AC3E}">
        <p14:creationId xmlns:p14="http://schemas.microsoft.com/office/powerpoint/2010/main" val="41798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179576"/>
            <a:ext cx="9561576" cy="103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Class 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94FC6C-08BA-4EE5-86D2-52F1FBF8EE9C}"/>
              </a:ext>
            </a:extLst>
          </p:cNvPr>
          <p:cNvSpPr txBox="1">
            <a:spLocks/>
          </p:cNvSpPr>
          <p:nvPr/>
        </p:nvSpPr>
        <p:spPr>
          <a:xfrm>
            <a:off x="2761488" y="2523057"/>
            <a:ext cx="5769864" cy="3388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Let’s start with a conceptual view of what a Class Object might look like</a:t>
            </a:r>
          </a:p>
          <a:p>
            <a:pPr lvl="1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For this example, our Class is going to be an Automobile</a:t>
            </a:r>
          </a:p>
          <a:p>
            <a:pPr lvl="1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For this class, we will define three attributes</a:t>
            </a:r>
          </a:p>
          <a:p>
            <a:pPr lvl="3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Engine</a:t>
            </a:r>
          </a:p>
          <a:p>
            <a:pPr lvl="3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Doors</a:t>
            </a:r>
          </a:p>
          <a:p>
            <a:pPr lvl="3" algn="l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tires</a:t>
            </a:r>
          </a:p>
        </p:txBody>
      </p:sp>
    </p:spTree>
    <p:extLst>
      <p:ext uri="{BB962C8B-B14F-4D97-AF65-F5344CB8AC3E}">
        <p14:creationId xmlns:p14="http://schemas.microsoft.com/office/powerpoint/2010/main" val="259356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179576"/>
            <a:ext cx="9561576" cy="103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Class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89A647-CEF1-4431-90DF-A70756FA25D3}"/>
              </a:ext>
            </a:extLst>
          </p:cNvPr>
          <p:cNvSpPr txBox="1">
            <a:spLocks/>
          </p:cNvSpPr>
          <p:nvPr/>
        </p:nvSpPr>
        <p:spPr>
          <a:xfrm>
            <a:off x="3200400" y="2596895"/>
            <a:ext cx="5769864" cy="3580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tx1"/>
                </a:solidFill>
              </a:rPr>
              <a:t>Let’s create an instance of this Class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We’ll call it </a:t>
            </a:r>
            <a:r>
              <a:rPr lang="en-US" dirty="0" err="1">
                <a:solidFill>
                  <a:schemeClr val="tx1"/>
                </a:solidFill>
              </a:rPr>
              <a:t>HondaAccord</a:t>
            </a:r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And we’ll set the following attributes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Engine- v6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Doors- 4</a:t>
            </a:r>
          </a:p>
          <a:p>
            <a:pPr lvl="3" algn="l"/>
            <a:r>
              <a:rPr lang="en-US" dirty="0">
                <a:solidFill>
                  <a:schemeClr val="tx1"/>
                </a:solidFill>
              </a:rPr>
              <a:t>Tires- Goodyear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Now I can pass around this object, and retrieve it’s attributes at any time</a:t>
            </a:r>
          </a:p>
        </p:txBody>
      </p:sp>
    </p:spTree>
    <p:extLst>
      <p:ext uri="{BB962C8B-B14F-4D97-AF65-F5344CB8AC3E}">
        <p14:creationId xmlns:p14="http://schemas.microsoft.com/office/powerpoint/2010/main" val="77087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179576"/>
            <a:ext cx="9561576" cy="10323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Class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3FC126-E172-4EA0-B3E7-B701D844B39B}"/>
              </a:ext>
            </a:extLst>
          </p:cNvPr>
          <p:cNvSpPr txBox="1">
            <a:spLocks/>
          </p:cNvSpPr>
          <p:nvPr/>
        </p:nvSpPr>
        <p:spPr>
          <a:xfrm>
            <a:off x="2953512" y="2395727"/>
            <a:ext cx="8400288" cy="3781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>
                <a:solidFill>
                  <a:schemeClr val="tx1"/>
                </a:solidFill>
              </a:rPr>
              <a:t>Let’s create another instance of this Class</a:t>
            </a:r>
          </a:p>
          <a:p>
            <a:pPr lvl="1" algn="l"/>
            <a:r>
              <a:rPr lang="en-US">
                <a:solidFill>
                  <a:schemeClr val="tx1"/>
                </a:solidFill>
              </a:rPr>
              <a:t>We’ll call it ChevySiverado</a:t>
            </a:r>
          </a:p>
          <a:p>
            <a:pPr lvl="1" algn="l"/>
            <a:r>
              <a:rPr lang="en-US">
                <a:solidFill>
                  <a:schemeClr val="tx1"/>
                </a:solidFill>
              </a:rPr>
              <a:t>And we’ll set the following attributes</a:t>
            </a:r>
          </a:p>
          <a:p>
            <a:pPr lvl="3" algn="l"/>
            <a:r>
              <a:rPr lang="en-US">
                <a:solidFill>
                  <a:schemeClr val="tx1"/>
                </a:solidFill>
              </a:rPr>
              <a:t>Engine- v8</a:t>
            </a:r>
          </a:p>
          <a:p>
            <a:pPr lvl="3" algn="l"/>
            <a:r>
              <a:rPr lang="en-US">
                <a:solidFill>
                  <a:schemeClr val="tx1"/>
                </a:solidFill>
              </a:rPr>
              <a:t>Doors- 2</a:t>
            </a:r>
          </a:p>
          <a:p>
            <a:pPr lvl="3" algn="l"/>
            <a:r>
              <a:rPr lang="en-US">
                <a:solidFill>
                  <a:schemeClr val="tx1"/>
                </a:solidFill>
              </a:rPr>
              <a:t>Tires- Continental</a:t>
            </a:r>
          </a:p>
          <a:p>
            <a:pPr lvl="1" algn="l"/>
            <a:r>
              <a:rPr lang="en-US">
                <a:solidFill>
                  <a:schemeClr val="tx1"/>
                </a:solidFill>
              </a:rPr>
              <a:t>Now I can pass around this object, with it’s specific attributes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1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179576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Class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B5978B-F77B-4950-A443-E8A3EC6720FF}"/>
              </a:ext>
            </a:extLst>
          </p:cNvPr>
          <p:cNvSpPr txBox="1">
            <a:spLocks/>
          </p:cNvSpPr>
          <p:nvPr/>
        </p:nvSpPr>
        <p:spPr>
          <a:xfrm>
            <a:off x="2414016" y="2020824"/>
            <a:ext cx="6656832" cy="3965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that we have our new class called Automobile, we can create some custom methods for it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example, we could have one called </a:t>
            </a:r>
            <a:r>
              <a:rPr lang="en-US" dirty="0" err="1">
                <a:solidFill>
                  <a:schemeClr val="tx1"/>
                </a:solidFill>
              </a:rPr>
              <a:t>change_oil</a:t>
            </a:r>
            <a:r>
              <a:rPr lang="en-US" dirty="0">
                <a:solidFill>
                  <a:schemeClr val="tx1"/>
                </a:solidFill>
              </a:rPr>
              <a:t>, that checks on the specs for the object and determines which type of oil it needs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 one that is called </a:t>
            </a:r>
            <a:r>
              <a:rPr lang="en-US" dirty="0" err="1">
                <a:solidFill>
                  <a:schemeClr val="tx1"/>
                </a:solidFill>
              </a:rPr>
              <a:t>sell_car</a:t>
            </a:r>
            <a:r>
              <a:rPr lang="en-US" dirty="0">
                <a:solidFill>
                  <a:schemeClr val="tx1"/>
                </a:solidFill>
              </a:rPr>
              <a:t>, that passes ownership of the object.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are conceptual views of what we can do with Classes, but you would approach coding a new class object in the same way.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Figure out what you want to do with your new class, what attributes it will hold, and the functions you want to perform on it/with it before you start coding.</a:t>
            </a:r>
          </a:p>
        </p:txBody>
      </p:sp>
    </p:spTree>
    <p:extLst>
      <p:ext uri="{BB962C8B-B14F-4D97-AF65-F5344CB8AC3E}">
        <p14:creationId xmlns:p14="http://schemas.microsoft.com/office/powerpoint/2010/main" val="26521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2588-31B9-4C74-856E-71718B8C635C}"/>
              </a:ext>
            </a:extLst>
          </p:cNvPr>
          <p:cNvSpPr txBox="1">
            <a:spLocks/>
          </p:cNvSpPr>
          <p:nvPr/>
        </p:nvSpPr>
        <p:spPr>
          <a:xfrm>
            <a:off x="2697480" y="1892807"/>
            <a:ext cx="8564880" cy="3790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800" b="1" dirty="0">
                <a:solidFill>
                  <a:schemeClr val="tx1"/>
                </a:solidFill>
              </a:rPr>
              <a:t>Coding a new Class Object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marL="914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NewClassName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1371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__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parameter1, parameter2)</a:t>
            </a:r>
          </a:p>
          <a:p>
            <a:pPr marL="1371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self.param1 = parameter1</a:t>
            </a:r>
          </a:p>
          <a:p>
            <a:pPr marL="13716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self.param2 = parameter2</a:t>
            </a:r>
          </a:p>
          <a:p>
            <a:pPr marL="13716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</a:p>
          <a:p>
            <a:pPr marL="13716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new_method_name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6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8853-59BA-4DED-9FBC-98189BBBBE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1800" b="1" dirty="0">
                <a:solidFill>
                  <a:schemeClr val="tx1"/>
                </a:solidFill>
              </a:rPr>
              <a:t>Coding a new Class 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marL="9144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NewClassName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1600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__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parameter1, parameter2)</a:t>
            </a:r>
          </a:p>
          <a:p>
            <a:pPr marL="18288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self.param1 = parameter1</a:t>
            </a:r>
          </a:p>
          <a:p>
            <a:pPr marL="16002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self.param2 = parameter2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</a:p>
          <a:p>
            <a:pPr marL="13716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new_method_name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(self, input1, input2):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50F5-043E-4DC3-A8F8-FC78ED6BED57}"/>
              </a:ext>
            </a:extLst>
          </p:cNvPr>
          <p:cNvSpPr txBox="1"/>
          <p:nvPr/>
        </p:nvSpPr>
        <p:spPr>
          <a:xfrm>
            <a:off x="5693465" y="1690688"/>
            <a:ext cx="4081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Name of the Class- you will call this whenever creating a new class object. Use camel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8FDE9-4845-40D2-A70B-F7EF4556CFF3}"/>
              </a:ext>
            </a:extLst>
          </p:cNvPr>
          <p:cNvSpPr txBox="1"/>
          <p:nvPr/>
        </p:nvSpPr>
        <p:spPr>
          <a:xfrm>
            <a:off x="6998805" y="2571760"/>
            <a:ext cx="265725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Required function- this defines the structure of the class object, including it’s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12B60-16DB-4FDF-B828-E15E73044D5F}"/>
              </a:ext>
            </a:extLst>
          </p:cNvPr>
          <p:cNvSpPr txBox="1"/>
          <p:nvPr/>
        </p:nvSpPr>
        <p:spPr>
          <a:xfrm>
            <a:off x="6846405" y="4649925"/>
            <a:ext cx="256277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Custom methods you create.  Must always include ‘self’ in method definitions.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1BEBF-A5A3-4E3E-8A62-1ECCC7000BF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56432" y="1952298"/>
            <a:ext cx="2237033" cy="5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181E6F-E40F-4758-A9A0-CABF8813419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86330" y="3048814"/>
            <a:ext cx="412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90500-20E0-45DC-B5BE-5F7B99401E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586331" y="4911535"/>
            <a:ext cx="260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54A3E-D151-4726-926E-ADBB936FF909}"/>
              </a:ext>
            </a:extLst>
          </p:cNvPr>
          <p:cNvSpPr txBox="1">
            <a:spLocks/>
          </p:cNvSpPr>
          <p:nvPr/>
        </p:nvSpPr>
        <p:spPr>
          <a:xfrm>
            <a:off x="2295144" y="1426464"/>
            <a:ext cx="4023360" cy="841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tx1"/>
                </a:solidFill>
              </a:rPr>
              <a:t>User Input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E9D8F-DFD3-4F98-9B04-6AD6A48D9C49}"/>
              </a:ext>
            </a:extLst>
          </p:cNvPr>
          <p:cNvSpPr txBox="1">
            <a:spLocks/>
          </p:cNvSpPr>
          <p:nvPr/>
        </p:nvSpPr>
        <p:spPr>
          <a:xfrm>
            <a:off x="2697480" y="2670048"/>
            <a:ext cx="8656320" cy="3506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tx1"/>
                </a:solidFill>
              </a:rPr>
              <a:t>In Python, we can prompt for user input</a:t>
            </a:r>
          </a:p>
          <a:p>
            <a:pPr lvl="1" algn="l"/>
            <a:endParaRPr lang="en-US" dirty="0">
              <a:solidFill>
                <a:schemeClr val="tx1"/>
              </a:solidFill>
            </a:endParaRPr>
          </a:p>
          <a:p>
            <a:pPr lvl="2" algn="l"/>
            <a:r>
              <a:rPr lang="en-US" dirty="0" err="1">
                <a:solidFill>
                  <a:schemeClr val="tx1"/>
                </a:solidFill>
              </a:rPr>
              <a:t>input_text</a:t>
            </a:r>
            <a:r>
              <a:rPr lang="en-US" dirty="0">
                <a:solidFill>
                  <a:schemeClr val="tx1"/>
                </a:solidFill>
              </a:rPr>
              <a:t> = input(“Pease type in some text”)</a:t>
            </a: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The user input is then saved as our variable </a:t>
            </a:r>
            <a:r>
              <a:rPr lang="en-US" dirty="0" err="1">
                <a:solidFill>
                  <a:schemeClr val="tx1"/>
                </a:solidFill>
              </a:rPr>
              <a:t>input_text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03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889</TotalTime>
  <Words>739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Pflum</dc:creator>
  <cp:lastModifiedBy>Chris Pflum</cp:lastModifiedBy>
  <cp:revision>28</cp:revision>
  <dcterms:created xsi:type="dcterms:W3CDTF">2020-12-20T21:24:44Z</dcterms:created>
  <dcterms:modified xsi:type="dcterms:W3CDTF">2021-01-25T17:35:17Z</dcterms:modified>
</cp:coreProperties>
</file>