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105" d="100"/>
          <a:sy n="105" d="100"/>
        </p:scale>
        <p:origin x="4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Pflum" userId="fdb5aa48a9400fb9" providerId="LiveId" clId="{DA150941-EAB5-435A-A898-4C3F708705AF}"/>
    <pc:docChg chg="custSel delSld modSld">
      <pc:chgData name="Chris Pflum" userId="fdb5aa48a9400fb9" providerId="LiveId" clId="{DA150941-EAB5-435A-A898-4C3F708705AF}" dt="2021-01-25T17:38:43.774" v="34" actId="27636"/>
      <pc:docMkLst>
        <pc:docMk/>
      </pc:docMkLst>
      <pc:sldChg chg="modSp mod">
        <pc:chgData name="Chris Pflum" userId="fdb5aa48a9400fb9" providerId="LiveId" clId="{DA150941-EAB5-435A-A898-4C3F708705AF}" dt="2021-01-25T17:36:51.303" v="1" actId="20577"/>
        <pc:sldMkLst>
          <pc:docMk/>
          <pc:sldMk cId="4131268915" sldId="256"/>
        </pc:sldMkLst>
        <pc:spChg chg="mod">
          <ac:chgData name="Chris Pflum" userId="fdb5aa48a9400fb9" providerId="LiveId" clId="{DA150941-EAB5-435A-A898-4C3F708705AF}" dt="2021-01-25T17:36:51.303" v="1" actId="20577"/>
          <ac:spMkLst>
            <pc:docMk/>
            <pc:sldMk cId="4131268915" sldId="256"/>
            <ac:spMk id="6" creationId="{661EF0C9-6C5F-4193-B7B4-EFD888115ADE}"/>
          </ac:spMkLst>
        </pc:spChg>
      </pc:sldChg>
      <pc:sldChg chg="addSp delSp modSp mod">
        <pc:chgData name="Chris Pflum" userId="fdb5aa48a9400fb9" providerId="LiveId" clId="{DA150941-EAB5-435A-A898-4C3F708705AF}" dt="2021-01-25T17:38:43.774" v="34" actId="27636"/>
        <pc:sldMkLst>
          <pc:docMk/>
          <pc:sldMk cId="4179882221" sldId="257"/>
        </pc:sldMkLst>
        <pc:spChg chg="add mod">
          <ac:chgData name="Chris Pflum" userId="fdb5aa48a9400fb9" providerId="LiveId" clId="{DA150941-EAB5-435A-A898-4C3F708705AF}" dt="2021-01-25T17:37:46.694" v="25" actId="404"/>
          <ac:spMkLst>
            <pc:docMk/>
            <pc:sldMk cId="4179882221" sldId="257"/>
            <ac:spMk id="4" creationId="{6CF1BBD7-32C8-4DE8-8ED6-1554FC51E03E}"/>
          </ac:spMkLst>
        </pc:spChg>
        <pc:spChg chg="del">
          <ac:chgData name="Chris Pflum" userId="fdb5aa48a9400fb9" providerId="LiveId" clId="{DA150941-EAB5-435A-A898-4C3F708705AF}" dt="2021-01-25T17:37:05.247" v="15" actId="478"/>
          <ac:spMkLst>
            <pc:docMk/>
            <pc:sldMk cId="4179882221" sldId="257"/>
            <ac:spMk id="5" creationId="{617A0498-7C7B-42E6-BC12-6798E46F1FE5}"/>
          </ac:spMkLst>
        </pc:spChg>
        <pc:spChg chg="del">
          <ac:chgData name="Chris Pflum" userId="fdb5aa48a9400fb9" providerId="LiveId" clId="{DA150941-EAB5-435A-A898-4C3F708705AF}" dt="2021-01-25T17:37:02.135" v="14" actId="478"/>
          <ac:spMkLst>
            <pc:docMk/>
            <pc:sldMk cId="4179882221" sldId="257"/>
            <ac:spMk id="6" creationId="{349FE329-431D-4010-9949-A1B8F11416C1}"/>
          </ac:spMkLst>
        </pc:spChg>
        <pc:spChg chg="add mod">
          <ac:chgData name="Chris Pflum" userId="fdb5aa48a9400fb9" providerId="LiveId" clId="{DA150941-EAB5-435A-A898-4C3F708705AF}" dt="2021-01-25T17:38:43.774" v="34" actId="27636"/>
          <ac:spMkLst>
            <pc:docMk/>
            <pc:sldMk cId="4179882221" sldId="257"/>
            <ac:spMk id="7" creationId="{D8650B48-42F8-4FA5-BFFF-918B59F142D1}"/>
          </ac:spMkLst>
        </pc:spChg>
      </pc:sldChg>
      <pc:sldChg chg="del">
        <pc:chgData name="Chris Pflum" userId="fdb5aa48a9400fb9" providerId="LiveId" clId="{DA150941-EAB5-435A-A898-4C3F708705AF}" dt="2021-01-25T17:36:54.196" v="2" actId="47"/>
        <pc:sldMkLst>
          <pc:docMk/>
          <pc:sldMk cId="2593567405" sldId="258"/>
        </pc:sldMkLst>
      </pc:sldChg>
      <pc:sldChg chg="del">
        <pc:chgData name="Chris Pflum" userId="fdb5aa48a9400fb9" providerId="LiveId" clId="{DA150941-EAB5-435A-A898-4C3F708705AF}" dt="2021-01-25T17:36:54.535" v="3" actId="47"/>
        <pc:sldMkLst>
          <pc:docMk/>
          <pc:sldMk cId="770878982" sldId="260"/>
        </pc:sldMkLst>
      </pc:sldChg>
      <pc:sldChg chg="del">
        <pc:chgData name="Chris Pflum" userId="fdb5aa48a9400fb9" providerId="LiveId" clId="{DA150941-EAB5-435A-A898-4C3F708705AF}" dt="2021-01-25T17:36:54.861" v="4" actId="47"/>
        <pc:sldMkLst>
          <pc:docMk/>
          <pc:sldMk cId="847017108" sldId="261"/>
        </pc:sldMkLst>
      </pc:sldChg>
      <pc:sldChg chg="del">
        <pc:chgData name="Chris Pflum" userId="fdb5aa48a9400fb9" providerId="LiveId" clId="{DA150941-EAB5-435A-A898-4C3F708705AF}" dt="2021-01-25T17:36:55.230" v="5" actId="47"/>
        <pc:sldMkLst>
          <pc:docMk/>
          <pc:sldMk cId="2652108230" sldId="262"/>
        </pc:sldMkLst>
      </pc:sldChg>
      <pc:sldChg chg="del">
        <pc:chgData name="Chris Pflum" userId="fdb5aa48a9400fb9" providerId="LiveId" clId="{DA150941-EAB5-435A-A898-4C3F708705AF}" dt="2021-01-25T17:36:55.587" v="6" actId="47"/>
        <pc:sldMkLst>
          <pc:docMk/>
          <pc:sldMk cId="2537466350" sldId="263"/>
        </pc:sldMkLst>
      </pc:sldChg>
      <pc:sldChg chg="del">
        <pc:chgData name="Chris Pflum" userId="fdb5aa48a9400fb9" providerId="LiveId" clId="{DA150941-EAB5-435A-A898-4C3F708705AF}" dt="2021-01-25T17:36:55.821" v="7" actId="47"/>
        <pc:sldMkLst>
          <pc:docMk/>
          <pc:sldMk cId="110122539" sldId="264"/>
        </pc:sldMkLst>
      </pc:sldChg>
      <pc:sldChg chg="del">
        <pc:chgData name="Chris Pflum" userId="fdb5aa48a9400fb9" providerId="LiveId" clId="{DA150941-EAB5-435A-A898-4C3F708705AF}" dt="2021-01-25T17:36:56.018" v="8" actId="47"/>
        <pc:sldMkLst>
          <pc:docMk/>
          <pc:sldMk cId="1105003739" sldId="265"/>
        </pc:sldMkLst>
      </pc:sldChg>
      <pc:sldChg chg="del">
        <pc:chgData name="Chris Pflum" userId="fdb5aa48a9400fb9" providerId="LiveId" clId="{DA150941-EAB5-435A-A898-4C3F708705AF}" dt="2021-01-25T17:36:56.415" v="9" actId="47"/>
        <pc:sldMkLst>
          <pc:docMk/>
          <pc:sldMk cId="2696302779" sldId="266"/>
        </pc:sldMkLst>
      </pc:sldChg>
      <pc:sldChg chg="del">
        <pc:chgData name="Chris Pflum" userId="fdb5aa48a9400fb9" providerId="LiveId" clId="{DA150941-EAB5-435A-A898-4C3F708705AF}" dt="2021-01-25T17:36:56.813" v="10" actId="47"/>
        <pc:sldMkLst>
          <pc:docMk/>
          <pc:sldMk cId="730740560" sldId="267"/>
        </pc:sldMkLst>
      </pc:sldChg>
      <pc:sldChg chg="del">
        <pc:chgData name="Chris Pflum" userId="fdb5aa48a9400fb9" providerId="LiveId" clId="{DA150941-EAB5-435A-A898-4C3F708705AF}" dt="2021-01-25T17:36:57.180" v="11" actId="47"/>
        <pc:sldMkLst>
          <pc:docMk/>
          <pc:sldMk cId="1688695265" sldId="268"/>
        </pc:sldMkLst>
      </pc:sldChg>
      <pc:sldChg chg="del">
        <pc:chgData name="Chris Pflum" userId="fdb5aa48a9400fb9" providerId="LiveId" clId="{DA150941-EAB5-435A-A898-4C3F708705AF}" dt="2021-01-25T17:36:58.136" v="12" actId="47"/>
        <pc:sldMkLst>
          <pc:docMk/>
          <pc:sldMk cId="3312323425" sldId="269"/>
        </pc:sldMkLst>
      </pc:sldChg>
      <pc:sldChg chg="del">
        <pc:chgData name="Chris Pflum" userId="fdb5aa48a9400fb9" providerId="LiveId" clId="{DA150941-EAB5-435A-A898-4C3F708705AF}" dt="2021-01-25T17:36:58.809" v="13" actId="47"/>
        <pc:sldMkLst>
          <pc:docMk/>
          <pc:sldMk cId="3744517303" sldId="270"/>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
        <p:nvSpPr>
          <p:cNvPr id="18" name="TextBox 17">
            <a:extLst>
              <a:ext uri="{FF2B5EF4-FFF2-40B4-BE49-F238E27FC236}">
                <a16:creationId xmlns:a16="http://schemas.microsoft.com/office/drawing/2014/main" id="{90FDEDB4-2F17-469F-B07D-D6F75F16E823}"/>
              </a:ext>
            </a:extLst>
          </p:cNvPr>
          <p:cNvSpPr txBox="1"/>
          <p:nvPr userDrawn="1"/>
        </p:nvSpPr>
        <p:spPr>
          <a:xfrm>
            <a:off x="1419225" y="1049247"/>
            <a:ext cx="5621042" cy="461665"/>
          </a:xfrm>
          <a:prstGeom prst="rect">
            <a:avLst/>
          </a:prstGeom>
          <a:noFill/>
        </p:spPr>
        <p:txBody>
          <a:bodyPr wrap="square" rtlCol="0">
            <a:spAutoFit/>
          </a:bodyPr>
          <a:lstStyle/>
          <a:p>
            <a:r>
              <a:rPr lang="en-US" sz="2400" dirty="0"/>
              <a:t>Bootcamp</a:t>
            </a:r>
          </a:p>
        </p:txBody>
      </p:sp>
      <p:pic>
        <p:nvPicPr>
          <p:cNvPr id="29" name="Picture 28">
            <a:extLst>
              <a:ext uri="{FF2B5EF4-FFF2-40B4-BE49-F238E27FC236}">
                <a16:creationId xmlns:a16="http://schemas.microsoft.com/office/drawing/2014/main" id="{F121BA4A-B8AD-4062-8431-E9DAC0763F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659" t="20616" r="5833" b="18905"/>
          <a:stretch/>
        </p:blipFill>
        <p:spPr>
          <a:xfrm>
            <a:off x="1009650" y="213783"/>
            <a:ext cx="2590800" cy="962026"/>
          </a:xfrm>
          <a:prstGeom prst="rect">
            <a:avLst/>
          </a:prstGeom>
        </p:spPr>
      </p:pic>
      <p:pic>
        <p:nvPicPr>
          <p:cNvPr id="30" name="Picture 29">
            <a:extLst>
              <a:ext uri="{FF2B5EF4-FFF2-40B4-BE49-F238E27FC236}">
                <a16:creationId xmlns:a16="http://schemas.microsoft.com/office/drawing/2014/main" id="{4143385F-7C8B-4A69-9E02-56F3C8CFDA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9711" t="27917" r="19571" b="30000"/>
          <a:stretch/>
        </p:blipFill>
        <p:spPr>
          <a:xfrm>
            <a:off x="381000" y="5465019"/>
            <a:ext cx="1514475" cy="1050082"/>
          </a:xfrm>
          <a:prstGeom prst="rect">
            <a:avLst/>
          </a:prstGeom>
        </p:spPr>
      </p:pic>
      <p:sp>
        <p:nvSpPr>
          <p:cNvPr id="31" name="TextBox 30">
            <a:extLst>
              <a:ext uri="{FF2B5EF4-FFF2-40B4-BE49-F238E27FC236}">
                <a16:creationId xmlns:a16="http://schemas.microsoft.com/office/drawing/2014/main" id="{3F277052-0051-447A-BFF2-AFB3C6D282DD}"/>
              </a:ext>
            </a:extLst>
          </p:cNvPr>
          <p:cNvSpPr txBox="1"/>
          <p:nvPr userDrawn="1"/>
        </p:nvSpPr>
        <p:spPr>
          <a:xfrm>
            <a:off x="9808580" y="6241018"/>
            <a:ext cx="2259595" cy="369332"/>
          </a:xfrm>
          <a:prstGeom prst="rect">
            <a:avLst/>
          </a:prstGeom>
          <a:noFill/>
        </p:spPr>
        <p:txBody>
          <a:bodyPr wrap="square" rtlCol="0">
            <a:spAutoFit/>
          </a:bodyPr>
          <a:lstStyle/>
          <a:p>
            <a:r>
              <a:rPr lang="en-US" dirty="0">
                <a:solidFill>
                  <a:schemeClr val="bg1"/>
                </a:solidFill>
              </a:rPr>
              <a:t>alphacloudone.com</a:t>
            </a:r>
          </a:p>
        </p:txBody>
      </p:sp>
    </p:spTree>
    <p:extLst>
      <p:ext uri="{BB962C8B-B14F-4D97-AF65-F5344CB8AC3E}">
        <p14:creationId xmlns:p14="http://schemas.microsoft.com/office/powerpoint/2010/main" val="326572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383361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7624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137771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871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1949311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2510966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427785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55673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80384-6978-46F3-8470-D86928A851B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143278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80384-6978-46F3-8470-D86928A851BE}"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177390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80384-6978-46F3-8470-D86928A851BE}"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279030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80384-6978-46F3-8470-D86928A851BE}"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155244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80384-6978-46F3-8470-D86928A851BE}"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218042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80384-6978-46F3-8470-D86928A851BE}"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C2FD1-EA3D-41B8-A5DE-5BBD51C89548}" type="slidenum">
              <a:rPr lang="en-US" smtClean="0"/>
              <a:t>‹#›</a:t>
            </a:fld>
            <a:endParaRPr lang="en-US"/>
          </a:p>
        </p:txBody>
      </p:sp>
    </p:spTree>
    <p:extLst>
      <p:ext uri="{BB962C8B-B14F-4D97-AF65-F5344CB8AC3E}">
        <p14:creationId xmlns:p14="http://schemas.microsoft.com/office/powerpoint/2010/main" val="13259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C2FD1-EA3D-41B8-A5DE-5BBD51C89548}" type="slidenum">
              <a:rPr lang="en-US" smtClean="0"/>
              <a:t>‹#›</a:t>
            </a:fld>
            <a:endParaRPr lang="en-US"/>
          </a:p>
        </p:txBody>
      </p:sp>
      <p:sp>
        <p:nvSpPr>
          <p:cNvPr id="5" name="Date Placeholder 4"/>
          <p:cNvSpPr>
            <a:spLocks noGrp="1"/>
          </p:cNvSpPr>
          <p:nvPr>
            <p:ph type="dt" sz="half" idx="10"/>
          </p:nvPr>
        </p:nvSpPr>
        <p:spPr/>
        <p:txBody>
          <a:bodyPr/>
          <a:lstStyle/>
          <a:p>
            <a:fld id="{DE480384-6978-46F3-8470-D86928A851BE}" type="datetimeFigureOut">
              <a:rPr lang="en-US" smtClean="0"/>
              <a:t>1/25/2021</a:t>
            </a:fld>
            <a:endParaRPr lang="en-US"/>
          </a:p>
        </p:txBody>
      </p:sp>
    </p:spTree>
    <p:extLst>
      <p:ext uri="{BB962C8B-B14F-4D97-AF65-F5344CB8AC3E}">
        <p14:creationId xmlns:p14="http://schemas.microsoft.com/office/powerpoint/2010/main" val="73214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480384-6978-46F3-8470-D86928A851BE}" type="datetimeFigureOut">
              <a:rPr lang="en-US" smtClean="0"/>
              <a:t>1/25/2021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FC2FD1-EA3D-41B8-A5DE-5BBD51C89548}" type="slidenum">
              <a:rPr lang="en-US" smtClean="0"/>
              <a:t>‹#›</a:t>
            </a:fld>
            <a:endParaRPr lang="en-US"/>
          </a:p>
        </p:txBody>
      </p:sp>
    </p:spTree>
    <p:extLst>
      <p:ext uri="{BB962C8B-B14F-4D97-AF65-F5344CB8AC3E}">
        <p14:creationId xmlns:p14="http://schemas.microsoft.com/office/powerpoint/2010/main" val="18909359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17CCD6-E296-42EA-9E1E-63F31E5C3998}"/>
              </a:ext>
            </a:extLst>
          </p:cNvPr>
          <p:cNvSpPr txBox="1"/>
          <p:nvPr/>
        </p:nvSpPr>
        <p:spPr>
          <a:xfrm>
            <a:off x="1419225" y="1049247"/>
            <a:ext cx="5621042" cy="461665"/>
          </a:xfrm>
          <a:prstGeom prst="rect">
            <a:avLst/>
          </a:prstGeom>
          <a:noFill/>
        </p:spPr>
        <p:txBody>
          <a:bodyPr wrap="square" rtlCol="0">
            <a:spAutoFit/>
          </a:bodyPr>
          <a:lstStyle/>
          <a:p>
            <a:r>
              <a:rPr lang="en-US" sz="2400" dirty="0"/>
              <a:t>Bootcamp</a:t>
            </a:r>
          </a:p>
        </p:txBody>
      </p:sp>
      <p:sp>
        <p:nvSpPr>
          <p:cNvPr id="6" name="TextBox 5">
            <a:extLst>
              <a:ext uri="{FF2B5EF4-FFF2-40B4-BE49-F238E27FC236}">
                <a16:creationId xmlns:a16="http://schemas.microsoft.com/office/drawing/2014/main" id="{661EF0C9-6C5F-4193-B7B4-EFD888115ADE}"/>
              </a:ext>
            </a:extLst>
          </p:cNvPr>
          <p:cNvSpPr txBox="1"/>
          <p:nvPr/>
        </p:nvSpPr>
        <p:spPr>
          <a:xfrm>
            <a:off x="2378990" y="2615296"/>
            <a:ext cx="7253207" cy="646331"/>
          </a:xfrm>
          <a:prstGeom prst="rect">
            <a:avLst/>
          </a:prstGeom>
          <a:noFill/>
        </p:spPr>
        <p:txBody>
          <a:bodyPr wrap="square" rtlCol="0">
            <a:spAutoFit/>
          </a:bodyPr>
          <a:lstStyle/>
          <a:p>
            <a:pPr algn="ctr"/>
            <a:r>
              <a:rPr lang="en-US" sz="3600" dirty="0"/>
              <a:t>Session 6</a:t>
            </a:r>
          </a:p>
        </p:txBody>
      </p:sp>
      <p:pic>
        <p:nvPicPr>
          <p:cNvPr id="3" name="Picture 2">
            <a:extLst>
              <a:ext uri="{FF2B5EF4-FFF2-40B4-BE49-F238E27FC236}">
                <a16:creationId xmlns:a16="http://schemas.microsoft.com/office/drawing/2014/main" id="{8AEB0A78-DB78-44CB-84E2-7C33B3CCD8D4}"/>
              </a:ext>
            </a:extLst>
          </p:cNvPr>
          <p:cNvPicPr>
            <a:picLocks noChangeAspect="1"/>
          </p:cNvPicPr>
          <p:nvPr/>
        </p:nvPicPr>
        <p:blipFill rotWithShape="1">
          <a:blip r:embed="rId2">
            <a:extLst>
              <a:ext uri="{28A0092B-C50C-407E-A947-70E740481C1C}">
                <a14:useLocalDpi xmlns:a14="http://schemas.microsoft.com/office/drawing/2010/main" val="0"/>
              </a:ext>
            </a:extLst>
          </a:blip>
          <a:srcRect l="8659" t="20616" r="5833" b="18905"/>
          <a:stretch/>
        </p:blipFill>
        <p:spPr>
          <a:xfrm>
            <a:off x="1009650" y="213783"/>
            <a:ext cx="2590800" cy="962026"/>
          </a:xfrm>
          <a:prstGeom prst="rect">
            <a:avLst/>
          </a:prstGeom>
        </p:spPr>
      </p:pic>
      <p:pic>
        <p:nvPicPr>
          <p:cNvPr id="8" name="Picture 7">
            <a:extLst>
              <a:ext uri="{FF2B5EF4-FFF2-40B4-BE49-F238E27FC236}">
                <a16:creationId xmlns:a16="http://schemas.microsoft.com/office/drawing/2014/main" id="{22A7DD2B-881E-435C-823E-42475A4C90DC}"/>
              </a:ext>
            </a:extLst>
          </p:cNvPr>
          <p:cNvPicPr>
            <a:picLocks noChangeAspect="1"/>
          </p:cNvPicPr>
          <p:nvPr/>
        </p:nvPicPr>
        <p:blipFill rotWithShape="1">
          <a:blip r:embed="rId3">
            <a:extLst>
              <a:ext uri="{28A0092B-C50C-407E-A947-70E740481C1C}">
                <a14:useLocalDpi xmlns:a14="http://schemas.microsoft.com/office/drawing/2010/main" val="0"/>
              </a:ext>
            </a:extLst>
          </a:blip>
          <a:srcRect l="19711" t="27917" r="19571" b="30000"/>
          <a:stretch/>
        </p:blipFill>
        <p:spPr>
          <a:xfrm>
            <a:off x="381000" y="5465019"/>
            <a:ext cx="1514475" cy="1050082"/>
          </a:xfrm>
          <a:prstGeom prst="rect">
            <a:avLst/>
          </a:prstGeom>
        </p:spPr>
      </p:pic>
      <p:sp>
        <p:nvSpPr>
          <p:cNvPr id="9" name="TextBox 8">
            <a:extLst>
              <a:ext uri="{FF2B5EF4-FFF2-40B4-BE49-F238E27FC236}">
                <a16:creationId xmlns:a16="http://schemas.microsoft.com/office/drawing/2014/main" id="{E64C6897-31BF-4661-984A-AD44EAC18E01}"/>
              </a:ext>
            </a:extLst>
          </p:cNvPr>
          <p:cNvSpPr txBox="1"/>
          <p:nvPr/>
        </p:nvSpPr>
        <p:spPr>
          <a:xfrm>
            <a:off x="9808580" y="6241018"/>
            <a:ext cx="2259595" cy="369332"/>
          </a:xfrm>
          <a:prstGeom prst="rect">
            <a:avLst/>
          </a:prstGeom>
          <a:noFill/>
        </p:spPr>
        <p:txBody>
          <a:bodyPr wrap="square" rtlCol="0">
            <a:spAutoFit/>
          </a:bodyPr>
          <a:lstStyle/>
          <a:p>
            <a:r>
              <a:rPr lang="en-US" dirty="0">
                <a:solidFill>
                  <a:schemeClr val="bg1"/>
                </a:solidFill>
              </a:rPr>
              <a:t>alphacloudone.com</a:t>
            </a:r>
          </a:p>
        </p:txBody>
      </p:sp>
    </p:spTree>
    <p:extLst>
      <p:ext uri="{BB962C8B-B14F-4D97-AF65-F5344CB8AC3E}">
        <p14:creationId xmlns:p14="http://schemas.microsoft.com/office/powerpoint/2010/main" val="413126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F1BBD7-32C8-4DE8-8ED6-1554FC51E03E}"/>
              </a:ext>
            </a:extLst>
          </p:cNvPr>
          <p:cNvSpPr txBox="1">
            <a:spLocks/>
          </p:cNvSpPr>
          <p:nvPr/>
        </p:nvSpPr>
        <p:spPr>
          <a:xfrm>
            <a:off x="3977640" y="365125"/>
            <a:ext cx="7376160" cy="93332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solidFill>
                  <a:schemeClr val="tx1"/>
                </a:solidFill>
              </a:rPr>
              <a:t>Blackjack (21)</a:t>
            </a:r>
          </a:p>
        </p:txBody>
      </p:sp>
      <p:sp>
        <p:nvSpPr>
          <p:cNvPr id="7" name="Content Placeholder 2">
            <a:extLst>
              <a:ext uri="{FF2B5EF4-FFF2-40B4-BE49-F238E27FC236}">
                <a16:creationId xmlns:a16="http://schemas.microsoft.com/office/drawing/2014/main" id="{D8650B48-42F8-4FA5-BFFF-918B59F142D1}"/>
              </a:ext>
            </a:extLst>
          </p:cNvPr>
          <p:cNvSpPr txBox="1">
            <a:spLocks/>
          </p:cNvSpPr>
          <p:nvPr/>
        </p:nvSpPr>
        <p:spPr>
          <a:xfrm>
            <a:off x="2039112" y="1587881"/>
            <a:ext cx="7671816" cy="435133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lvl="1" indent="-457200" algn="l"/>
            <a:r>
              <a:rPr lang="en-US" sz="1200" dirty="0">
                <a:solidFill>
                  <a:schemeClr val="tx1"/>
                </a:solidFill>
                <a:latin typeface="Arial" panose="020B0604020202020204" pitchFamily="34" charset="0"/>
              </a:rPr>
              <a:t>Blackjack, also known as 21, is a card game between one or more players and a dealer.</a:t>
            </a:r>
          </a:p>
          <a:p>
            <a:pPr algn="l">
              <a:spcBef>
                <a:spcPts val="600"/>
              </a:spcBef>
              <a:spcAft>
                <a:spcPts val="600"/>
              </a:spcAft>
            </a:pPr>
            <a:r>
              <a:rPr lang="en-US" sz="1200" dirty="0">
                <a:solidFill>
                  <a:schemeClr val="tx1"/>
                </a:solidFill>
                <a:latin typeface="Arial" panose="020B0604020202020204" pitchFamily="34" charset="0"/>
              </a:rPr>
              <a:t>Blackjack uses a standard deck of 52 cards, with four suits- Hearts, Diamonds, Clubs, Spades </a:t>
            </a:r>
          </a:p>
          <a:p>
            <a:pPr algn="l">
              <a:spcBef>
                <a:spcPts val="600"/>
              </a:spcBef>
              <a:spcAft>
                <a:spcPts val="600"/>
              </a:spcAft>
            </a:pPr>
            <a:r>
              <a:rPr lang="en-US" sz="1200" dirty="0">
                <a:solidFill>
                  <a:schemeClr val="tx1"/>
                </a:solidFill>
                <a:latin typeface="Arial" panose="020B0604020202020204" pitchFamily="34" charset="0"/>
              </a:rPr>
              <a:t>Players are each dealt two cards, one up (exposed) and one down (hidden. The value of cards two through ten is their pip value (2 through 10). Face cards (Jack, Queen, and King) are all worth ten. Aces can be worth one or eleven. A hand's value is the sum of the card values. Players are allowed to draw additional cards to improve their hands. </a:t>
            </a:r>
          </a:p>
          <a:p>
            <a:pPr algn="l">
              <a:spcBef>
                <a:spcPts val="600"/>
              </a:spcBef>
              <a:spcAft>
                <a:spcPts val="600"/>
              </a:spcAft>
            </a:pPr>
            <a:r>
              <a:rPr lang="en-US" sz="1200" dirty="0">
                <a:solidFill>
                  <a:schemeClr val="tx1"/>
                </a:solidFill>
                <a:latin typeface="Arial" panose="020B0604020202020204" pitchFamily="34" charset="0"/>
              </a:rPr>
              <a:t>Once all the players have completed their hands, it is the dealer's turn. The dealer hand will not be completed if all players have either busted or received blackjacks. The dealer then reveals the hidden card and must hit until the cards total up to 17 points. At 17 points or higher the dealer must stay. </a:t>
            </a:r>
          </a:p>
          <a:p>
            <a:pPr algn="l">
              <a:spcBef>
                <a:spcPts val="600"/>
              </a:spcBef>
              <a:spcAft>
                <a:spcPts val="600"/>
              </a:spcAft>
            </a:pPr>
            <a:r>
              <a:rPr lang="en-US" sz="1200" dirty="0">
                <a:solidFill>
                  <a:schemeClr val="tx1"/>
                </a:solidFill>
                <a:latin typeface="Arial" panose="020B0604020202020204" pitchFamily="34" charset="0"/>
              </a:rPr>
              <a:t>If the player is dealt an Ace and a ten-value card (called a "blackjack“), and the dealer does not, the player wins.</a:t>
            </a:r>
          </a:p>
          <a:p>
            <a:pPr algn="l">
              <a:spcBef>
                <a:spcPts val="600"/>
              </a:spcBef>
              <a:spcAft>
                <a:spcPts val="600"/>
              </a:spcAft>
              <a:buClrTx/>
              <a:buFont typeface="Arial" panose="020B0604020202020204" pitchFamily="34" charset="0"/>
              <a:buChar char="•"/>
            </a:pPr>
            <a:r>
              <a:rPr lang="en-US" sz="1200" dirty="0">
                <a:solidFill>
                  <a:schemeClr val="tx1"/>
                </a:solidFill>
                <a:latin typeface="Arial" panose="020B0604020202020204" pitchFamily="34" charset="0"/>
              </a:rPr>
              <a:t>If the player exceeds a sum of 21 ("busts"), the player loses, even if the dealer also exceeds 21.</a:t>
            </a:r>
          </a:p>
          <a:p>
            <a:pPr algn="l">
              <a:spcBef>
                <a:spcPts val="600"/>
              </a:spcBef>
              <a:spcAft>
                <a:spcPts val="600"/>
              </a:spcAft>
              <a:buClrTx/>
              <a:buFont typeface="Arial" panose="020B0604020202020204" pitchFamily="34" charset="0"/>
              <a:buChar char="•"/>
            </a:pPr>
            <a:r>
              <a:rPr lang="en-US" sz="1200" dirty="0">
                <a:solidFill>
                  <a:schemeClr val="tx1"/>
                </a:solidFill>
                <a:latin typeface="Arial" panose="020B0604020202020204" pitchFamily="34" charset="0"/>
              </a:rPr>
              <a:t>If the dealer exceeds 21 ("busts") and the player does not, the player wins.</a:t>
            </a:r>
          </a:p>
          <a:p>
            <a:pPr algn="l">
              <a:spcBef>
                <a:spcPts val="600"/>
              </a:spcBef>
              <a:spcAft>
                <a:spcPts val="600"/>
              </a:spcAft>
              <a:buClrTx/>
              <a:buFont typeface="Arial" panose="020B0604020202020204" pitchFamily="34" charset="0"/>
              <a:buChar char="•"/>
            </a:pPr>
            <a:r>
              <a:rPr lang="en-US" sz="1200" dirty="0">
                <a:solidFill>
                  <a:schemeClr val="tx1"/>
                </a:solidFill>
                <a:latin typeface="Arial" panose="020B0604020202020204" pitchFamily="34" charset="0"/>
              </a:rPr>
              <a:t>If the player attains a final sum higher than the dealer and does not bust, the player wins.</a:t>
            </a:r>
          </a:p>
          <a:p>
            <a:pPr algn="l">
              <a:spcBef>
                <a:spcPts val="600"/>
              </a:spcBef>
              <a:spcAft>
                <a:spcPts val="600"/>
              </a:spcAft>
              <a:buClrTx/>
              <a:buFont typeface="Arial" panose="020B0604020202020204" pitchFamily="34" charset="0"/>
              <a:buChar char="•"/>
            </a:pPr>
            <a:r>
              <a:rPr lang="en-US" sz="1200" dirty="0">
                <a:solidFill>
                  <a:schemeClr val="tx1"/>
                </a:solidFill>
                <a:latin typeface="Arial" panose="020B0604020202020204" pitchFamily="34" charset="0"/>
              </a:rPr>
              <a:t>If both dealer and player receive a blackjack or any other hands with the same sum called a "push", no one wins.</a:t>
            </a:r>
          </a:p>
          <a:p>
            <a:pPr lvl="1" algn="l"/>
            <a:endParaRPr lang="en-US" sz="1200" dirty="0">
              <a:solidFill>
                <a:schemeClr val="tx1"/>
              </a:solidFill>
            </a:endParaRPr>
          </a:p>
        </p:txBody>
      </p:sp>
    </p:spTree>
    <p:extLst>
      <p:ext uri="{BB962C8B-B14F-4D97-AF65-F5344CB8AC3E}">
        <p14:creationId xmlns:p14="http://schemas.microsoft.com/office/powerpoint/2010/main" val="41798822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891</TotalTime>
  <Words>303</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Pflum</dc:creator>
  <cp:lastModifiedBy>Chris Pflum</cp:lastModifiedBy>
  <cp:revision>29</cp:revision>
  <dcterms:created xsi:type="dcterms:W3CDTF">2020-12-20T21:24:44Z</dcterms:created>
  <dcterms:modified xsi:type="dcterms:W3CDTF">2021-01-25T17:39:05Z</dcterms:modified>
</cp:coreProperties>
</file>