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Pflum" userId="fdb5aa48a9400fb9" providerId="LiveId" clId="{45D7B279-9510-4D46-8E5C-9ECBABC5085B}"/>
    <pc:docChg chg="custSel addSld delSld modSld">
      <pc:chgData name="Chris Pflum" userId="fdb5aa48a9400fb9" providerId="LiveId" clId="{45D7B279-9510-4D46-8E5C-9ECBABC5085B}" dt="2021-01-25T16:29:43.081" v="186" actId="12"/>
      <pc:docMkLst>
        <pc:docMk/>
      </pc:docMkLst>
      <pc:sldChg chg="modSp mod">
        <pc:chgData name="Chris Pflum" userId="fdb5aa48a9400fb9" providerId="LiveId" clId="{45D7B279-9510-4D46-8E5C-9ECBABC5085B}" dt="2021-01-25T16:16:13.022" v="1" actId="20577"/>
        <pc:sldMkLst>
          <pc:docMk/>
          <pc:sldMk cId="4131268915" sldId="256"/>
        </pc:sldMkLst>
        <pc:spChg chg="mod">
          <ac:chgData name="Chris Pflum" userId="fdb5aa48a9400fb9" providerId="LiveId" clId="{45D7B279-9510-4D46-8E5C-9ECBABC5085B}" dt="2021-01-25T16:16:13.022" v="1" actId="20577"/>
          <ac:spMkLst>
            <pc:docMk/>
            <pc:sldMk cId="4131268915" sldId="256"/>
            <ac:spMk id="6" creationId="{661EF0C9-6C5F-4193-B7B4-EFD888115ADE}"/>
          </ac:spMkLst>
        </pc:spChg>
      </pc:sldChg>
      <pc:sldChg chg="addSp delSp modSp mod">
        <pc:chgData name="Chris Pflum" userId="fdb5aa48a9400fb9" providerId="LiveId" clId="{45D7B279-9510-4D46-8E5C-9ECBABC5085B}" dt="2021-01-25T16:18:21.625" v="24" actId="948"/>
        <pc:sldMkLst>
          <pc:docMk/>
          <pc:sldMk cId="4179882221" sldId="257"/>
        </pc:sldMkLst>
        <pc:spChg chg="del">
          <ac:chgData name="Chris Pflum" userId="fdb5aa48a9400fb9" providerId="LiveId" clId="{45D7B279-9510-4D46-8E5C-9ECBABC5085B}" dt="2021-01-25T16:16:58.527" v="3" actId="478"/>
          <ac:spMkLst>
            <pc:docMk/>
            <pc:sldMk cId="4179882221" sldId="257"/>
            <ac:spMk id="3" creationId="{37CC0EF1-9B19-43A7-9DF5-190A93007C72}"/>
          </ac:spMkLst>
        </pc:spChg>
        <pc:spChg chg="del">
          <ac:chgData name="Chris Pflum" userId="fdb5aa48a9400fb9" providerId="LiveId" clId="{45D7B279-9510-4D46-8E5C-9ECBABC5085B}" dt="2021-01-25T16:16:55.240" v="2" actId="478"/>
          <ac:spMkLst>
            <pc:docMk/>
            <pc:sldMk cId="4179882221" sldId="257"/>
            <ac:spMk id="4" creationId="{665227B9-0766-48D4-BA07-EA458F8D72F1}"/>
          </ac:spMkLst>
        </pc:spChg>
        <pc:spChg chg="add mod">
          <ac:chgData name="Chris Pflum" userId="fdb5aa48a9400fb9" providerId="LiveId" clId="{45D7B279-9510-4D46-8E5C-9ECBABC5085B}" dt="2021-01-25T16:17:48.230" v="20" actId="1076"/>
          <ac:spMkLst>
            <pc:docMk/>
            <pc:sldMk cId="4179882221" sldId="257"/>
            <ac:spMk id="5" creationId="{03348974-73D7-4952-BF59-072364C7DF1D}"/>
          </ac:spMkLst>
        </pc:spChg>
        <pc:spChg chg="add mod">
          <ac:chgData name="Chris Pflum" userId="fdb5aa48a9400fb9" providerId="LiveId" clId="{45D7B279-9510-4D46-8E5C-9ECBABC5085B}" dt="2021-01-25T16:18:21.625" v="24" actId="948"/>
          <ac:spMkLst>
            <pc:docMk/>
            <pc:sldMk cId="4179882221" sldId="257"/>
            <ac:spMk id="6" creationId="{8D72934B-EFF6-496C-9FFE-B16BC9F5E7C2}"/>
          </ac:spMkLst>
        </pc:spChg>
      </pc:sldChg>
      <pc:sldChg chg="addSp delSp modSp mod">
        <pc:chgData name="Chris Pflum" userId="fdb5aa48a9400fb9" providerId="LiveId" clId="{45D7B279-9510-4D46-8E5C-9ECBABC5085B}" dt="2021-01-25T16:20:37.918" v="82" actId="1035"/>
        <pc:sldMkLst>
          <pc:docMk/>
          <pc:sldMk cId="1783342020" sldId="258"/>
        </pc:sldMkLst>
        <pc:spChg chg="del">
          <ac:chgData name="Chris Pflum" userId="fdb5aa48a9400fb9" providerId="LiveId" clId="{45D7B279-9510-4D46-8E5C-9ECBABC5085B}" dt="2021-01-25T16:19:11.818" v="31" actId="478"/>
          <ac:spMkLst>
            <pc:docMk/>
            <pc:sldMk cId="1783342020" sldId="258"/>
            <ac:spMk id="2" creationId="{967F6E3C-4CD3-4C21-AFF1-ACFF100F5097}"/>
          </ac:spMkLst>
        </pc:spChg>
        <pc:spChg chg="del">
          <ac:chgData name="Chris Pflum" userId="fdb5aa48a9400fb9" providerId="LiveId" clId="{45D7B279-9510-4D46-8E5C-9ECBABC5085B}" dt="2021-01-25T16:19:07.399" v="30" actId="478"/>
          <ac:spMkLst>
            <pc:docMk/>
            <pc:sldMk cId="1783342020" sldId="258"/>
            <ac:spMk id="3" creationId="{715B49DE-B360-47F6-993F-41E76E0B74BF}"/>
          </ac:spMkLst>
        </pc:spChg>
        <pc:spChg chg="add mod">
          <ac:chgData name="Chris Pflum" userId="fdb5aa48a9400fb9" providerId="LiveId" clId="{45D7B279-9510-4D46-8E5C-9ECBABC5085B}" dt="2021-01-25T16:20:29.875" v="62" actId="1035"/>
          <ac:spMkLst>
            <pc:docMk/>
            <pc:sldMk cId="1783342020" sldId="258"/>
            <ac:spMk id="4" creationId="{CBFED936-BC90-46EC-991A-2894217C98F3}"/>
          </ac:spMkLst>
        </pc:spChg>
        <pc:spChg chg="add mod">
          <ac:chgData name="Chris Pflum" userId="fdb5aa48a9400fb9" providerId="LiveId" clId="{45D7B279-9510-4D46-8E5C-9ECBABC5085B}" dt="2021-01-25T16:20:37.918" v="82" actId="1035"/>
          <ac:spMkLst>
            <pc:docMk/>
            <pc:sldMk cId="1783342020" sldId="258"/>
            <ac:spMk id="5" creationId="{DEFDB936-004F-4DE6-889A-A44C49235485}"/>
          </ac:spMkLst>
        </pc:spChg>
      </pc:sldChg>
      <pc:sldChg chg="del">
        <pc:chgData name="Chris Pflum" userId="fdb5aa48a9400fb9" providerId="LiveId" clId="{45D7B279-9510-4D46-8E5C-9ECBABC5085B}" dt="2021-01-25T16:19:01.288" v="28" actId="47"/>
        <pc:sldMkLst>
          <pc:docMk/>
          <pc:sldMk cId="3048105070" sldId="259"/>
        </pc:sldMkLst>
      </pc:sldChg>
      <pc:sldChg chg="addSp delSp modSp add mod">
        <pc:chgData name="Chris Pflum" userId="fdb5aa48a9400fb9" providerId="LiveId" clId="{45D7B279-9510-4D46-8E5C-9ECBABC5085B}" dt="2021-01-25T16:23:30.672" v="102" actId="948"/>
        <pc:sldMkLst>
          <pc:docMk/>
          <pc:sldMk cId="3806420643" sldId="259"/>
        </pc:sldMkLst>
        <pc:spChg chg="del">
          <ac:chgData name="Chris Pflum" userId="fdb5aa48a9400fb9" providerId="LiveId" clId="{45D7B279-9510-4D46-8E5C-9ECBABC5085B}" dt="2021-01-25T16:21:58.844" v="85" actId="478"/>
          <ac:spMkLst>
            <pc:docMk/>
            <pc:sldMk cId="3806420643" sldId="259"/>
            <ac:spMk id="4" creationId="{CBFED936-BC90-46EC-991A-2894217C98F3}"/>
          </ac:spMkLst>
        </pc:spChg>
        <pc:spChg chg="del">
          <ac:chgData name="Chris Pflum" userId="fdb5aa48a9400fb9" providerId="LiveId" clId="{45D7B279-9510-4D46-8E5C-9ECBABC5085B}" dt="2021-01-25T16:21:55.797" v="84" actId="478"/>
          <ac:spMkLst>
            <pc:docMk/>
            <pc:sldMk cId="3806420643" sldId="259"/>
            <ac:spMk id="5" creationId="{DEFDB936-004F-4DE6-889A-A44C49235485}"/>
          </ac:spMkLst>
        </pc:spChg>
        <pc:spChg chg="add mod">
          <ac:chgData name="Chris Pflum" userId="fdb5aa48a9400fb9" providerId="LiveId" clId="{45D7B279-9510-4D46-8E5C-9ECBABC5085B}" dt="2021-01-25T16:23:16.155" v="100" actId="14100"/>
          <ac:spMkLst>
            <pc:docMk/>
            <pc:sldMk cId="3806420643" sldId="259"/>
            <ac:spMk id="6" creationId="{78128ED2-9E68-447D-AF88-91012953CB23}"/>
          </ac:spMkLst>
        </pc:spChg>
        <pc:spChg chg="add mod">
          <ac:chgData name="Chris Pflum" userId="fdb5aa48a9400fb9" providerId="LiveId" clId="{45D7B279-9510-4D46-8E5C-9ECBABC5085B}" dt="2021-01-25T16:23:30.672" v="102" actId="948"/>
          <ac:spMkLst>
            <pc:docMk/>
            <pc:sldMk cId="3806420643" sldId="259"/>
            <ac:spMk id="7" creationId="{77C647EB-1B4F-4BD1-AC82-2BC95B935D6C}"/>
          </ac:spMkLst>
        </pc:spChg>
      </pc:sldChg>
      <pc:sldChg chg="addSp delSp modSp add mod">
        <pc:chgData name="Chris Pflum" userId="fdb5aa48a9400fb9" providerId="LiveId" clId="{45D7B279-9510-4D46-8E5C-9ECBABC5085B}" dt="2021-01-25T16:25:29.979" v="119" actId="20577"/>
        <pc:sldMkLst>
          <pc:docMk/>
          <pc:sldMk cId="625012427" sldId="260"/>
        </pc:sldMkLst>
        <pc:spChg chg="add mod">
          <ac:chgData name="Chris Pflum" userId="fdb5aa48a9400fb9" providerId="LiveId" clId="{45D7B279-9510-4D46-8E5C-9ECBABC5085B}" dt="2021-01-25T16:24:56.498" v="112" actId="1076"/>
          <ac:spMkLst>
            <pc:docMk/>
            <pc:sldMk cId="625012427" sldId="260"/>
            <ac:spMk id="4" creationId="{D024E2D7-5FE9-4640-95AA-B87527F1F6FF}"/>
          </ac:spMkLst>
        </pc:spChg>
        <pc:spChg chg="add mod">
          <ac:chgData name="Chris Pflum" userId="fdb5aa48a9400fb9" providerId="LiveId" clId="{45D7B279-9510-4D46-8E5C-9ECBABC5085B}" dt="2021-01-25T16:25:29.979" v="119" actId="20577"/>
          <ac:spMkLst>
            <pc:docMk/>
            <pc:sldMk cId="625012427" sldId="260"/>
            <ac:spMk id="5" creationId="{084ACDDC-4A01-420E-A0D5-6E2AD360F4BE}"/>
          </ac:spMkLst>
        </pc:spChg>
        <pc:spChg chg="del">
          <ac:chgData name="Chris Pflum" userId="fdb5aa48a9400fb9" providerId="LiveId" clId="{45D7B279-9510-4D46-8E5C-9ECBABC5085B}" dt="2021-01-25T16:24:04.842" v="105" actId="478"/>
          <ac:spMkLst>
            <pc:docMk/>
            <pc:sldMk cId="625012427" sldId="260"/>
            <ac:spMk id="6" creationId="{78128ED2-9E68-447D-AF88-91012953CB23}"/>
          </ac:spMkLst>
        </pc:spChg>
        <pc:spChg chg="del">
          <ac:chgData name="Chris Pflum" userId="fdb5aa48a9400fb9" providerId="LiveId" clId="{45D7B279-9510-4D46-8E5C-9ECBABC5085B}" dt="2021-01-25T16:24:01.736" v="104" actId="478"/>
          <ac:spMkLst>
            <pc:docMk/>
            <pc:sldMk cId="625012427" sldId="260"/>
            <ac:spMk id="7" creationId="{77C647EB-1B4F-4BD1-AC82-2BC95B935D6C}"/>
          </ac:spMkLst>
        </pc:spChg>
      </pc:sldChg>
      <pc:sldChg chg="del">
        <pc:chgData name="Chris Pflum" userId="fdb5aa48a9400fb9" providerId="LiveId" clId="{45D7B279-9510-4D46-8E5C-9ECBABC5085B}" dt="2021-01-25T16:19:00.317" v="26" actId="47"/>
        <pc:sldMkLst>
          <pc:docMk/>
          <pc:sldMk cId="2685141458" sldId="260"/>
        </pc:sldMkLst>
      </pc:sldChg>
      <pc:sldChg chg="del">
        <pc:chgData name="Chris Pflum" userId="fdb5aa48a9400fb9" providerId="LiveId" clId="{45D7B279-9510-4D46-8E5C-9ECBABC5085B}" dt="2021-01-25T16:18:59.999" v="25" actId="47"/>
        <pc:sldMkLst>
          <pc:docMk/>
          <pc:sldMk cId="2027546146" sldId="261"/>
        </pc:sldMkLst>
      </pc:sldChg>
      <pc:sldChg chg="addSp delSp modSp add mod">
        <pc:chgData name="Chris Pflum" userId="fdb5aa48a9400fb9" providerId="LiveId" clId="{45D7B279-9510-4D46-8E5C-9ECBABC5085B}" dt="2021-01-25T16:27:21.692" v="153" actId="1038"/>
        <pc:sldMkLst>
          <pc:docMk/>
          <pc:sldMk cId="3903544021" sldId="261"/>
        </pc:sldMkLst>
        <pc:spChg chg="del">
          <ac:chgData name="Chris Pflum" userId="fdb5aa48a9400fb9" providerId="LiveId" clId="{45D7B279-9510-4D46-8E5C-9ECBABC5085B}" dt="2021-01-25T16:26:05.790" v="122" actId="478"/>
          <ac:spMkLst>
            <pc:docMk/>
            <pc:sldMk cId="3903544021" sldId="261"/>
            <ac:spMk id="4" creationId="{D024E2D7-5FE9-4640-95AA-B87527F1F6FF}"/>
          </ac:spMkLst>
        </pc:spChg>
        <pc:spChg chg="del">
          <ac:chgData name="Chris Pflum" userId="fdb5aa48a9400fb9" providerId="LiveId" clId="{45D7B279-9510-4D46-8E5C-9ECBABC5085B}" dt="2021-01-25T16:26:02.305" v="121" actId="478"/>
          <ac:spMkLst>
            <pc:docMk/>
            <pc:sldMk cId="3903544021" sldId="261"/>
            <ac:spMk id="5" creationId="{084ACDDC-4A01-420E-A0D5-6E2AD360F4BE}"/>
          </ac:spMkLst>
        </pc:spChg>
        <pc:spChg chg="add mod">
          <ac:chgData name="Chris Pflum" userId="fdb5aa48a9400fb9" providerId="LiveId" clId="{45D7B279-9510-4D46-8E5C-9ECBABC5085B}" dt="2021-01-25T16:27:21.692" v="153" actId="1038"/>
          <ac:spMkLst>
            <pc:docMk/>
            <pc:sldMk cId="3903544021" sldId="261"/>
            <ac:spMk id="6" creationId="{3088CF65-7FCE-43B4-A12E-84B664B5A6DE}"/>
          </ac:spMkLst>
        </pc:spChg>
        <pc:spChg chg="add mod">
          <ac:chgData name="Chris Pflum" userId="fdb5aa48a9400fb9" providerId="LiveId" clId="{45D7B279-9510-4D46-8E5C-9ECBABC5085B}" dt="2021-01-25T16:27:05.310" v="135" actId="12"/>
          <ac:spMkLst>
            <pc:docMk/>
            <pc:sldMk cId="3903544021" sldId="261"/>
            <ac:spMk id="7" creationId="{ED4D26B1-8CC3-4172-B2A8-4AC246EF75D6}"/>
          </ac:spMkLst>
        </pc:spChg>
      </pc:sldChg>
      <pc:sldChg chg="addSp delSp modSp add mod">
        <pc:chgData name="Chris Pflum" userId="fdb5aa48a9400fb9" providerId="LiveId" clId="{45D7B279-9510-4D46-8E5C-9ECBABC5085B}" dt="2021-01-25T16:28:23.228" v="169" actId="1076"/>
        <pc:sldMkLst>
          <pc:docMk/>
          <pc:sldMk cId="1313518525" sldId="262"/>
        </pc:sldMkLst>
        <pc:spChg chg="add mod">
          <ac:chgData name="Chris Pflum" userId="fdb5aa48a9400fb9" providerId="LiveId" clId="{45D7B279-9510-4D46-8E5C-9ECBABC5085B}" dt="2021-01-25T16:28:23.228" v="169" actId="1076"/>
          <ac:spMkLst>
            <pc:docMk/>
            <pc:sldMk cId="1313518525" sldId="262"/>
            <ac:spMk id="4" creationId="{7B65C769-3AFB-444E-9043-C5D29E4416C5}"/>
          </ac:spMkLst>
        </pc:spChg>
        <pc:spChg chg="add mod">
          <ac:chgData name="Chris Pflum" userId="fdb5aa48a9400fb9" providerId="LiveId" clId="{45D7B279-9510-4D46-8E5C-9ECBABC5085B}" dt="2021-01-25T16:28:12.020" v="162" actId="1076"/>
          <ac:spMkLst>
            <pc:docMk/>
            <pc:sldMk cId="1313518525" sldId="262"/>
            <ac:spMk id="5" creationId="{52B4EA12-15C5-452F-8632-63C4A0CF7083}"/>
          </ac:spMkLst>
        </pc:spChg>
        <pc:spChg chg="del">
          <ac:chgData name="Chris Pflum" userId="fdb5aa48a9400fb9" providerId="LiveId" clId="{45D7B279-9510-4D46-8E5C-9ECBABC5085B}" dt="2021-01-25T16:27:35.529" v="156" actId="478"/>
          <ac:spMkLst>
            <pc:docMk/>
            <pc:sldMk cId="1313518525" sldId="262"/>
            <ac:spMk id="6" creationId="{3088CF65-7FCE-43B4-A12E-84B664B5A6DE}"/>
          </ac:spMkLst>
        </pc:spChg>
        <pc:spChg chg="del">
          <ac:chgData name="Chris Pflum" userId="fdb5aa48a9400fb9" providerId="LiveId" clId="{45D7B279-9510-4D46-8E5C-9ECBABC5085B}" dt="2021-01-25T16:27:31.824" v="155" actId="478"/>
          <ac:spMkLst>
            <pc:docMk/>
            <pc:sldMk cId="1313518525" sldId="262"/>
            <ac:spMk id="7" creationId="{ED4D26B1-8CC3-4172-B2A8-4AC246EF75D6}"/>
          </ac:spMkLst>
        </pc:spChg>
      </pc:sldChg>
      <pc:sldChg chg="del">
        <pc:chgData name="Chris Pflum" userId="fdb5aa48a9400fb9" providerId="LiveId" clId="{45D7B279-9510-4D46-8E5C-9ECBABC5085B}" dt="2021-01-25T16:19:00.866" v="27" actId="47"/>
        <pc:sldMkLst>
          <pc:docMk/>
          <pc:sldMk cId="2727880042" sldId="262"/>
        </pc:sldMkLst>
      </pc:sldChg>
      <pc:sldChg chg="del">
        <pc:chgData name="Chris Pflum" userId="fdb5aa48a9400fb9" providerId="LiveId" clId="{45D7B279-9510-4D46-8E5C-9ECBABC5085B}" dt="2021-01-25T16:19:01.728" v="29" actId="47"/>
        <pc:sldMkLst>
          <pc:docMk/>
          <pc:sldMk cId="341756393" sldId="263"/>
        </pc:sldMkLst>
      </pc:sldChg>
      <pc:sldChg chg="addSp delSp modSp add mod">
        <pc:chgData name="Chris Pflum" userId="fdb5aa48a9400fb9" providerId="LiveId" clId="{45D7B279-9510-4D46-8E5C-9ECBABC5085B}" dt="2021-01-25T16:29:43.081" v="186" actId="12"/>
        <pc:sldMkLst>
          <pc:docMk/>
          <pc:sldMk cId="2553704464" sldId="263"/>
        </pc:sldMkLst>
        <pc:spChg chg="del">
          <ac:chgData name="Chris Pflum" userId="fdb5aa48a9400fb9" providerId="LiveId" clId="{45D7B279-9510-4D46-8E5C-9ECBABC5085B}" dt="2021-01-25T16:28:44.575" v="172" actId="478"/>
          <ac:spMkLst>
            <pc:docMk/>
            <pc:sldMk cId="2553704464" sldId="263"/>
            <ac:spMk id="4" creationId="{7B65C769-3AFB-444E-9043-C5D29E4416C5}"/>
          </ac:spMkLst>
        </pc:spChg>
        <pc:spChg chg="del">
          <ac:chgData name="Chris Pflum" userId="fdb5aa48a9400fb9" providerId="LiveId" clId="{45D7B279-9510-4D46-8E5C-9ECBABC5085B}" dt="2021-01-25T16:28:37.963" v="171" actId="478"/>
          <ac:spMkLst>
            <pc:docMk/>
            <pc:sldMk cId="2553704464" sldId="263"/>
            <ac:spMk id="5" creationId="{52B4EA12-15C5-452F-8632-63C4A0CF7083}"/>
          </ac:spMkLst>
        </pc:spChg>
        <pc:spChg chg="add mod">
          <ac:chgData name="Chris Pflum" userId="fdb5aa48a9400fb9" providerId="LiveId" clId="{45D7B279-9510-4D46-8E5C-9ECBABC5085B}" dt="2021-01-25T16:29:27.899" v="184" actId="1076"/>
          <ac:spMkLst>
            <pc:docMk/>
            <pc:sldMk cId="2553704464" sldId="263"/>
            <ac:spMk id="6" creationId="{00297022-0677-4149-A4C3-F24071EAD80D}"/>
          </ac:spMkLst>
        </pc:spChg>
        <pc:spChg chg="add mod">
          <ac:chgData name="Chris Pflum" userId="fdb5aa48a9400fb9" providerId="LiveId" clId="{45D7B279-9510-4D46-8E5C-9ECBABC5085B}" dt="2021-01-25T16:29:43.081" v="186" actId="12"/>
          <ac:spMkLst>
            <pc:docMk/>
            <pc:sldMk cId="2553704464" sldId="263"/>
            <ac:spMk id="7" creationId="{45F1CDFF-40F8-4DCA-ADB7-FD1539BDA1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FDEDB4-2F17-469F-B07D-D6F75F16E823}"/>
              </a:ext>
            </a:extLst>
          </p:cNvPr>
          <p:cNvSpPr txBox="1"/>
          <p:nvPr userDrawn="1"/>
        </p:nvSpPr>
        <p:spPr>
          <a:xfrm>
            <a:off x="1419225" y="1049247"/>
            <a:ext cx="562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Bootcamp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121BA4A-B8AD-4062-8431-E9DAC0763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20616" r="5833" b="18905"/>
          <a:stretch/>
        </p:blipFill>
        <p:spPr>
          <a:xfrm>
            <a:off x="1009650" y="213783"/>
            <a:ext cx="2590800" cy="9620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143385F-7C8B-4A69-9E02-56F3C8CF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27917" r="19571" b="30000"/>
          <a:stretch/>
        </p:blipFill>
        <p:spPr>
          <a:xfrm>
            <a:off x="381000" y="5465019"/>
            <a:ext cx="1514475" cy="10500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277052-0051-447A-BFF2-AFB3C6D282DD}"/>
              </a:ext>
            </a:extLst>
          </p:cNvPr>
          <p:cNvSpPr txBox="1"/>
          <p:nvPr userDrawn="1"/>
        </p:nvSpPr>
        <p:spPr>
          <a:xfrm>
            <a:off x="9808580" y="6241018"/>
            <a:ext cx="225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alphacloudone.com</a:t>
            </a:r>
          </a:p>
        </p:txBody>
      </p:sp>
    </p:spTree>
    <p:extLst>
      <p:ext uri="{BB962C8B-B14F-4D97-AF65-F5344CB8AC3E}">
        <p14:creationId xmlns:p14="http://schemas.microsoft.com/office/powerpoint/2010/main" val="326572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62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9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18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1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6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3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0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4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17CCD6-E296-42EA-9E1E-63F31E5C3998}"/>
              </a:ext>
            </a:extLst>
          </p:cNvPr>
          <p:cNvSpPr txBox="1"/>
          <p:nvPr/>
        </p:nvSpPr>
        <p:spPr>
          <a:xfrm>
            <a:off x="1419225" y="1049247"/>
            <a:ext cx="562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Bootcamp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EF0C9-6C5F-4193-B7B4-EFD888115ADE}"/>
              </a:ext>
            </a:extLst>
          </p:cNvPr>
          <p:cNvSpPr txBox="1"/>
          <p:nvPr/>
        </p:nvSpPr>
        <p:spPr>
          <a:xfrm>
            <a:off x="2378990" y="2615296"/>
            <a:ext cx="725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Session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B0A78-DB78-44CB-84E2-7C33B3CCD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20616" r="5833" b="18905"/>
          <a:stretch/>
        </p:blipFill>
        <p:spPr>
          <a:xfrm>
            <a:off x="1009650" y="213783"/>
            <a:ext cx="2590800" cy="962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A7DD2B-881E-435C-823E-42475A4C90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27917" r="19571" b="30000"/>
          <a:stretch/>
        </p:blipFill>
        <p:spPr>
          <a:xfrm>
            <a:off x="381000" y="5465019"/>
            <a:ext cx="1514475" cy="1050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4C6897-31BF-4661-984A-AD44EAC18E01}"/>
              </a:ext>
            </a:extLst>
          </p:cNvPr>
          <p:cNvSpPr txBox="1"/>
          <p:nvPr/>
        </p:nvSpPr>
        <p:spPr>
          <a:xfrm>
            <a:off x="9808580" y="6241018"/>
            <a:ext cx="225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alphacloudone.com</a:t>
            </a:r>
          </a:p>
        </p:txBody>
      </p:sp>
    </p:spTree>
    <p:extLst>
      <p:ext uri="{BB962C8B-B14F-4D97-AF65-F5344CB8AC3E}">
        <p14:creationId xmlns:p14="http://schemas.microsoft.com/office/powerpoint/2010/main" val="413126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3348974-73D7-4952-BF59-072364C7DF1D}"/>
              </a:ext>
            </a:extLst>
          </p:cNvPr>
          <p:cNvSpPr txBox="1">
            <a:spLocks/>
          </p:cNvSpPr>
          <p:nvPr/>
        </p:nvSpPr>
        <p:spPr>
          <a:xfrm>
            <a:off x="2667000" y="1956816"/>
            <a:ext cx="4492752" cy="6574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Comparison operators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72934B-EFF6-496C-9FFE-B16BC9F5E7C2}"/>
              </a:ext>
            </a:extLst>
          </p:cNvPr>
          <p:cNvSpPr txBox="1">
            <a:spLocks/>
          </p:cNvSpPr>
          <p:nvPr/>
        </p:nvSpPr>
        <p:spPr>
          <a:xfrm>
            <a:off x="3910584" y="2977769"/>
            <a:ext cx="4876800" cy="2261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for testing for a condition</a:t>
            </a:r>
          </a:p>
          <a:p>
            <a:pPr marL="285750" indent="-285750" algn="l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Control the flow of your code</a:t>
            </a:r>
          </a:p>
          <a:p>
            <a:pPr marL="285750" indent="-285750" algn="l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example- if this is true, then do this</a:t>
            </a:r>
          </a:p>
          <a:p>
            <a:pPr marL="285750" indent="-285750" algn="l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Operators- ==, !=, &gt;, &lt;, &gt;=, &lt;=</a:t>
            </a:r>
          </a:p>
        </p:txBody>
      </p:sp>
    </p:spTree>
    <p:extLst>
      <p:ext uri="{BB962C8B-B14F-4D97-AF65-F5344CB8AC3E}">
        <p14:creationId xmlns:p14="http://schemas.microsoft.com/office/powerpoint/2010/main" val="41798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FED936-BC90-46EC-991A-2894217C98F3}"/>
              </a:ext>
            </a:extLst>
          </p:cNvPr>
          <p:cNvSpPr txBox="1">
            <a:spLocks/>
          </p:cNvSpPr>
          <p:nvPr/>
        </p:nvSpPr>
        <p:spPr>
          <a:xfrm>
            <a:off x="2724912" y="1556747"/>
            <a:ext cx="7851648" cy="956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Chaining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FDB936-004F-4DE6-889A-A44C49235485}"/>
              </a:ext>
            </a:extLst>
          </p:cNvPr>
          <p:cNvSpPr txBox="1">
            <a:spLocks/>
          </p:cNvSpPr>
          <p:nvPr/>
        </p:nvSpPr>
        <p:spPr>
          <a:xfrm>
            <a:off x="3502152" y="2615183"/>
            <a:ext cx="7851648" cy="3141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logic to combine comparison operators</a:t>
            </a:r>
          </a:p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For example- if this is true AND this is true, then do this</a:t>
            </a:r>
          </a:p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 use parenthesis to improve readability</a:t>
            </a:r>
          </a:p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And, Or, Not</a:t>
            </a:r>
          </a:p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78334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128ED2-9E68-447D-AF88-91012953CB23}"/>
              </a:ext>
            </a:extLst>
          </p:cNvPr>
          <p:cNvSpPr txBox="1">
            <a:spLocks/>
          </p:cNvSpPr>
          <p:nvPr/>
        </p:nvSpPr>
        <p:spPr>
          <a:xfrm>
            <a:off x="2468880" y="1369811"/>
            <a:ext cx="8025384" cy="8156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Conditional Statements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C647EB-1B4F-4BD1-AC82-2BC95B935D6C}"/>
              </a:ext>
            </a:extLst>
          </p:cNvPr>
          <p:cNvSpPr txBox="1">
            <a:spLocks/>
          </p:cNvSpPr>
          <p:nvPr/>
        </p:nvSpPr>
        <p:spPr>
          <a:xfrm>
            <a:off x="2880360" y="2413064"/>
            <a:ext cx="8025384" cy="3424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 comparison operators to control flow with conditional statements</a:t>
            </a:r>
          </a:p>
          <a:p>
            <a:pPr lvl="3" algn="l">
              <a:buClrTx/>
            </a:pPr>
            <a:r>
              <a:rPr lang="en-US" sz="1100" dirty="0">
                <a:solidFill>
                  <a:schemeClr val="tx1"/>
                </a:solidFill>
              </a:rPr>
              <a:t>if (condition):</a:t>
            </a:r>
          </a:p>
          <a:p>
            <a:pPr lvl="4" algn="l">
              <a:buClrTx/>
            </a:pPr>
            <a:r>
              <a:rPr lang="en-US" sz="1100" dirty="0">
                <a:solidFill>
                  <a:schemeClr val="tx1"/>
                </a:solidFill>
              </a:rPr>
              <a:t>some code</a:t>
            </a:r>
          </a:p>
          <a:p>
            <a:pPr lvl="4" algn="l">
              <a:buClrTx/>
            </a:pPr>
            <a:r>
              <a:rPr lang="en-US" sz="1100" dirty="0">
                <a:solidFill>
                  <a:schemeClr val="tx1"/>
                </a:solidFill>
              </a:rPr>
              <a:t>some more code</a:t>
            </a:r>
          </a:p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Notice the colon, followed by the indentation of the code</a:t>
            </a:r>
          </a:p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Everything indented gets run as part of this conditional statement</a:t>
            </a:r>
          </a:p>
          <a:p>
            <a:pPr marL="742950" lvl="1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need for brackets to enclose this section of code</a:t>
            </a:r>
          </a:p>
        </p:txBody>
      </p:sp>
    </p:spTree>
    <p:extLst>
      <p:ext uri="{BB962C8B-B14F-4D97-AF65-F5344CB8AC3E}">
        <p14:creationId xmlns:p14="http://schemas.microsoft.com/office/powerpoint/2010/main" val="380642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24E2D7-5FE9-4640-95AA-B87527F1F6FF}"/>
              </a:ext>
            </a:extLst>
          </p:cNvPr>
          <p:cNvSpPr txBox="1">
            <a:spLocks/>
          </p:cNvSpPr>
          <p:nvPr/>
        </p:nvSpPr>
        <p:spPr>
          <a:xfrm>
            <a:off x="2816352" y="1655064"/>
            <a:ext cx="4974336" cy="666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Conditional Statements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4ACDDC-4A01-420E-A0D5-6E2AD360F4BE}"/>
              </a:ext>
            </a:extLst>
          </p:cNvPr>
          <p:cNvSpPr txBox="1">
            <a:spLocks/>
          </p:cNvSpPr>
          <p:nvPr/>
        </p:nvSpPr>
        <p:spPr>
          <a:xfrm>
            <a:off x="3456432" y="2478023"/>
            <a:ext cx="7897368" cy="3698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3" algn="l">
              <a:buClrTx/>
            </a:pPr>
            <a:r>
              <a:rPr lang="en-US" dirty="0">
                <a:solidFill>
                  <a:schemeClr val="tx1"/>
                </a:solidFill>
              </a:rPr>
              <a:t>if (condition):</a:t>
            </a:r>
          </a:p>
          <a:p>
            <a:pPr marL="457200" lvl="4" algn="l">
              <a:buClrTx/>
            </a:pPr>
            <a:r>
              <a:rPr lang="en-US" dirty="0">
                <a:solidFill>
                  <a:schemeClr val="tx1"/>
                </a:solidFill>
              </a:rPr>
              <a:t>	some code</a:t>
            </a:r>
          </a:p>
          <a:p>
            <a:pPr marL="457200" lvl="4" algn="l">
              <a:buClrTx/>
            </a:pPr>
            <a:r>
              <a:rPr lang="en-US" dirty="0">
                <a:solidFill>
                  <a:schemeClr val="tx1"/>
                </a:solidFill>
              </a:rPr>
              <a:t>	some more code</a:t>
            </a:r>
          </a:p>
          <a:p>
            <a:pPr marL="457200" lvl="3" algn="l">
              <a:buClrTx/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(condition):</a:t>
            </a:r>
          </a:p>
          <a:p>
            <a:pPr marL="457200" lvl="3" algn="l">
              <a:buClrTx/>
            </a:pPr>
            <a:r>
              <a:rPr lang="en-US" dirty="0">
                <a:solidFill>
                  <a:schemeClr val="tx1"/>
                </a:solidFill>
              </a:rPr>
              <a:t>	some other code</a:t>
            </a:r>
          </a:p>
          <a:p>
            <a:pPr marL="457200" lvl="3" algn="l">
              <a:buClrTx/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(condition):</a:t>
            </a:r>
          </a:p>
          <a:p>
            <a:pPr marL="457200" lvl="3" algn="l">
              <a:buClrTx/>
            </a:pPr>
            <a:r>
              <a:rPr lang="en-US" dirty="0">
                <a:solidFill>
                  <a:schemeClr val="tx1"/>
                </a:solidFill>
              </a:rPr>
              <a:t>	some other code</a:t>
            </a:r>
          </a:p>
          <a:p>
            <a:pPr marL="457200" lvl="3" algn="l">
              <a:buClrTx/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marL="457200" lvl="3" algn="l">
              <a:buClrTx/>
            </a:pPr>
            <a:r>
              <a:rPr lang="en-US" dirty="0">
                <a:solidFill>
                  <a:schemeClr val="tx1"/>
                </a:solidFill>
              </a:rPr>
              <a:t>	code to run if no other condition met</a:t>
            </a:r>
          </a:p>
        </p:txBody>
      </p:sp>
    </p:spTree>
    <p:extLst>
      <p:ext uri="{BB962C8B-B14F-4D97-AF65-F5344CB8AC3E}">
        <p14:creationId xmlns:p14="http://schemas.microsoft.com/office/powerpoint/2010/main" val="62501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88CF65-7FCE-43B4-A12E-84B664B5A6DE}"/>
              </a:ext>
            </a:extLst>
          </p:cNvPr>
          <p:cNvSpPr txBox="1">
            <a:spLocks/>
          </p:cNvSpPr>
          <p:nvPr/>
        </p:nvSpPr>
        <p:spPr>
          <a:xfrm>
            <a:off x="2816352" y="1362456"/>
            <a:ext cx="3383280" cy="7122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Loops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4D26B1-8CC3-4172-B2A8-4AC246EF75D6}"/>
              </a:ext>
            </a:extLst>
          </p:cNvPr>
          <p:cNvSpPr txBox="1">
            <a:spLocks/>
          </p:cNvSpPr>
          <p:nvPr/>
        </p:nvSpPr>
        <p:spPr>
          <a:xfrm>
            <a:off x="2852928" y="2185415"/>
            <a:ext cx="8500872" cy="39915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Loops allow you to iterate through a block of code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control the amount of times this iteration occurs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Very important to code this correctly, else you could have a runaway loop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are two basic loop types</a:t>
            </a:r>
          </a:p>
          <a:p>
            <a:pPr marL="1200150" lvl="2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</a:t>
            </a:r>
          </a:p>
          <a:p>
            <a:pPr marL="1543050" lvl="3" indent="-1714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iterator in [finite list]</a:t>
            </a:r>
          </a:p>
          <a:p>
            <a:pPr marL="1543050" lvl="3" indent="-1714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x in [1,2,3,4,5]</a:t>
            </a:r>
          </a:p>
          <a:p>
            <a:pPr marL="1543050" lvl="3" indent="-1714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x in range [10]</a:t>
            </a:r>
          </a:p>
          <a:p>
            <a:pPr marL="1200150" lvl="2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While</a:t>
            </a:r>
          </a:p>
          <a:p>
            <a:pPr marL="1543050" lvl="3" indent="-1714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tests for a condition at the beginning of every loop</a:t>
            </a:r>
          </a:p>
          <a:p>
            <a:pPr marL="1543050" lvl="3" indent="-1714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While x &lt; 10</a:t>
            </a:r>
          </a:p>
        </p:txBody>
      </p:sp>
    </p:spTree>
    <p:extLst>
      <p:ext uri="{BB962C8B-B14F-4D97-AF65-F5344CB8AC3E}">
        <p14:creationId xmlns:p14="http://schemas.microsoft.com/office/powerpoint/2010/main" val="390354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65C769-3AFB-444E-9043-C5D29E4416C5}"/>
              </a:ext>
            </a:extLst>
          </p:cNvPr>
          <p:cNvSpPr txBox="1">
            <a:spLocks/>
          </p:cNvSpPr>
          <p:nvPr/>
        </p:nvSpPr>
        <p:spPr>
          <a:xfrm>
            <a:off x="2880360" y="1641158"/>
            <a:ext cx="2706624" cy="808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B4EA12-15C5-452F-8632-63C4A0CF7083}"/>
              </a:ext>
            </a:extLst>
          </p:cNvPr>
          <p:cNvSpPr txBox="1">
            <a:spLocks/>
          </p:cNvSpPr>
          <p:nvPr/>
        </p:nvSpPr>
        <p:spPr>
          <a:xfrm>
            <a:off x="3255264" y="2761487"/>
            <a:ext cx="6446520" cy="3214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tx1"/>
                </a:solidFill>
              </a:rPr>
              <a:t>In the loop, have commands to get out, go back to beginning, or do nothing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Break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Continue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Pass</a:t>
            </a:r>
          </a:p>
          <a:p>
            <a:pPr lvl="2"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1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297022-0677-4149-A4C3-F24071EAD80D}"/>
              </a:ext>
            </a:extLst>
          </p:cNvPr>
          <p:cNvSpPr txBox="1">
            <a:spLocks/>
          </p:cNvSpPr>
          <p:nvPr/>
        </p:nvSpPr>
        <p:spPr>
          <a:xfrm>
            <a:off x="2642616" y="1426464"/>
            <a:ext cx="3803904" cy="703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Runaway Loops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F1CDFF-40F8-4DCA-ADB7-FD1539BDA133}"/>
              </a:ext>
            </a:extLst>
          </p:cNvPr>
          <p:cNvSpPr txBox="1">
            <a:spLocks/>
          </p:cNvSpPr>
          <p:nvPr/>
        </p:nvSpPr>
        <p:spPr>
          <a:xfrm>
            <a:off x="2715768" y="2249423"/>
            <a:ext cx="6858000" cy="3927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notebook, you can break a runaway loop by selecting</a:t>
            </a:r>
          </a:p>
          <a:p>
            <a:pPr marL="1200150" lvl="2" indent="-285750" algn="l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Kernal</a:t>
            </a:r>
            <a:r>
              <a:rPr lang="en-US" dirty="0">
                <a:solidFill>
                  <a:schemeClr val="tx1"/>
                </a:solidFill>
              </a:rPr>
              <a:t> &gt; Interrupt</a:t>
            </a:r>
          </a:p>
          <a:p>
            <a:pPr marL="1200150" lvl="2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Shortcut- ii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Important to code properly so that you don’t end up with a runaway loop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Helpful to sketch out all of the conditions and what the code should do in that condition</a:t>
            </a:r>
          </a:p>
        </p:txBody>
      </p:sp>
    </p:spTree>
    <p:extLst>
      <p:ext uri="{BB962C8B-B14F-4D97-AF65-F5344CB8AC3E}">
        <p14:creationId xmlns:p14="http://schemas.microsoft.com/office/powerpoint/2010/main" val="2553704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830</TotalTime>
  <Words>312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Pflum</dc:creator>
  <cp:lastModifiedBy>Chris Pflum</cp:lastModifiedBy>
  <cp:revision>23</cp:revision>
  <dcterms:created xsi:type="dcterms:W3CDTF">2020-12-20T21:24:44Z</dcterms:created>
  <dcterms:modified xsi:type="dcterms:W3CDTF">2021-01-25T16:29:55Z</dcterms:modified>
</cp:coreProperties>
</file>