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TO BE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Dec 2023 Version </a:t>
            </a: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Uday Pratap Singh</cp:lastModifiedBy>
  <cp:revision>8</cp:revision>
  <dcterms:created xsi:type="dcterms:W3CDTF">2024-02-05T09:30:29Z</dcterms:created>
  <dcterms:modified xsi:type="dcterms:W3CDTF">2025-01-21T18:24:27Z</dcterms:modified>
</cp:coreProperties>
</file>