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9" r:id="rId3"/>
    <p:sldId id="268" r:id="rId4"/>
    <p:sldId id="260" r:id="rId5"/>
    <p:sldId id="262" r:id="rId6"/>
    <p:sldId id="264" r:id="rId7"/>
    <p:sldId id="266"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5C0294-A454-4E60-AB0A-34838BC6DCA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F0EAE562-8869-490E-85E3-5333FB96EF83}">
      <dgm:prSet phldrT="[Text]"/>
      <dgm:spPr/>
      <dgm:t>
        <a:bodyPr/>
        <a:lstStyle/>
        <a:p>
          <a:r>
            <a:rPr lang="en-IN" dirty="0" smtClean="0"/>
            <a:t>1.</a:t>
          </a:r>
          <a:endParaRPr lang="en-IN" dirty="0"/>
        </a:p>
      </dgm:t>
    </dgm:pt>
    <dgm:pt modelId="{CD86E9F8-74F6-49B3-9B22-522FCDDE275B}" type="parTrans" cxnId="{F3116336-6FD2-471F-946F-4672E907361A}">
      <dgm:prSet/>
      <dgm:spPr/>
      <dgm:t>
        <a:bodyPr/>
        <a:lstStyle/>
        <a:p>
          <a:endParaRPr lang="en-IN"/>
        </a:p>
      </dgm:t>
    </dgm:pt>
    <dgm:pt modelId="{9C841561-AC54-4FEC-8ABE-F37044C5758B}" type="sibTrans" cxnId="{F3116336-6FD2-471F-946F-4672E907361A}">
      <dgm:prSet/>
      <dgm:spPr/>
      <dgm:t>
        <a:bodyPr/>
        <a:lstStyle/>
        <a:p>
          <a:endParaRPr lang="en-IN"/>
        </a:p>
      </dgm:t>
    </dgm:pt>
    <dgm:pt modelId="{4EA7447C-EABA-40F7-B30D-B4423AA75415}">
      <dgm:prSet phldrT="[Text]"/>
      <dgm:spPr/>
      <dgm:t>
        <a:bodyPr/>
        <a:lstStyle/>
        <a:p>
          <a:r>
            <a:rPr lang="en-IN" dirty="0" smtClean="0"/>
            <a:t>The funding issue can be prevented by managing the things  effectively</a:t>
          </a:r>
          <a:endParaRPr lang="en-IN" dirty="0"/>
        </a:p>
      </dgm:t>
    </dgm:pt>
    <dgm:pt modelId="{B6C986FD-4AA8-48A5-A5BA-3ADC83E1171E}" type="parTrans" cxnId="{9E8034A7-BA7B-4272-A3FA-F2786C33E4A0}">
      <dgm:prSet/>
      <dgm:spPr/>
      <dgm:t>
        <a:bodyPr/>
        <a:lstStyle/>
        <a:p>
          <a:endParaRPr lang="en-IN"/>
        </a:p>
      </dgm:t>
    </dgm:pt>
    <dgm:pt modelId="{5A2C38F6-1B64-421D-A098-3A641CB58FEF}" type="sibTrans" cxnId="{9E8034A7-BA7B-4272-A3FA-F2786C33E4A0}">
      <dgm:prSet/>
      <dgm:spPr/>
      <dgm:t>
        <a:bodyPr/>
        <a:lstStyle/>
        <a:p>
          <a:endParaRPr lang="en-IN"/>
        </a:p>
      </dgm:t>
    </dgm:pt>
    <dgm:pt modelId="{887AE5AB-B05A-45A7-B040-FA185D4E5367}">
      <dgm:prSet phldrT="[Text]"/>
      <dgm:spPr/>
      <dgm:t>
        <a:bodyPr/>
        <a:lstStyle/>
        <a:p>
          <a:r>
            <a:rPr lang="en-IN" dirty="0" smtClean="0"/>
            <a:t>….</a:t>
          </a:r>
          <a:endParaRPr lang="en-IN" dirty="0"/>
        </a:p>
      </dgm:t>
    </dgm:pt>
    <dgm:pt modelId="{C06BC979-DAA2-424B-B587-D99232CED0E0}" type="parTrans" cxnId="{7BAE8C03-003E-4E78-8D1B-A9C858726E55}">
      <dgm:prSet/>
      <dgm:spPr/>
      <dgm:t>
        <a:bodyPr/>
        <a:lstStyle/>
        <a:p>
          <a:endParaRPr lang="en-IN"/>
        </a:p>
      </dgm:t>
    </dgm:pt>
    <dgm:pt modelId="{1321436C-7344-4F2A-BAFA-3BE8539B2A9A}" type="sibTrans" cxnId="{7BAE8C03-003E-4E78-8D1B-A9C858726E55}">
      <dgm:prSet/>
      <dgm:spPr/>
      <dgm:t>
        <a:bodyPr/>
        <a:lstStyle/>
        <a:p>
          <a:endParaRPr lang="en-IN"/>
        </a:p>
      </dgm:t>
    </dgm:pt>
    <dgm:pt modelId="{CAE029C1-6AE4-4CA6-9CCD-4CCC585FFE5A}">
      <dgm:prSet phldrT="[Text]"/>
      <dgm:spPr/>
      <dgm:t>
        <a:bodyPr/>
        <a:lstStyle/>
        <a:p>
          <a:r>
            <a:rPr lang="en-IN" dirty="0" smtClean="0"/>
            <a:t>2.</a:t>
          </a:r>
          <a:endParaRPr lang="en-IN" dirty="0"/>
        </a:p>
      </dgm:t>
    </dgm:pt>
    <dgm:pt modelId="{739217DA-D5F5-4121-98D8-38ED1FC91754}" type="parTrans" cxnId="{9F0A553A-CFF3-4AED-8D45-C97161D2809E}">
      <dgm:prSet/>
      <dgm:spPr/>
      <dgm:t>
        <a:bodyPr/>
        <a:lstStyle/>
        <a:p>
          <a:endParaRPr lang="en-IN"/>
        </a:p>
      </dgm:t>
    </dgm:pt>
    <dgm:pt modelId="{F46A1D03-F3CE-4F63-B188-21E52C996766}" type="sibTrans" cxnId="{9F0A553A-CFF3-4AED-8D45-C97161D2809E}">
      <dgm:prSet/>
      <dgm:spPr/>
      <dgm:t>
        <a:bodyPr/>
        <a:lstStyle/>
        <a:p>
          <a:endParaRPr lang="en-IN"/>
        </a:p>
      </dgm:t>
    </dgm:pt>
    <dgm:pt modelId="{DE8950FA-8CD2-415A-A21A-E4248FA308A9}">
      <dgm:prSet phldrT="[Text]"/>
      <dgm:spPr/>
      <dgm:t>
        <a:bodyPr/>
        <a:lstStyle/>
        <a:p>
          <a:r>
            <a:rPr lang="en-IN" dirty="0" smtClean="0"/>
            <a:t>The toll tax funding can be implemented for this project</a:t>
          </a:r>
          <a:endParaRPr lang="en-IN" dirty="0"/>
        </a:p>
      </dgm:t>
    </dgm:pt>
    <dgm:pt modelId="{5452DA5A-9FBD-47AF-B704-B6E5CC597489}" type="parTrans" cxnId="{8143407C-BCE4-41E7-971F-3BB18973AC29}">
      <dgm:prSet/>
      <dgm:spPr/>
      <dgm:t>
        <a:bodyPr/>
        <a:lstStyle/>
        <a:p>
          <a:endParaRPr lang="en-IN"/>
        </a:p>
      </dgm:t>
    </dgm:pt>
    <dgm:pt modelId="{0CB886A2-BE5A-48E6-BF53-52361341E4F8}" type="sibTrans" cxnId="{8143407C-BCE4-41E7-971F-3BB18973AC29}">
      <dgm:prSet/>
      <dgm:spPr/>
      <dgm:t>
        <a:bodyPr/>
        <a:lstStyle/>
        <a:p>
          <a:endParaRPr lang="en-IN"/>
        </a:p>
      </dgm:t>
    </dgm:pt>
    <dgm:pt modelId="{ABAF2E61-8001-406B-9E50-4A27B0348568}">
      <dgm:prSet phldrT="[Text]"/>
      <dgm:spPr/>
      <dgm:t>
        <a:bodyPr/>
        <a:lstStyle/>
        <a:p>
          <a:r>
            <a:rPr lang="en-IN" dirty="0" smtClean="0"/>
            <a:t>……</a:t>
          </a:r>
          <a:endParaRPr lang="en-IN" dirty="0"/>
        </a:p>
      </dgm:t>
    </dgm:pt>
    <dgm:pt modelId="{8C5FB84D-7C0A-49DC-B3FF-55338E7BA72A}" type="parTrans" cxnId="{81F05B97-D619-4F9A-A8D9-DEC7E2DA580E}">
      <dgm:prSet/>
      <dgm:spPr/>
      <dgm:t>
        <a:bodyPr/>
        <a:lstStyle/>
        <a:p>
          <a:endParaRPr lang="en-IN"/>
        </a:p>
      </dgm:t>
    </dgm:pt>
    <dgm:pt modelId="{2560910F-AC8D-4084-9495-3A92BE2FE011}" type="sibTrans" cxnId="{81F05B97-D619-4F9A-A8D9-DEC7E2DA580E}">
      <dgm:prSet/>
      <dgm:spPr/>
      <dgm:t>
        <a:bodyPr/>
        <a:lstStyle/>
        <a:p>
          <a:endParaRPr lang="en-IN"/>
        </a:p>
      </dgm:t>
    </dgm:pt>
    <dgm:pt modelId="{F42DE576-1AA3-439E-935C-1062228B3CA2}">
      <dgm:prSet phldrT="[Text]"/>
      <dgm:spPr/>
      <dgm:t>
        <a:bodyPr/>
        <a:lstStyle/>
        <a:p>
          <a:r>
            <a:rPr lang="en-IN" dirty="0" smtClean="0"/>
            <a:t>3.</a:t>
          </a:r>
          <a:endParaRPr lang="en-IN" dirty="0"/>
        </a:p>
      </dgm:t>
    </dgm:pt>
    <dgm:pt modelId="{6CD5E352-DE57-479E-B0CA-643036636FC1}" type="parTrans" cxnId="{18CC92E7-DF86-4DDD-B1E9-F8A08129B228}">
      <dgm:prSet/>
      <dgm:spPr/>
      <dgm:t>
        <a:bodyPr/>
        <a:lstStyle/>
        <a:p>
          <a:endParaRPr lang="en-IN"/>
        </a:p>
      </dgm:t>
    </dgm:pt>
    <dgm:pt modelId="{6C9B1CC5-9796-4927-BE0C-7F4E1595A0BF}" type="sibTrans" cxnId="{18CC92E7-DF86-4DDD-B1E9-F8A08129B228}">
      <dgm:prSet/>
      <dgm:spPr/>
      <dgm:t>
        <a:bodyPr/>
        <a:lstStyle/>
        <a:p>
          <a:endParaRPr lang="en-IN"/>
        </a:p>
      </dgm:t>
    </dgm:pt>
    <dgm:pt modelId="{C66ACF98-BFC7-4DB3-9990-C8868C1ADC7D}">
      <dgm:prSet phldrT="[Text]"/>
      <dgm:spPr/>
      <dgm:t>
        <a:bodyPr/>
        <a:lstStyle/>
        <a:p>
          <a:r>
            <a:rPr lang="en-IN" dirty="0" smtClean="0"/>
            <a:t>It will case create  jobs prospects for the youth as it will require a tem work</a:t>
          </a:r>
          <a:endParaRPr lang="en-IN" dirty="0"/>
        </a:p>
      </dgm:t>
    </dgm:pt>
    <dgm:pt modelId="{DF75D964-8A1D-42EE-8A84-193EA00EA93A}" type="parTrans" cxnId="{3EDF0DF8-AA68-4F02-B9E6-BC5D05D0FFF9}">
      <dgm:prSet/>
      <dgm:spPr/>
      <dgm:t>
        <a:bodyPr/>
        <a:lstStyle/>
        <a:p>
          <a:endParaRPr lang="en-IN"/>
        </a:p>
      </dgm:t>
    </dgm:pt>
    <dgm:pt modelId="{7485AE9B-7EEF-4A17-BB41-5B661C808B3A}" type="sibTrans" cxnId="{3EDF0DF8-AA68-4F02-B9E6-BC5D05D0FFF9}">
      <dgm:prSet/>
      <dgm:spPr/>
      <dgm:t>
        <a:bodyPr/>
        <a:lstStyle/>
        <a:p>
          <a:endParaRPr lang="en-IN"/>
        </a:p>
      </dgm:t>
    </dgm:pt>
    <dgm:pt modelId="{9E864F10-BA96-468D-B770-4EECD234CD0C}">
      <dgm:prSet phldrT="[Text]"/>
      <dgm:spPr/>
      <dgm:t>
        <a:bodyPr/>
        <a:lstStyle/>
        <a:p>
          <a:r>
            <a:rPr lang="en-IN" dirty="0" smtClean="0"/>
            <a:t>……</a:t>
          </a:r>
          <a:endParaRPr lang="en-IN" dirty="0"/>
        </a:p>
      </dgm:t>
    </dgm:pt>
    <dgm:pt modelId="{1C4F65D2-AD89-452D-B1D8-227281F00B1E}" type="parTrans" cxnId="{3F26ACB3-9218-4A3B-81B5-FEA9E215C082}">
      <dgm:prSet/>
      <dgm:spPr/>
      <dgm:t>
        <a:bodyPr/>
        <a:lstStyle/>
        <a:p>
          <a:endParaRPr lang="en-IN"/>
        </a:p>
      </dgm:t>
    </dgm:pt>
    <dgm:pt modelId="{E2DAEE0C-CD38-4A43-99F4-343156381475}" type="sibTrans" cxnId="{3F26ACB3-9218-4A3B-81B5-FEA9E215C082}">
      <dgm:prSet/>
      <dgm:spPr/>
      <dgm:t>
        <a:bodyPr/>
        <a:lstStyle/>
        <a:p>
          <a:endParaRPr lang="en-IN"/>
        </a:p>
      </dgm:t>
    </dgm:pt>
    <dgm:pt modelId="{24855BB5-7287-4568-B0BA-557B9D4EDB88}" type="pres">
      <dgm:prSet presAssocID="{935C0294-A454-4E60-AB0A-34838BC6DCA3}" presName="Name0" presStyleCnt="0">
        <dgm:presLayoutVars>
          <dgm:dir/>
          <dgm:animLvl val="lvl"/>
          <dgm:resizeHandles val="exact"/>
        </dgm:presLayoutVars>
      </dgm:prSet>
      <dgm:spPr/>
      <dgm:t>
        <a:bodyPr/>
        <a:lstStyle/>
        <a:p>
          <a:endParaRPr lang="en-IN"/>
        </a:p>
      </dgm:t>
    </dgm:pt>
    <dgm:pt modelId="{1D867F07-453E-43D7-B2D4-6B8B11640767}" type="pres">
      <dgm:prSet presAssocID="{F0EAE562-8869-490E-85E3-5333FB96EF83}" presName="linNode" presStyleCnt="0"/>
      <dgm:spPr/>
    </dgm:pt>
    <dgm:pt modelId="{899E0FD2-72A9-4BD8-8A59-44928C90EF8B}" type="pres">
      <dgm:prSet presAssocID="{F0EAE562-8869-490E-85E3-5333FB96EF83}" presName="parentText" presStyleLbl="node1" presStyleIdx="0" presStyleCnt="3">
        <dgm:presLayoutVars>
          <dgm:chMax val="1"/>
          <dgm:bulletEnabled val="1"/>
        </dgm:presLayoutVars>
      </dgm:prSet>
      <dgm:spPr/>
      <dgm:t>
        <a:bodyPr/>
        <a:lstStyle/>
        <a:p>
          <a:endParaRPr lang="en-IN"/>
        </a:p>
      </dgm:t>
    </dgm:pt>
    <dgm:pt modelId="{534D99AC-CF0B-458C-9F44-FB923AA555C4}" type="pres">
      <dgm:prSet presAssocID="{F0EAE562-8869-490E-85E3-5333FB96EF83}" presName="descendantText" presStyleLbl="alignAccFollowNode1" presStyleIdx="0" presStyleCnt="3">
        <dgm:presLayoutVars>
          <dgm:bulletEnabled val="1"/>
        </dgm:presLayoutVars>
      </dgm:prSet>
      <dgm:spPr/>
      <dgm:t>
        <a:bodyPr/>
        <a:lstStyle/>
        <a:p>
          <a:endParaRPr lang="en-IN"/>
        </a:p>
      </dgm:t>
    </dgm:pt>
    <dgm:pt modelId="{5B1CFBDC-493D-4FF7-B898-542B57777767}" type="pres">
      <dgm:prSet presAssocID="{9C841561-AC54-4FEC-8ABE-F37044C5758B}" presName="sp" presStyleCnt="0"/>
      <dgm:spPr/>
    </dgm:pt>
    <dgm:pt modelId="{69CB8C52-E5B4-45DB-B369-B852C60B010E}" type="pres">
      <dgm:prSet presAssocID="{CAE029C1-6AE4-4CA6-9CCD-4CCC585FFE5A}" presName="linNode" presStyleCnt="0"/>
      <dgm:spPr/>
    </dgm:pt>
    <dgm:pt modelId="{3826880F-CADF-4827-9E97-C2A0264AE442}" type="pres">
      <dgm:prSet presAssocID="{CAE029C1-6AE4-4CA6-9CCD-4CCC585FFE5A}" presName="parentText" presStyleLbl="node1" presStyleIdx="1" presStyleCnt="3">
        <dgm:presLayoutVars>
          <dgm:chMax val="1"/>
          <dgm:bulletEnabled val="1"/>
        </dgm:presLayoutVars>
      </dgm:prSet>
      <dgm:spPr/>
      <dgm:t>
        <a:bodyPr/>
        <a:lstStyle/>
        <a:p>
          <a:endParaRPr lang="en-IN"/>
        </a:p>
      </dgm:t>
    </dgm:pt>
    <dgm:pt modelId="{2E784F04-0D51-4384-97A1-630975D269CE}" type="pres">
      <dgm:prSet presAssocID="{CAE029C1-6AE4-4CA6-9CCD-4CCC585FFE5A}" presName="descendantText" presStyleLbl="alignAccFollowNode1" presStyleIdx="1" presStyleCnt="3">
        <dgm:presLayoutVars>
          <dgm:bulletEnabled val="1"/>
        </dgm:presLayoutVars>
      </dgm:prSet>
      <dgm:spPr/>
      <dgm:t>
        <a:bodyPr/>
        <a:lstStyle/>
        <a:p>
          <a:endParaRPr lang="en-IN"/>
        </a:p>
      </dgm:t>
    </dgm:pt>
    <dgm:pt modelId="{755351C1-E3BC-47B9-A4F1-DF200ECBB852}" type="pres">
      <dgm:prSet presAssocID="{F46A1D03-F3CE-4F63-B188-21E52C996766}" presName="sp" presStyleCnt="0"/>
      <dgm:spPr/>
    </dgm:pt>
    <dgm:pt modelId="{8465092E-FCB5-4DB0-B077-6EDDCD9C19F9}" type="pres">
      <dgm:prSet presAssocID="{F42DE576-1AA3-439E-935C-1062228B3CA2}" presName="linNode" presStyleCnt="0"/>
      <dgm:spPr/>
    </dgm:pt>
    <dgm:pt modelId="{5E79A536-228D-45E4-8D46-EB250E331640}" type="pres">
      <dgm:prSet presAssocID="{F42DE576-1AA3-439E-935C-1062228B3CA2}" presName="parentText" presStyleLbl="node1" presStyleIdx="2" presStyleCnt="3">
        <dgm:presLayoutVars>
          <dgm:chMax val="1"/>
          <dgm:bulletEnabled val="1"/>
        </dgm:presLayoutVars>
      </dgm:prSet>
      <dgm:spPr/>
      <dgm:t>
        <a:bodyPr/>
        <a:lstStyle/>
        <a:p>
          <a:endParaRPr lang="en-IN"/>
        </a:p>
      </dgm:t>
    </dgm:pt>
    <dgm:pt modelId="{02141E27-BFC8-4309-BED9-0F6685EEB9C7}" type="pres">
      <dgm:prSet presAssocID="{F42DE576-1AA3-439E-935C-1062228B3CA2}" presName="descendantText" presStyleLbl="alignAccFollowNode1" presStyleIdx="2" presStyleCnt="3">
        <dgm:presLayoutVars>
          <dgm:bulletEnabled val="1"/>
        </dgm:presLayoutVars>
      </dgm:prSet>
      <dgm:spPr/>
      <dgm:t>
        <a:bodyPr/>
        <a:lstStyle/>
        <a:p>
          <a:endParaRPr lang="en-IN"/>
        </a:p>
      </dgm:t>
    </dgm:pt>
  </dgm:ptLst>
  <dgm:cxnLst>
    <dgm:cxn modelId="{F3116336-6FD2-471F-946F-4672E907361A}" srcId="{935C0294-A454-4E60-AB0A-34838BC6DCA3}" destId="{F0EAE562-8869-490E-85E3-5333FB96EF83}" srcOrd="0" destOrd="0" parTransId="{CD86E9F8-74F6-49B3-9B22-522FCDDE275B}" sibTransId="{9C841561-AC54-4FEC-8ABE-F37044C5758B}"/>
    <dgm:cxn modelId="{18CC92E7-DF86-4DDD-B1E9-F8A08129B228}" srcId="{935C0294-A454-4E60-AB0A-34838BC6DCA3}" destId="{F42DE576-1AA3-439E-935C-1062228B3CA2}" srcOrd="2" destOrd="0" parTransId="{6CD5E352-DE57-479E-B0CA-643036636FC1}" sibTransId="{6C9B1CC5-9796-4927-BE0C-7F4E1595A0BF}"/>
    <dgm:cxn modelId="{DCEAF4F1-B386-4C30-8077-7D383980EF5B}" type="presOf" srcId="{DE8950FA-8CD2-415A-A21A-E4248FA308A9}" destId="{2E784F04-0D51-4384-97A1-630975D269CE}" srcOrd="0" destOrd="0" presId="urn:microsoft.com/office/officeart/2005/8/layout/vList5"/>
    <dgm:cxn modelId="{EF41C41D-E563-4ACD-94CA-0A652C1B06E2}" type="presOf" srcId="{9E864F10-BA96-468D-B770-4EECD234CD0C}" destId="{02141E27-BFC8-4309-BED9-0F6685EEB9C7}" srcOrd="0" destOrd="1" presId="urn:microsoft.com/office/officeart/2005/8/layout/vList5"/>
    <dgm:cxn modelId="{8143407C-BCE4-41E7-971F-3BB18973AC29}" srcId="{CAE029C1-6AE4-4CA6-9CCD-4CCC585FFE5A}" destId="{DE8950FA-8CD2-415A-A21A-E4248FA308A9}" srcOrd="0" destOrd="0" parTransId="{5452DA5A-9FBD-47AF-B704-B6E5CC597489}" sibTransId="{0CB886A2-BE5A-48E6-BF53-52361341E4F8}"/>
    <dgm:cxn modelId="{4C53E55F-F106-4ED4-B8FA-E760A5890A09}" type="presOf" srcId="{935C0294-A454-4E60-AB0A-34838BC6DCA3}" destId="{24855BB5-7287-4568-B0BA-557B9D4EDB88}" srcOrd="0" destOrd="0" presId="urn:microsoft.com/office/officeart/2005/8/layout/vList5"/>
    <dgm:cxn modelId="{91890D57-CBC2-4C6F-A69F-BA514C76FC94}" type="presOf" srcId="{C66ACF98-BFC7-4DB3-9990-C8868C1ADC7D}" destId="{02141E27-BFC8-4309-BED9-0F6685EEB9C7}" srcOrd="0" destOrd="0" presId="urn:microsoft.com/office/officeart/2005/8/layout/vList5"/>
    <dgm:cxn modelId="{2985734F-881D-48D0-975C-CDE37AD0886D}" type="presOf" srcId="{887AE5AB-B05A-45A7-B040-FA185D4E5367}" destId="{534D99AC-CF0B-458C-9F44-FB923AA555C4}" srcOrd="0" destOrd="1" presId="urn:microsoft.com/office/officeart/2005/8/layout/vList5"/>
    <dgm:cxn modelId="{69F2489C-4392-4729-A868-B0FA29261855}" type="presOf" srcId="{CAE029C1-6AE4-4CA6-9CCD-4CCC585FFE5A}" destId="{3826880F-CADF-4827-9E97-C2A0264AE442}" srcOrd="0" destOrd="0" presId="urn:microsoft.com/office/officeart/2005/8/layout/vList5"/>
    <dgm:cxn modelId="{3EDF0DF8-AA68-4F02-B9E6-BC5D05D0FFF9}" srcId="{F42DE576-1AA3-439E-935C-1062228B3CA2}" destId="{C66ACF98-BFC7-4DB3-9990-C8868C1ADC7D}" srcOrd="0" destOrd="0" parTransId="{DF75D964-8A1D-42EE-8A84-193EA00EA93A}" sibTransId="{7485AE9B-7EEF-4A17-BB41-5B661C808B3A}"/>
    <dgm:cxn modelId="{F9BAE937-CBC6-4C9B-AB0E-AAAE3F0D490A}" type="presOf" srcId="{F0EAE562-8869-490E-85E3-5333FB96EF83}" destId="{899E0FD2-72A9-4BD8-8A59-44928C90EF8B}" srcOrd="0" destOrd="0" presId="urn:microsoft.com/office/officeart/2005/8/layout/vList5"/>
    <dgm:cxn modelId="{8B3C9118-EC39-4C75-A45C-75D134DFA128}" type="presOf" srcId="{4EA7447C-EABA-40F7-B30D-B4423AA75415}" destId="{534D99AC-CF0B-458C-9F44-FB923AA555C4}" srcOrd="0" destOrd="0" presId="urn:microsoft.com/office/officeart/2005/8/layout/vList5"/>
    <dgm:cxn modelId="{81F05B97-D619-4F9A-A8D9-DEC7E2DA580E}" srcId="{CAE029C1-6AE4-4CA6-9CCD-4CCC585FFE5A}" destId="{ABAF2E61-8001-406B-9E50-4A27B0348568}" srcOrd="1" destOrd="0" parTransId="{8C5FB84D-7C0A-49DC-B3FF-55338E7BA72A}" sibTransId="{2560910F-AC8D-4084-9495-3A92BE2FE011}"/>
    <dgm:cxn modelId="{AAC08DAB-E50D-4BF4-A5A5-94B4951FEB87}" type="presOf" srcId="{F42DE576-1AA3-439E-935C-1062228B3CA2}" destId="{5E79A536-228D-45E4-8D46-EB250E331640}" srcOrd="0" destOrd="0" presId="urn:microsoft.com/office/officeart/2005/8/layout/vList5"/>
    <dgm:cxn modelId="{9F0A553A-CFF3-4AED-8D45-C97161D2809E}" srcId="{935C0294-A454-4E60-AB0A-34838BC6DCA3}" destId="{CAE029C1-6AE4-4CA6-9CCD-4CCC585FFE5A}" srcOrd="1" destOrd="0" parTransId="{739217DA-D5F5-4121-98D8-38ED1FC91754}" sibTransId="{F46A1D03-F3CE-4F63-B188-21E52C996766}"/>
    <dgm:cxn modelId="{31B2CED7-989D-4069-8ABE-AB29F20097D1}" type="presOf" srcId="{ABAF2E61-8001-406B-9E50-4A27B0348568}" destId="{2E784F04-0D51-4384-97A1-630975D269CE}" srcOrd="0" destOrd="1" presId="urn:microsoft.com/office/officeart/2005/8/layout/vList5"/>
    <dgm:cxn modelId="{7BAE8C03-003E-4E78-8D1B-A9C858726E55}" srcId="{F0EAE562-8869-490E-85E3-5333FB96EF83}" destId="{887AE5AB-B05A-45A7-B040-FA185D4E5367}" srcOrd="1" destOrd="0" parTransId="{C06BC979-DAA2-424B-B587-D99232CED0E0}" sibTransId="{1321436C-7344-4F2A-BAFA-3BE8539B2A9A}"/>
    <dgm:cxn modelId="{9E8034A7-BA7B-4272-A3FA-F2786C33E4A0}" srcId="{F0EAE562-8869-490E-85E3-5333FB96EF83}" destId="{4EA7447C-EABA-40F7-B30D-B4423AA75415}" srcOrd="0" destOrd="0" parTransId="{B6C986FD-4AA8-48A5-A5BA-3ADC83E1171E}" sibTransId="{5A2C38F6-1B64-421D-A098-3A641CB58FEF}"/>
    <dgm:cxn modelId="{3F26ACB3-9218-4A3B-81B5-FEA9E215C082}" srcId="{F42DE576-1AA3-439E-935C-1062228B3CA2}" destId="{9E864F10-BA96-468D-B770-4EECD234CD0C}" srcOrd="1" destOrd="0" parTransId="{1C4F65D2-AD89-452D-B1D8-227281F00B1E}" sibTransId="{E2DAEE0C-CD38-4A43-99F4-343156381475}"/>
    <dgm:cxn modelId="{77DA51A7-8E2D-4CEE-BCC2-E70793D44408}" type="presParOf" srcId="{24855BB5-7287-4568-B0BA-557B9D4EDB88}" destId="{1D867F07-453E-43D7-B2D4-6B8B11640767}" srcOrd="0" destOrd="0" presId="urn:microsoft.com/office/officeart/2005/8/layout/vList5"/>
    <dgm:cxn modelId="{DFAB2DAB-27FF-46B5-A920-CD6636415FE3}" type="presParOf" srcId="{1D867F07-453E-43D7-B2D4-6B8B11640767}" destId="{899E0FD2-72A9-4BD8-8A59-44928C90EF8B}" srcOrd="0" destOrd="0" presId="urn:microsoft.com/office/officeart/2005/8/layout/vList5"/>
    <dgm:cxn modelId="{B9DA630E-1E86-4535-B15B-C0D9C25D7E78}" type="presParOf" srcId="{1D867F07-453E-43D7-B2D4-6B8B11640767}" destId="{534D99AC-CF0B-458C-9F44-FB923AA555C4}" srcOrd="1" destOrd="0" presId="urn:microsoft.com/office/officeart/2005/8/layout/vList5"/>
    <dgm:cxn modelId="{5E7E9FF5-0417-4549-BF18-7B18E1164F05}" type="presParOf" srcId="{24855BB5-7287-4568-B0BA-557B9D4EDB88}" destId="{5B1CFBDC-493D-4FF7-B898-542B57777767}" srcOrd="1" destOrd="0" presId="urn:microsoft.com/office/officeart/2005/8/layout/vList5"/>
    <dgm:cxn modelId="{AC65AA0F-ABDC-47F9-9565-5868010DEB34}" type="presParOf" srcId="{24855BB5-7287-4568-B0BA-557B9D4EDB88}" destId="{69CB8C52-E5B4-45DB-B369-B852C60B010E}" srcOrd="2" destOrd="0" presId="urn:microsoft.com/office/officeart/2005/8/layout/vList5"/>
    <dgm:cxn modelId="{488EE027-D24E-47F4-A9BC-B4B417E0A390}" type="presParOf" srcId="{69CB8C52-E5B4-45DB-B369-B852C60B010E}" destId="{3826880F-CADF-4827-9E97-C2A0264AE442}" srcOrd="0" destOrd="0" presId="urn:microsoft.com/office/officeart/2005/8/layout/vList5"/>
    <dgm:cxn modelId="{80FD214D-08C8-4EE4-8795-16F4EC210E6F}" type="presParOf" srcId="{69CB8C52-E5B4-45DB-B369-B852C60B010E}" destId="{2E784F04-0D51-4384-97A1-630975D269CE}" srcOrd="1" destOrd="0" presId="urn:microsoft.com/office/officeart/2005/8/layout/vList5"/>
    <dgm:cxn modelId="{B6CF5F4E-5F2A-4B64-B7BF-F2EFA1105321}" type="presParOf" srcId="{24855BB5-7287-4568-B0BA-557B9D4EDB88}" destId="{755351C1-E3BC-47B9-A4F1-DF200ECBB852}" srcOrd="3" destOrd="0" presId="urn:microsoft.com/office/officeart/2005/8/layout/vList5"/>
    <dgm:cxn modelId="{22F086AA-B81B-4AE2-AC88-772DE43AACDA}" type="presParOf" srcId="{24855BB5-7287-4568-B0BA-557B9D4EDB88}" destId="{8465092E-FCB5-4DB0-B077-6EDDCD9C19F9}" srcOrd="4" destOrd="0" presId="urn:microsoft.com/office/officeart/2005/8/layout/vList5"/>
    <dgm:cxn modelId="{4162E3D3-42A2-4330-8E47-F428DB466DC5}" type="presParOf" srcId="{8465092E-FCB5-4DB0-B077-6EDDCD9C19F9}" destId="{5E79A536-228D-45E4-8D46-EB250E331640}" srcOrd="0" destOrd="0" presId="urn:microsoft.com/office/officeart/2005/8/layout/vList5"/>
    <dgm:cxn modelId="{FC45F53A-2B66-49FE-9CAD-74EF84A7818F}" type="presParOf" srcId="{8465092E-FCB5-4DB0-B077-6EDDCD9C19F9}" destId="{02141E27-BFC8-4309-BED9-0F6685EEB9C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1B6A34-DD34-4349-96C3-29DCE414C42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22CD5F6A-88F2-4E1E-A6BF-FE04B6FA33B7}">
      <dgm:prSet phldrT="[Text]"/>
      <dgm:spPr/>
      <dgm:t>
        <a:bodyPr/>
        <a:lstStyle/>
        <a:p>
          <a:r>
            <a:rPr lang="en-IN" dirty="0" smtClean="0"/>
            <a:t>TRAFFIC</a:t>
          </a:r>
          <a:endParaRPr lang="en-IN" dirty="0"/>
        </a:p>
      </dgm:t>
    </dgm:pt>
    <dgm:pt modelId="{9A2F75E7-FD7D-44A8-A670-D2EE4CCB364A}" type="parTrans" cxnId="{E685FE20-C799-48A1-8FD8-A071EF4DE96E}">
      <dgm:prSet/>
      <dgm:spPr/>
      <dgm:t>
        <a:bodyPr/>
        <a:lstStyle/>
        <a:p>
          <a:endParaRPr lang="en-IN"/>
        </a:p>
      </dgm:t>
    </dgm:pt>
    <dgm:pt modelId="{2633DA3E-5F14-40C2-9576-E6BFD09C071D}" type="sibTrans" cxnId="{E685FE20-C799-48A1-8FD8-A071EF4DE96E}">
      <dgm:prSet/>
      <dgm:spPr/>
      <dgm:t>
        <a:bodyPr/>
        <a:lstStyle/>
        <a:p>
          <a:endParaRPr lang="en-IN"/>
        </a:p>
      </dgm:t>
    </dgm:pt>
    <dgm:pt modelId="{64AF86B8-5FCF-4CD5-AEA5-0A1DBDEBAC7B}">
      <dgm:prSet phldrT="[Text]"/>
      <dgm:spPr/>
      <dgm:t>
        <a:bodyPr/>
        <a:lstStyle/>
        <a:p>
          <a:r>
            <a:rPr lang="en-IN" dirty="0" smtClean="0"/>
            <a:t>ACCIDEDNT</a:t>
          </a:r>
          <a:endParaRPr lang="en-IN" dirty="0"/>
        </a:p>
      </dgm:t>
    </dgm:pt>
    <dgm:pt modelId="{6E575F43-5A58-4C20-A400-F9E7133FE198}" type="parTrans" cxnId="{804FDBE6-2BA8-475A-9152-982244433CE0}">
      <dgm:prSet/>
      <dgm:spPr/>
      <dgm:t>
        <a:bodyPr/>
        <a:lstStyle/>
        <a:p>
          <a:endParaRPr lang="en-IN"/>
        </a:p>
      </dgm:t>
    </dgm:pt>
    <dgm:pt modelId="{05924798-F1A8-43A5-A2C5-7E45EA98BA39}" type="sibTrans" cxnId="{804FDBE6-2BA8-475A-9152-982244433CE0}">
      <dgm:prSet/>
      <dgm:spPr/>
      <dgm:t>
        <a:bodyPr/>
        <a:lstStyle/>
        <a:p>
          <a:endParaRPr lang="en-IN"/>
        </a:p>
      </dgm:t>
    </dgm:pt>
    <dgm:pt modelId="{710D8EBB-3029-41E1-94DC-A397E762115B}">
      <dgm:prSet phldrT="[Text]"/>
      <dgm:spPr/>
      <dgm:t>
        <a:bodyPr/>
        <a:lstStyle/>
        <a:p>
          <a:r>
            <a:rPr lang="en-IN" dirty="0" smtClean="0"/>
            <a:t>POLLUCTION</a:t>
          </a:r>
          <a:endParaRPr lang="en-IN" dirty="0"/>
        </a:p>
      </dgm:t>
    </dgm:pt>
    <dgm:pt modelId="{79545BCC-F2B8-47FE-92C6-BB9398A23A9E}" type="parTrans" cxnId="{45B18B9F-F940-4DCE-9441-2CFEE3C5CC45}">
      <dgm:prSet/>
      <dgm:spPr/>
      <dgm:t>
        <a:bodyPr/>
        <a:lstStyle/>
        <a:p>
          <a:endParaRPr lang="en-IN"/>
        </a:p>
      </dgm:t>
    </dgm:pt>
    <dgm:pt modelId="{3A76657B-2910-4EE8-AA72-AC15384FFC7C}" type="sibTrans" cxnId="{45B18B9F-F940-4DCE-9441-2CFEE3C5CC45}">
      <dgm:prSet/>
      <dgm:spPr/>
      <dgm:t>
        <a:bodyPr/>
        <a:lstStyle/>
        <a:p>
          <a:endParaRPr lang="en-IN"/>
        </a:p>
      </dgm:t>
    </dgm:pt>
    <dgm:pt modelId="{47401151-789A-49C9-9E04-994FA7AA4457}">
      <dgm:prSet phldrT="[Text]"/>
      <dgm:spPr/>
      <dgm:t>
        <a:bodyPr/>
        <a:lstStyle/>
        <a:p>
          <a:r>
            <a:rPr lang="en-IN" dirty="0" smtClean="0"/>
            <a:t>DAMAGED ROAD</a:t>
          </a:r>
          <a:endParaRPr lang="en-IN" dirty="0"/>
        </a:p>
      </dgm:t>
    </dgm:pt>
    <dgm:pt modelId="{AEB738E1-01BB-4075-911F-174920023EA0}" type="parTrans" cxnId="{756A1FFD-C3CD-4A80-AD5D-7A42884C956F}">
      <dgm:prSet/>
      <dgm:spPr/>
      <dgm:t>
        <a:bodyPr/>
        <a:lstStyle/>
        <a:p>
          <a:endParaRPr lang="en-IN"/>
        </a:p>
      </dgm:t>
    </dgm:pt>
    <dgm:pt modelId="{210E69DE-3D24-43C6-A2FD-F458D8D29863}" type="sibTrans" cxnId="{756A1FFD-C3CD-4A80-AD5D-7A42884C956F}">
      <dgm:prSet/>
      <dgm:spPr/>
      <dgm:t>
        <a:bodyPr/>
        <a:lstStyle/>
        <a:p>
          <a:endParaRPr lang="en-IN"/>
        </a:p>
      </dgm:t>
    </dgm:pt>
    <dgm:pt modelId="{A886C7EE-642E-4E5A-8BCD-B7090D403D11}">
      <dgm:prSet phldrT="[Text]"/>
      <dgm:spPr/>
      <dgm:t>
        <a:bodyPr/>
        <a:lstStyle/>
        <a:p>
          <a:r>
            <a:rPr lang="en-IN" dirty="0" smtClean="0"/>
            <a:t>DELAYED ACTIONS</a:t>
          </a:r>
          <a:endParaRPr lang="en-IN" dirty="0"/>
        </a:p>
      </dgm:t>
    </dgm:pt>
    <dgm:pt modelId="{8AB30711-80E8-4E0C-9B59-A76AE3CF5A65}" type="parTrans" cxnId="{CFE00CE3-A2C4-40E7-AFAC-7C2BFDA6E2F4}">
      <dgm:prSet/>
      <dgm:spPr/>
      <dgm:t>
        <a:bodyPr/>
        <a:lstStyle/>
        <a:p>
          <a:endParaRPr lang="en-IN"/>
        </a:p>
      </dgm:t>
    </dgm:pt>
    <dgm:pt modelId="{84739DFD-1399-4E58-83B8-DDBFC0543B59}" type="sibTrans" cxnId="{CFE00CE3-A2C4-40E7-AFAC-7C2BFDA6E2F4}">
      <dgm:prSet/>
      <dgm:spPr/>
      <dgm:t>
        <a:bodyPr/>
        <a:lstStyle/>
        <a:p>
          <a:endParaRPr lang="en-IN"/>
        </a:p>
      </dgm:t>
    </dgm:pt>
    <dgm:pt modelId="{7453CDE0-AFB4-4916-BBAB-12AB77CBBDC5}" type="pres">
      <dgm:prSet presAssocID="{441B6A34-DD34-4349-96C3-29DCE414C429}" presName="cycle" presStyleCnt="0">
        <dgm:presLayoutVars>
          <dgm:dir/>
          <dgm:resizeHandles val="exact"/>
        </dgm:presLayoutVars>
      </dgm:prSet>
      <dgm:spPr/>
      <dgm:t>
        <a:bodyPr/>
        <a:lstStyle/>
        <a:p>
          <a:endParaRPr lang="en-IN"/>
        </a:p>
      </dgm:t>
    </dgm:pt>
    <dgm:pt modelId="{8562B1CD-CBBD-44F9-A281-9AE5FF444A20}" type="pres">
      <dgm:prSet presAssocID="{22CD5F6A-88F2-4E1E-A6BF-FE04B6FA33B7}" presName="node" presStyleLbl="node1" presStyleIdx="0" presStyleCnt="5" custScaleX="174213">
        <dgm:presLayoutVars>
          <dgm:bulletEnabled val="1"/>
        </dgm:presLayoutVars>
      </dgm:prSet>
      <dgm:spPr/>
      <dgm:t>
        <a:bodyPr/>
        <a:lstStyle/>
        <a:p>
          <a:endParaRPr lang="en-IN"/>
        </a:p>
      </dgm:t>
    </dgm:pt>
    <dgm:pt modelId="{82FE0E28-90F5-4843-A0AB-58EF1E9E20CD}" type="pres">
      <dgm:prSet presAssocID="{2633DA3E-5F14-40C2-9576-E6BFD09C071D}" presName="sibTrans" presStyleLbl="sibTrans2D1" presStyleIdx="0" presStyleCnt="5"/>
      <dgm:spPr/>
      <dgm:t>
        <a:bodyPr/>
        <a:lstStyle/>
        <a:p>
          <a:endParaRPr lang="en-IN"/>
        </a:p>
      </dgm:t>
    </dgm:pt>
    <dgm:pt modelId="{0007EC4C-BB23-4EB0-9300-2940F57A5CBA}" type="pres">
      <dgm:prSet presAssocID="{2633DA3E-5F14-40C2-9576-E6BFD09C071D}" presName="connectorText" presStyleLbl="sibTrans2D1" presStyleIdx="0" presStyleCnt="5"/>
      <dgm:spPr/>
      <dgm:t>
        <a:bodyPr/>
        <a:lstStyle/>
        <a:p>
          <a:endParaRPr lang="en-IN"/>
        </a:p>
      </dgm:t>
    </dgm:pt>
    <dgm:pt modelId="{6060E4AF-4667-44F5-9173-0AF91874DC8B}" type="pres">
      <dgm:prSet presAssocID="{64AF86B8-5FCF-4CD5-AEA5-0A1DBDEBAC7B}" presName="node" presStyleLbl="node1" presStyleIdx="1" presStyleCnt="5" custScaleX="240489">
        <dgm:presLayoutVars>
          <dgm:bulletEnabled val="1"/>
        </dgm:presLayoutVars>
      </dgm:prSet>
      <dgm:spPr/>
      <dgm:t>
        <a:bodyPr/>
        <a:lstStyle/>
        <a:p>
          <a:endParaRPr lang="en-IN"/>
        </a:p>
      </dgm:t>
    </dgm:pt>
    <dgm:pt modelId="{04E6D56A-ECD8-42BA-8930-545C48B3836A}" type="pres">
      <dgm:prSet presAssocID="{05924798-F1A8-43A5-A2C5-7E45EA98BA39}" presName="sibTrans" presStyleLbl="sibTrans2D1" presStyleIdx="1" presStyleCnt="5"/>
      <dgm:spPr/>
      <dgm:t>
        <a:bodyPr/>
        <a:lstStyle/>
        <a:p>
          <a:endParaRPr lang="en-IN"/>
        </a:p>
      </dgm:t>
    </dgm:pt>
    <dgm:pt modelId="{024FFA0F-3EDE-4059-AE0C-4FE44C380FAE}" type="pres">
      <dgm:prSet presAssocID="{05924798-F1A8-43A5-A2C5-7E45EA98BA39}" presName="connectorText" presStyleLbl="sibTrans2D1" presStyleIdx="1" presStyleCnt="5"/>
      <dgm:spPr/>
      <dgm:t>
        <a:bodyPr/>
        <a:lstStyle/>
        <a:p>
          <a:endParaRPr lang="en-IN"/>
        </a:p>
      </dgm:t>
    </dgm:pt>
    <dgm:pt modelId="{9DA45CE5-47EE-4F99-9EDF-E091CAE04BC6}" type="pres">
      <dgm:prSet presAssocID="{710D8EBB-3029-41E1-94DC-A397E762115B}" presName="node" presStyleLbl="node1" presStyleIdx="2" presStyleCnt="5" custScaleX="142262">
        <dgm:presLayoutVars>
          <dgm:bulletEnabled val="1"/>
        </dgm:presLayoutVars>
      </dgm:prSet>
      <dgm:spPr/>
      <dgm:t>
        <a:bodyPr/>
        <a:lstStyle/>
        <a:p>
          <a:endParaRPr lang="en-IN"/>
        </a:p>
      </dgm:t>
    </dgm:pt>
    <dgm:pt modelId="{4D368565-9914-469D-B83B-F27130008B98}" type="pres">
      <dgm:prSet presAssocID="{3A76657B-2910-4EE8-AA72-AC15384FFC7C}" presName="sibTrans" presStyleLbl="sibTrans2D1" presStyleIdx="2" presStyleCnt="5"/>
      <dgm:spPr/>
      <dgm:t>
        <a:bodyPr/>
        <a:lstStyle/>
        <a:p>
          <a:endParaRPr lang="en-IN"/>
        </a:p>
      </dgm:t>
    </dgm:pt>
    <dgm:pt modelId="{E7752F05-A4D0-48DE-8854-18D7D0B7BA9C}" type="pres">
      <dgm:prSet presAssocID="{3A76657B-2910-4EE8-AA72-AC15384FFC7C}" presName="connectorText" presStyleLbl="sibTrans2D1" presStyleIdx="2" presStyleCnt="5"/>
      <dgm:spPr/>
      <dgm:t>
        <a:bodyPr/>
        <a:lstStyle/>
        <a:p>
          <a:endParaRPr lang="en-IN"/>
        </a:p>
      </dgm:t>
    </dgm:pt>
    <dgm:pt modelId="{3ADF6E5D-D0BE-41EF-ACF9-2915632C2853}" type="pres">
      <dgm:prSet presAssocID="{47401151-789A-49C9-9E04-994FA7AA4457}" presName="node" presStyleLbl="node1" presStyleIdx="3" presStyleCnt="5" custScaleX="135352">
        <dgm:presLayoutVars>
          <dgm:bulletEnabled val="1"/>
        </dgm:presLayoutVars>
      </dgm:prSet>
      <dgm:spPr/>
      <dgm:t>
        <a:bodyPr/>
        <a:lstStyle/>
        <a:p>
          <a:endParaRPr lang="en-IN"/>
        </a:p>
      </dgm:t>
    </dgm:pt>
    <dgm:pt modelId="{D7E6CA45-4575-43FA-A466-2B436488B58E}" type="pres">
      <dgm:prSet presAssocID="{210E69DE-3D24-43C6-A2FD-F458D8D29863}" presName="sibTrans" presStyleLbl="sibTrans2D1" presStyleIdx="3" presStyleCnt="5"/>
      <dgm:spPr/>
      <dgm:t>
        <a:bodyPr/>
        <a:lstStyle/>
        <a:p>
          <a:endParaRPr lang="en-IN"/>
        </a:p>
      </dgm:t>
    </dgm:pt>
    <dgm:pt modelId="{8E5C4326-3BA2-4DD1-8022-A53FBD49C4C2}" type="pres">
      <dgm:prSet presAssocID="{210E69DE-3D24-43C6-A2FD-F458D8D29863}" presName="connectorText" presStyleLbl="sibTrans2D1" presStyleIdx="3" presStyleCnt="5"/>
      <dgm:spPr/>
      <dgm:t>
        <a:bodyPr/>
        <a:lstStyle/>
        <a:p>
          <a:endParaRPr lang="en-IN"/>
        </a:p>
      </dgm:t>
    </dgm:pt>
    <dgm:pt modelId="{181E09CD-2606-4226-B43A-E40C9283E880}" type="pres">
      <dgm:prSet presAssocID="{A886C7EE-642E-4E5A-8BCD-B7090D403D11}" presName="node" presStyleLbl="node1" presStyleIdx="4" presStyleCnt="5" custScaleX="242056">
        <dgm:presLayoutVars>
          <dgm:bulletEnabled val="1"/>
        </dgm:presLayoutVars>
      </dgm:prSet>
      <dgm:spPr/>
      <dgm:t>
        <a:bodyPr/>
        <a:lstStyle/>
        <a:p>
          <a:endParaRPr lang="en-IN"/>
        </a:p>
      </dgm:t>
    </dgm:pt>
    <dgm:pt modelId="{9AE6B16D-EEF6-45C3-9B83-363C24F7F7AF}" type="pres">
      <dgm:prSet presAssocID="{84739DFD-1399-4E58-83B8-DDBFC0543B59}" presName="sibTrans" presStyleLbl="sibTrans2D1" presStyleIdx="4" presStyleCnt="5"/>
      <dgm:spPr/>
      <dgm:t>
        <a:bodyPr/>
        <a:lstStyle/>
        <a:p>
          <a:endParaRPr lang="en-IN"/>
        </a:p>
      </dgm:t>
    </dgm:pt>
    <dgm:pt modelId="{5B6E228C-541D-4DD0-8416-1312E80EDF20}" type="pres">
      <dgm:prSet presAssocID="{84739DFD-1399-4E58-83B8-DDBFC0543B59}" presName="connectorText" presStyleLbl="sibTrans2D1" presStyleIdx="4" presStyleCnt="5"/>
      <dgm:spPr/>
      <dgm:t>
        <a:bodyPr/>
        <a:lstStyle/>
        <a:p>
          <a:endParaRPr lang="en-IN"/>
        </a:p>
      </dgm:t>
    </dgm:pt>
  </dgm:ptLst>
  <dgm:cxnLst>
    <dgm:cxn modelId="{11A35D3A-3CEE-4867-9744-22513C016548}" type="presOf" srcId="{2633DA3E-5F14-40C2-9576-E6BFD09C071D}" destId="{0007EC4C-BB23-4EB0-9300-2940F57A5CBA}" srcOrd="1" destOrd="0" presId="urn:microsoft.com/office/officeart/2005/8/layout/cycle2"/>
    <dgm:cxn modelId="{CFE00CE3-A2C4-40E7-AFAC-7C2BFDA6E2F4}" srcId="{441B6A34-DD34-4349-96C3-29DCE414C429}" destId="{A886C7EE-642E-4E5A-8BCD-B7090D403D11}" srcOrd="4" destOrd="0" parTransId="{8AB30711-80E8-4E0C-9B59-A76AE3CF5A65}" sibTransId="{84739DFD-1399-4E58-83B8-DDBFC0543B59}"/>
    <dgm:cxn modelId="{56DD92BA-A4D3-4E97-85DF-8F62B36AA41C}" type="presOf" srcId="{3A76657B-2910-4EE8-AA72-AC15384FFC7C}" destId="{E7752F05-A4D0-48DE-8854-18D7D0B7BA9C}" srcOrd="1" destOrd="0" presId="urn:microsoft.com/office/officeart/2005/8/layout/cycle2"/>
    <dgm:cxn modelId="{188D3558-4A35-4466-8548-73AE727B4417}" type="presOf" srcId="{A886C7EE-642E-4E5A-8BCD-B7090D403D11}" destId="{181E09CD-2606-4226-B43A-E40C9283E880}" srcOrd="0" destOrd="0" presId="urn:microsoft.com/office/officeart/2005/8/layout/cycle2"/>
    <dgm:cxn modelId="{3EE0A6C8-837E-4AEA-9A94-DC63C05CBD40}" type="presOf" srcId="{3A76657B-2910-4EE8-AA72-AC15384FFC7C}" destId="{4D368565-9914-469D-B83B-F27130008B98}" srcOrd="0" destOrd="0" presId="urn:microsoft.com/office/officeart/2005/8/layout/cycle2"/>
    <dgm:cxn modelId="{F1CB45BE-657B-45D1-8FAD-C94034742694}" type="presOf" srcId="{710D8EBB-3029-41E1-94DC-A397E762115B}" destId="{9DA45CE5-47EE-4F99-9EDF-E091CAE04BC6}" srcOrd="0" destOrd="0" presId="urn:microsoft.com/office/officeart/2005/8/layout/cycle2"/>
    <dgm:cxn modelId="{5764AF8D-C8D8-4050-8EA5-CB15DDFE12C4}" type="presOf" srcId="{22CD5F6A-88F2-4E1E-A6BF-FE04B6FA33B7}" destId="{8562B1CD-CBBD-44F9-A281-9AE5FF444A20}" srcOrd="0" destOrd="0" presId="urn:microsoft.com/office/officeart/2005/8/layout/cycle2"/>
    <dgm:cxn modelId="{A32B3503-1DED-4B34-BD4F-9AEB4CD4ACB7}" type="presOf" srcId="{84739DFD-1399-4E58-83B8-DDBFC0543B59}" destId="{5B6E228C-541D-4DD0-8416-1312E80EDF20}" srcOrd="1" destOrd="0" presId="urn:microsoft.com/office/officeart/2005/8/layout/cycle2"/>
    <dgm:cxn modelId="{2D4B1B59-F38F-4B16-93D7-E490CB22DFA4}" type="presOf" srcId="{210E69DE-3D24-43C6-A2FD-F458D8D29863}" destId="{D7E6CA45-4575-43FA-A466-2B436488B58E}" srcOrd="0" destOrd="0" presId="urn:microsoft.com/office/officeart/2005/8/layout/cycle2"/>
    <dgm:cxn modelId="{912E9D16-AFBC-42A1-A894-245AE6DDADF7}" type="presOf" srcId="{05924798-F1A8-43A5-A2C5-7E45EA98BA39}" destId="{024FFA0F-3EDE-4059-AE0C-4FE44C380FAE}" srcOrd="1" destOrd="0" presId="urn:microsoft.com/office/officeart/2005/8/layout/cycle2"/>
    <dgm:cxn modelId="{E685FE20-C799-48A1-8FD8-A071EF4DE96E}" srcId="{441B6A34-DD34-4349-96C3-29DCE414C429}" destId="{22CD5F6A-88F2-4E1E-A6BF-FE04B6FA33B7}" srcOrd="0" destOrd="0" parTransId="{9A2F75E7-FD7D-44A8-A670-D2EE4CCB364A}" sibTransId="{2633DA3E-5F14-40C2-9576-E6BFD09C071D}"/>
    <dgm:cxn modelId="{F4AD8BE4-25D3-4BC8-9C4B-C0A95488D41D}" type="presOf" srcId="{47401151-789A-49C9-9E04-994FA7AA4457}" destId="{3ADF6E5D-D0BE-41EF-ACF9-2915632C2853}" srcOrd="0" destOrd="0" presId="urn:microsoft.com/office/officeart/2005/8/layout/cycle2"/>
    <dgm:cxn modelId="{756A1FFD-C3CD-4A80-AD5D-7A42884C956F}" srcId="{441B6A34-DD34-4349-96C3-29DCE414C429}" destId="{47401151-789A-49C9-9E04-994FA7AA4457}" srcOrd="3" destOrd="0" parTransId="{AEB738E1-01BB-4075-911F-174920023EA0}" sibTransId="{210E69DE-3D24-43C6-A2FD-F458D8D29863}"/>
    <dgm:cxn modelId="{B4FD7556-40C1-4BB4-B0A9-AA15BED8BB81}" type="presOf" srcId="{2633DA3E-5F14-40C2-9576-E6BFD09C071D}" destId="{82FE0E28-90F5-4843-A0AB-58EF1E9E20CD}" srcOrd="0" destOrd="0" presId="urn:microsoft.com/office/officeart/2005/8/layout/cycle2"/>
    <dgm:cxn modelId="{804FDBE6-2BA8-475A-9152-982244433CE0}" srcId="{441B6A34-DD34-4349-96C3-29DCE414C429}" destId="{64AF86B8-5FCF-4CD5-AEA5-0A1DBDEBAC7B}" srcOrd="1" destOrd="0" parTransId="{6E575F43-5A58-4C20-A400-F9E7133FE198}" sibTransId="{05924798-F1A8-43A5-A2C5-7E45EA98BA39}"/>
    <dgm:cxn modelId="{6F96D6BF-3096-4A28-8796-8A99D9DFB5ED}" type="presOf" srcId="{05924798-F1A8-43A5-A2C5-7E45EA98BA39}" destId="{04E6D56A-ECD8-42BA-8930-545C48B3836A}" srcOrd="0" destOrd="0" presId="urn:microsoft.com/office/officeart/2005/8/layout/cycle2"/>
    <dgm:cxn modelId="{8EDEA45F-17D1-464C-93C4-ECE432990E8E}" type="presOf" srcId="{64AF86B8-5FCF-4CD5-AEA5-0A1DBDEBAC7B}" destId="{6060E4AF-4667-44F5-9173-0AF91874DC8B}" srcOrd="0" destOrd="0" presId="urn:microsoft.com/office/officeart/2005/8/layout/cycle2"/>
    <dgm:cxn modelId="{45B18B9F-F940-4DCE-9441-2CFEE3C5CC45}" srcId="{441B6A34-DD34-4349-96C3-29DCE414C429}" destId="{710D8EBB-3029-41E1-94DC-A397E762115B}" srcOrd="2" destOrd="0" parTransId="{79545BCC-F2B8-47FE-92C6-BB9398A23A9E}" sibTransId="{3A76657B-2910-4EE8-AA72-AC15384FFC7C}"/>
    <dgm:cxn modelId="{09CF8B20-EB3D-4DD5-8C9C-94669CAB0862}" type="presOf" srcId="{84739DFD-1399-4E58-83B8-DDBFC0543B59}" destId="{9AE6B16D-EEF6-45C3-9B83-363C24F7F7AF}" srcOrd="0" destOrd="0" presId="urn:microsoft.com/office/officeart/2005/8/layout/cycle2"/>
    <dgm:cxn modelId="{5074CDED-74FB-4E37-AA45-4A96B2BBAEF0}" type="presOf" srcId="{441B6A34-DD34-4349-96C3-29DCE414C429}" destId="{7453CDE0-AFB4-4916-BBAB-12AB77CBBDC5}" srcOrd="0" destOrd="0" presId="urn:microsoft.com/office/officeart/2005/8/layout/cycle2"/>
    <dgm:cxn modelId="{4A38D28E-5060-452F-BACB-047418C977E6}" type="presOf" srcId="{210E69DE-3D24-43C6-A2FD-F458D8D29863}" destId="{8E5C4326-3BA2-4DD1-8022-A53FBD49C4C2}" srcOrd="1" destOrd="0" presId="urn:microsoft.com/office/officeart/2005/8/layout/cycle2"/>
    <dgm:cxn modelId="{DBA427F9-18CF-4D0B-B698-F241E54ABA02}" type="presParOf" srcId="{7453CDE0-AFB4-4916-BBAB-12AB77CBBDC5}" destId="{8562B1CD-CBBD-44F9-A281-9AE5FF444A20}" srcOrd="0" destOrd="0" presId="urn:microsoft.com/office/officeart/2005/8/layout/cycle2"/>
    <dgm:cxn modelId="{4A9C5B74-9E1F-4EB6-8810-CA7DA017E910}" type="presParOf" srcId="{7453CDE0-AFB4-4916-BBAB-12AB77CBBDC5}" destId="{82FE0E28-90F5-4843-A0AB-58EF1E9E20CD}" srcOrd="1" destOrd="0" presId="urn:microsoft.com/office/officeart/2005/8/layout/cycle2"/>
    <dgm:cxn modelId="{4261C750-16CF-462A-AEB2-3B0F9ED8B148}" type="presParOf" srcId="{82FE0E28-90F5-4843-A0AB-58EF1E9E20CD}" destId="{0007EC4C-BB23-4EB0-9300-2940F57A5CBA}" srcOrd="0" destOrd="0" presId="urn:microsoft.com/office/officeart/2005/8/layout/cycle2"/>
    <dgm:cxn modelId="{CAD478A3-FF34-4D5B-AE45-953BA858A273}" type="presParOf" srcId="{7453CDE0-AFB4-4916-BBAB-12AB77CBBDC5}" destId="{6060E4AF-4667-44F5-9173-0AF91874DC8B}" srcOrd="2" destOrd="0" presId="urn:microsoft.com/office/officeart/2005/8/layout/cycle2"/>
    <dgm:cxn modelId="{97C6A917-6D0A-40BB-A943-A52FCF751D4D}" type="presParOf" srcId="{7453CDE0-AFB4-4916-BBAB-12AB77CBBDC5}" destId="{04E6D56A-ECD8-42BA-8930-545C48B3836A}" srcOrd="3" destOrd="0" presId="urn:microsoft.com/office/officeart/2005/8/layout/cycle2"/>
    <dgm:cxn modelId="{57DA8D8B-1F79-4993-A6A5-A4491E3C86FE}" type="presParOf" srcId="{04E6D56A-ECD8-42BA-8930-545C48B3836A}" destId="{024FFA0F-3EDE-4059-AE0C-4FE44C380FAE}" srcOrd="0" destOrd="0" presId="urn:microsoft.com/office/officeart/2005/8/layout/cycle2"/>
    <dgm:cxn modelId="{A60D8A64-444D-417D-9274-FFCD766BF238}" type="presParOf" srcId="{7453CDE0-AFB4-4916-BBAB-12AB77CBBDC5}" destId="{9DA45CE5-47EE-4F99-9EDF-E091CAE04BC6}" srcOrd="4" destOrd="0" presId="urn:microsoft.com/office/officeart/2005/8/layout/cycle2"/>
    <dgm:cxn modelId="{A986F7DA-963E-40F8-86BA-4BC93A195859}" type="presParOf" srcId="{7453CDE0-AFB4-4916-BBAB-12AB77CBBDC5}" destId="{4D368565-9914-469D-B83B-F27130008B98}" srcOrd="5" destOrd="0" presId="urn:microsoft.com/office/officeart/2005/8/layout/cycle2"/>
    <dgm:cxn modelId="{494E5C18-57AF-47A5-95B2-B1790F3EDDB9}" type="presParOf" srcId="{4D368565-9914-469D-B83B-F27130008B98}" destId="{E7752F05-A4D0-48DE-8854-18D7D0B7BA9C}" srcOrd="0" destOrd="0" presId="urn:microsoft.com/office/officeart/2005/8/layout/cycle2"/>
    <dgm:cxn modelId="{D763EA05-BB23-4138-901E-04919666C936}" type="presParOf" srcId="{7453CDE0-AFB4-4916-BBAB-12AB77CBBDC5}" destId="{3ADF6E5D-D0BE-41EF-ACF9-2915632C2853}" srcOrd="6" destOrd="0" presId="urn:microsoft.com/office/officeart/2005/8/layout/cycle2"/>
    <dgm:cxn modelId="{2928BA77-B9F6-41B8-9CA1-454262A33361}" type="presParOf" srcId="{7453CDE0-AFB4-4916-BBAB-12AB77CBBDC5}" destId="{D7E6CA45-4575-43FA-A466-2B436488B58E}" srcOrd="7" destOrd="0" presId="urn:microsoft.com/office/officeart/2005/8/layout/cycle2"/>
    <dgm:cxn modelId="{E18EB5CF-1E08-4BBD-A4B5-BDF85559394D}" type="presParOf" srcId="{D7E6CA45-4575-43FA-A466-2B436488B58E}" destId="{8E5C4326-3BA2-4DD1-8022-A53FBD49C4C2}" srcOrd="0" destOrd="0" presId="urn:microsoft.com/office/officeart/2005/8/layout/cycle2"/>
    <dgm:cxn modelId="{EBF335CB-66BA-4CB1-84A9-28F9E4193B32}" type="presParOf" srcId="{7453CDE0-AFB4-4916-BBAB-12AB77CBBDC5}" destId="{181E09CD-2606-4226-B43A-E40C9283E880}" srcOrd="8" destOrd="0" presId="urn:microsoft.com/office/officeart/2005/8/layout/cycle2"/>
    <dgm:cxn modelId="{31E5237E-060F-402F-9E94-F0F66455A04B}" type="presParOf" srcId="{7453CDE0-AFB4-4916-BBAB-12AB77CBBDC5}" destId="{9AE6B16D-EEF6-45C3-9B83-363C24F7F7AF}" srcOrd="9" destOrd="0" presId="urn:microsoft.com/office/officeart/2005/8/layout/cycle2"/>
    <dgm:cxn modelId="{54808C57-E0BA-4F85-B8D0-4830DE644D42}" type="presParOf" srcId="{9AE6B16D-EEF6-45C3-9B83-363C24F7F7AF}" destId="{5B6E228C-541D-4DD0-8416-1312E80EDF2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D99AC-CF0B-458C-9F44-FB923AA555C4}">
      <dsp:nvSpPr>
        <dsp:cNvPr id="0" name=""/>
        <dsp:cNvSpPr/>
      </dsp:nvSpPr>
      <dsp:spPr>
        <a:xfrm rot="5400000">
          <a:off x="6321075" y="-2568428"/>
          <a:ext cx="1037272"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smtClean="0"/>
            <a:t>The funding issue can be prevented by managing the things  effectively</a:t>
          </a:r>
          <a:endParaRPr lang="en-IN" sz="1900" kern="1200" dirty="0"/>
        </a:p>
        <a:p>
          <a:pPr marL="171450" lvl="1" indent="-171450" algn="l" defTabSz="844550">
            <a:lnSpc>
              <a:spcPct val="90000"/>
            </a:lnSpc>
            <a:spcBef>
              <a:spcPct val="0"/>
            </a:spcBef>
            <a:spcAft>
              <a:spcPct val="15000"/>
            </a:spcAft>
            <a:buChar char="••"/>
          </a:pPr>
          <a:r>
            <a:rPr lang="en-IN" sz="1900" kern="1200" dirty="0" smtClean="0"/>
            <a:t>….</a:t>
          </a:r>
          <a:endParaRPr lang="en-IN" sz="1900" kern="1200" dirty="0"/>
        </a:p>
      </dsp:txBody>
      <dsp:txXfrm rot="-5400000">
        <a:off x="3621024" y="182258"/>
        <a:ext cx="6386741" cy="936002"/>
      </dsp:txXfrm>
    </dsp:sp>
    <dsp:sp modelId="{899E0FD2-72A9-4BD8-8A59-44928C90EF8B}">
      <dsp:nvSpPr>
        <dsp:cNvPr id="0" name=""/>
        <dsp:cNvSpPr/>
      </dsp:nvSpPr>
      <dsp:spPr>
        <a:xfrm>
          <a:off x="0" y="1964"/>
          <a:ext cx="3621024" cy="1296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IN" sz="6500" kern="1200" dirty="0" smtClean="0"/>
            <a:t>1.</a:t>
          </a:r>
          <a:endParaRPr lang="en-IN" sz="6500" kern="1200" dirty="0"/>
        </a:p>
      </dsp:txBody>
      <dsp:txXfrm>
        <a:off x="63294" y="65258"/>
        <a:ext cx="3494436" cy="1170002"/>
      </dsp:txXfrm>
    </dsp:sp>
    <dsp:sp modelId="{2E784F04-0D51-4384-97A1-630975D269CE}">
      <dsp:nvSpPr>
        <dsp:cNvPr id="0" name=""/>
        <dsp:cNvSpPr/>
      </dsp:nvSpPr>
      <dsp:spPr>
        <a:xfrm rot="5400000">
          <a:off x="6321075" y="-1207008"/>
          <a:ext cx="1037272"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smtClean="0"/>
            <a:t>The toll tax funding can be implemented for this project</a:t>
          </a:r>
          <a:endParaRPr lang="en-IN" sz="1900" kern="1200" dirty="0"/>
        </a:p>
        <a:p>
          <a:pPr marL="171450" lvl="1" indent="-171450" algn="l" defTabSz="844550">
            <a:lnSpc>
              <a:spcPct val="90000"/>
            </a:lnSpc>
            <a:spcBef>
              <a:spcPct val="0"/>
            </a:spcBef>
            <a:spcAft>
              <a:spcPct val="15000"/>
            </a:spcAft>
            <a:buChar char="••"/>
          </a:pPr>
          <a:r>
            <a:rPr lang="en-IN" sz="1900" kern="1200" dirty="0" smtClean="0"/>
            <a:t>……</a:t>
          </a:r>
          <a:endParaRPr lang="en-IN" sz="1900" kern="1200" dirty="0"/>
        </a:p>
      </dsp:txBody>
      <dsp:txXfrm rot="-5400000">
        <a:off x="3621024" y="1543678"/>
        <a:ext cx="6386741" cy="936002"/>
      </dsp:txXfrm>
    </dsp:sp>
    <dsp:sp modelId="{3826880F-CADF-4827-9E97-C2A0264AE442}">
      <dsp:nvSpPr>
        <dsp:cNvPr id="0" name=""/>
        <dsp:cNvSpPr/>
      </dsp:nvSpPr>
      <dsp:spPr>
        <a:xfrm>
          <a:off x="0" y="1363384"/>
          <a:ext cx="3621024" cy="1296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IN" sz="6500" kern="1200" dirty="0" smtClean="0"/>
            <a:t>2.</a:t>
          </a:r>
          <a:endParaRPr lang="en-IN" sz="6500" kern="1200" dirty="0"/>
        </a:p>
      </dsp:txBody>
      <dsp:txXfrm>
        <a:off x="63294" y="1426678"/>
        <a:ext cx="3494436" cy="1170002"/>
      </dsp:txXfrm>
    </dsp:sp>
    <dsp:sp modelId="{02141E27-BFC8-4309-BED9-0F6685EEB9C7}">
      <dsp:nvSpPr>
        <dsp:cNvPr id="0" name=""/>
        <dsp:cNvSpPr/>
      </dsp:nvSpPr>
      <dsp:spPr>
        <a:xfrm rot="5400000">
          <a:off x="6321075" y="154412"/>
          <a:ext cx="1037272"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kern="1200" dirty="0" smtClean="0"/>
            <a:t>It will case create  jobs prospects for the youth as it will require a tem work</a:t>
          </a:r>
          <a:endParaRPr lang="en-IN" sz="1900" kern="1200" dirty="0"/>
        </a:p>
        <a:p>
          <a:pPr marL="171450" lvl="1" indent="-171450" algn="l" defTabSz="844550">
            <a:lnSpc>
              <a:spcPct val="90000"/>
            </a:lnSpc>
            <a:spcBef>
              <a:spcPct val="0"/>
            </a:spcBef>
            <a:spcAft>
              <a:spcPct val="15000"/>
            </a:spcAft>
            <a:buChar char="••"/>
          </a:pPr>
          <a:r>
            <a:rPr lang="en-IN" sz="1900" kern="1200" dirty="0" smtClean="0"/>
            <a:t>……</a:t>
          </a:r>
          <a:endParaRPr lang="en-IN" sz="1900" kern="1200" dirty="0"/>
        </a:p>
      </dsp:txBody>
      <dsp:txXfrm rot="-5400000">
        <a:off x="3621024" y="2905099"/>
        <a:ext cx="6386741" cy="936002"/>
      </dsp:txXfrm>
    </dsp:sp>
    <dsp:sp modelId="{5E79A536-228D-45E4-8D46-EB250E331640}">
      <dsp:nvSpPr>
        <dsp:cNvPr id="0" name=""/>
        <dsp:cNvSpPr/>
      </dsp:nvSpPr>
      <dsp:spPr>
        <a:xfrm>
          <a:off x="0" y="2724804"/>
          <a:ext cx="3621024" cy="1296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IN" sz="6500" kern="1200" dirty="0" smtClean="0"/>
            <a:t>3.</a:t>
          </a:r>
          <a:endParaRPr lang="en-IN" sz="6500" kern="1200" dirty="0"/>
        </a:p>
      </dsp:txBody>
      <dsp:txXfrm>
        <a:off x="63294" y="2788098"/>
        <a:ext cx="3494436" cy="1170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2B1CD-CBBD-44F9-A281-9AE5FF444A20}">
      <dsp:nvSpPr>
        <dsp:cNvPr id="0" name=""/>
        <dsp:cNvSpPr/>
      </dsp:nvSpPr>
      <dsp:spPr>
        <a:xfrm>
          <a:off x="3975135" y="476"/>
          <a:ext cx="2117652" cy="121555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smtClean="0"/>
            <a:t>TRAFFIC</a:t>
          </a:r>
          <a:endParaRPr lang="en-IN" sz="1700" kern="1200" dirty="0"/>
        </a:p>
      </dsp:txBody>
      <dsp:txXfrm>
        <a:off x="4285258" y="178490"/>
        <a:ext cx="1497406" cy="859525"/>
      </dsp:txXfrm>
    </dsp:sp>
    <dsp:sp modelId="{82FE0E28-90F5-4843-A0AB-58EF1E9E20CD}">
      <dsp:nvSpPr>
        <dsp:cNvPr id="0" name=""/>
        <dsp:cNvSpPr/>
      </dsp:nvSpPr>
      <dsp:spPr>
        <a:xfrm rot="2160000">
          <a:off x="5705033" y="912875"/>
          <a:ext cx="61071" cy="4102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5706782" y="989541"/>
        <a:ext cx="42750" cy="246149"/>
      </dsp:txXfrm>
    </dsp:sp>
    <dsp:sp modelId="{6060E4AF-4667-44F5-9173-0AF91874DC8B}">
      <dsp:nvSpPr>
        <dsp:cNvPr id="0" name=""/>
        <dsp:cNvSpPr/>
      </dsp:nvSpPr>
      <dsp:spPr>
        <a:xfrm>
          <a:off x="5047975" y="1072598"/>
          <a:ext cx="2923272" cy="121555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smtClean="0"/>
            <a:t>ACCIDEDNT</a:t>
          </a:r>
          <a:endParaRPr lang="en-IN" sz="1700" kern="1200" dirty="0"/>
        </a:p>
      </dsp:txBody>
      <dsp:txXfrm>
        <a:off x="5476078" y="1250612"/>
        <a:ext cx="2067066" cy="859525"/>
      </dsp:txXfrm>
    </dsp:sp>
    <dsp:sp modelId="{04E6D56A-ECD8-42BA-8930-545C48B3836A}">
      <dsp:nvSpPr>
        <dsp:cNvPr id="0" name=""/>
        <dsp:cNvSpPr/>
      </dsp:nvSpPr>
      <dsp:spPr>
        <a:xfrm rot="6480000">
          <a:off x="6078391" y="2339410"/>
          <a:ext cx="300876" cy="4102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10800000">
        <a:off x="6137469" y="2378537"/>
        <a:ext cx="210613" cy="246149"/>
      </dsp:txXfrm>
    </dsp:sp>
    <dsp:sp modelId="{9DA45CE5-47EE-4F99-9EDF-E091CAE04BC6}">
      <dsp:nvSpPr>
        <dsp:cNvPr id="0" name=""/>
        <dsp:cNvSpPr/>
      </dsp:nvSpPr>
      <dsp:spPr>
        <a:xfrm>
          <a:off x="5081328" y="2807330"/>
          <a:ext cx="1729271" cy="121555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smtClean="0"/>
            <a:t>POLLUCTION</a:t>
          </a:r>
          <a:endParaRPr lang="en-IN" sz="1700" kern="1200" dirty="0"/>
        </a:p>
      </dsp:txBody>
      <dsp:txXfrm>
        <a:off x="5334574" y="2985344"/>
        <a:ext cx="1222779" cy="859525"/>
      </dsp:txXfrm>
    </dsp:sp>
    <dsp:sp modelId="{4D368565-9914-469D-B83B-F27130008B98}">
      <dsp:nvSpPr>
        <dsp:cNvPr id="0" name=""/>
        <dsp:cNvSpPr/>
      </dsp:nvSpPr>
      <dsp:spPr>
        <a:xfrm rot="10800000">
          <a:off x="4978780" y="3209982"/>
          <a:ext cx="72467" cy="4102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10800000">
        <a:off x="5000520" y="3292032"/>
        <a:ext cx="50727" cy="246149"/>
      </dsp:txXfrm>
    </dsp:sp>
    <dsp:sp modelId="{3ADF6E5D-D0BE-41EF-ACF9-2915632C2853}">
      <dsp:nvSpPr>
        <dsp:cNvPr id="0" name=""/>
        <dsp:cNvSpPr/>
      </dsp:nvSpPr>
      <dsp:spPr>
        <a:xfrm>
          <a:off x="3299321" y="2807330"/>
          <a:ext cx="1645276" cy="121555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smtClean="0"/>
            <a:t>DAMAGED ROAD</a:t>
          </a:r>
          <a:endParaRPr lang="en-IN" sz="1700" kern="1200" dirty="0"/>
        </a:p>
      </dsp:txBody>
      <dsp:txXfrm>
        <a:off x="3540266" y="2985344"/>
        <a:ext cx="1163386" cy="859525"/>
      </dsp:txXfrm>
    </dsp:sp>
    <dsp:sp modelId="{D7E6CA45-4575-43FA-A466-2B436488B58E}">
      <dsp:nvSpPr>
        <dsp:cNvPr id="0" name=""/>
        <dsp:cNvSpPr/>
      </dsp:nvSpPr>
      <dsp:spPr>
        <a:xfrm rot="15120000">
          <a:off x="3693778" y="2356430"/>
          <a:ext cx="301691" cy="4102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10800000">
        <a:off x="3753016" y="2481519"/>
        <a:ext cx="211184" cy="246149"/>
      </dsp:txXfrm>
    </dsp:sp>
    <dsp:sp modelId="{181E09CD-2606-4226-B43A-E40C9283E880}">
      <dsp:nvSpPr>
        <dsp:cNvPr id="0" name=""/>
        <dsp:cNvSpPr/>
      </dsp:nvSpPr>
      <dsp:spPr>
        <a:xfrm>
          <a:off x="2087151" y="1072598"/>
          <a:ext cx="2942320" cy="121555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smtClean="0"/>
            <a:t>DELAYED ACTIONS</a:t>
          </a:r>
          <a:endParaRPr lang="en-IN" sz="1700" kern="1200" dirty="0"/>
        </a:p>
      </dsp:txBody>
      <dsp:txXfrm>
        <a:off x="2518044" y="1250612"/>
        <a:ext cx="2080534" cy="859525"/>
      </dsp:txXfrm>
    </dsp:sp>
    <dsp:sp modelId="{9AE6B16D-EEF6-45C3-9B83-363C24F7F7AF}">
      <dsp:nvSpPr>
        <dsp:cNvPr id="0" name=""/>
        <dsp:cNvSpPr/>
      </dsp:nvSpPr>
      <dsp:spPr>
        <a:xfrm rot="19440000">
          <a:off x="4299998" y="914474"/>
          <a:ext cx="60312" cy="4102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4301726" y="1001842"/>
        <a:ext cx="42218" cy="24614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B6F7B9-6C75-4129-8A4F-04EAC2F302C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A005D-0F77-4B3C-96D4-425F1D4DF15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60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B6F7B9-6C75-4129-8A4F-04EAC2F302C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A005D-0F77-4B3C-96D4-425F1D4DF15D}" type="slidenum">
              <a:rPr lang="en-IN" smtClean="0"/>
              <a:t>‹#›</a:t>
            </a:fld>
            <a:endParaRPr lang="en-IN"/>
          </a:p>
        </p:txBody>
      </p:sp>
    </p:spTree>
    <p:extLst>
      <p:ext uri="{BB962C8B-B14F-4D97-AF65-F5344CB8AC3E}">
        <p14:creationId xmlns:p14="http://schemas.microsoft.com/office/powerpoint/2010/main" val="3057333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B6F7B9-6C75-4129-8A4F-04EAC2F302C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A005D-0F77-4B3C-96D4-425F1D4DF15D}" type="slidenum">
              <a:rPr lang="en-IN" smtClean="0"/>
              <a:t>‹#›</a:t>
            </a:fld>
            <a:endParaRPr lang="en-IN"/>
          </a:p>
        </p:txBody>
      </p:sp>
    </p:spTree>
    <p:extLst>
      <p:ext uri="{BB962C8B-B14F-4D97-AF65-F5344CB8AC3E}">
        <p14:creationId xmlns:p14="http://schemas.microsoft.com/office/powerpoint/2010/main" val="279353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B6F7B9-6C75-4129-8A4F-04EAC2F302C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A005D-0F77-4B3C-96D4-425F1D4DF15D}" type="slidenum">
              <a:rPr lang="en-IN" smtClean="0"/>
              <a:t>‹#›</a:t>
            </a:fld>
            <a:endParaRPr lang="en-IN"/>
          </a:p>
        </p:txBody>
      </p:sp>
    </p:spTree>
    <p:extLst>
      <p:ext uri="{BB962C8B-B14F-4D97-AF65-F5344CB8AC3E}">
        <p14:creationId xmlns:p14="http://schemas.microsoft.com/office/powerpoint/2010/main" val="2643858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B6F7B9-6C75-4129-8A4F-04EAC2F302C0}"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A005D-0F77-4B3C-96D4-425F1D4DF15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38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B6F7B9-6C75-4129-8A4F-04EAC2F302C0}"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A005D-0F77-4B3C-96D4-425F1D4DF15D}" type="slidenum">
              <a:rPr lang="en-IN" smtClean="0"/>
              <a:t>‹#›</a:t>
            </a:fld>
            <a:endParaRPr lang="en-IN"/>
          </a:p>
        </p:txBody>
      </p:sp>
    </p:spTree>
    <p:extLst>
      <p:ext uri="{BB962C8B-B14F-4D97-AF65-F5344CB8AC3E}">
        <p14:creationId xmlns:p14="http://schemas.microsoft.com/office/powerpoint/2010/main" val="219606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B6F7B9-6C75-4129-8A4F-04EAC2F302C0}" type="datetimeFigureOut">
              <a:rPr lang="en-IN" smtClean="0"/>
              <a:t>24-02-2019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8A005D-0F77-4B3C-96D4-425F1D4DF15D}" type="slidenum">
              <a:rPr lang="en-IN" smtClean="0"/>
              <a:t>‹#›</a:t>
            </a:fld>
            <a:endParaRPr lang="en-IN"/>
          </a:p>
        </p:txBody>
      </p:sp>
    </p:spTree>
    <p:extLst>
      <p:ext uri="{BB962C8B-B14F-4D97-AF65-F5344CB8AC3E}">
        <p14:creationId xmlns:p14="http://schemas.microsoft.com/office/powerpoint/2010/main" val="422322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B6F7B9-6C75-4129-8A4F-04EAC2F302C0}" type="datetimeFigureOut">
              <a:rPr lang="en-IN" smtClean="0"/>
              <a:t>24-02-2019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8A005D-0F77-4B3C-96D4-425F1D4DF15D}" type="slidenum">
              <a:rPr lang="en-IN" smtClean="0"/>
              <a:t>‹#›</a:t>
            </a:fld>
            <a:endParaRPr lang="en-IN"/>
          </a:p>
        </p:txBody>
      </p:sp>
    </p:spTree>
    <p:extLst>
      <p:ext uri="{BB962C8B-B14F-4D97-AF65-F5344CB8AC3E}">
        <p14:creationId xmlns:p14="http://schemas.microsoft.com/office/powerpoint/2010/main" val="199404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B6F7B9-6C75-4129-8A4F-04EAC2F302C0}" type="datetimeFigureOut">
              <a:rPr lang="en-IN" smtClean="0"/>
              <a:t>24-02-2019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38A005D-0F77-4B3C-96D4-425F1D4DF15D}" type="slidenum">
              <a:rPr lang="en-IN" smtClean="0"/>
              <a:t>‹#›</a:t>
            </a:fld>
            <a:endParaRPr lang="en-IN"/>
          </a:p>
        </p:txBody>
      </p:sp>
    </p:spTree>
    <p:extLst>
      <p:ext uri="{BB962C8B-B14F-4D97-AF65-F5344CB8AC3E}">
        <p14:creationId xmlns:p14="http://schemas.microsoft.com/office/powerpoint/2010/main" val="229928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B6F7B9-6C75-4129-8A4F-04EAC2F302C0}" type="datetimeFigureOut">
              <a:rPr lang="en-IN" smtClean="0"/>
              <a:t>24-02-2019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8A005D-0F77-4B3C-96D4-425F1D4DF15D}" type="slidenum">
              <a:rPr lang="en-IN" smtClean="0"/>
              <a:t>‹#›</a:t>
            </a:fld>
            <a:endParaRPr lang="en-IN"/>
          </a:p>
        </p:txBody>
      </p:sp>
    </p:spTree>
    <p:extLst>
      <p:ext uri="{BB962C8B-B14F-4D97-AF65-F5344CB8AC3E}">
        <p14:creationId xmlns:p14="http://schemas.microsoft.com/office/powerpoint/2010/main" val="32010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6F7B9-6C75-4129-8A4F-04EAC2F302C0}"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A005D-0F77-4B3C-96D4-425F1D4DF15D}" type="slidenum">
              <a:rPr lang="en-IN" smtClean="0"/>
              <a:t>‹#›</a:t>
            </a:fld>
            <a:endParaRPr lang="en-IN"/>
          </a:p>
        </p:txBody>
      </p:sp>
    </p:spTree>
    <p:extLst>
      <p:ext uri="{BB962C8B-B14F-4D97-AF65-F5344CB8AC3E}">
        <p14:creationId xmlns:p14="http://schemas.microsoft.com/office/powerpoint/2010/main" val="39608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B6F7B9-6C75-4129-8A4F-04EAC2F302C0}" type="datetimeFigureOut">
              <a:rPr lang="en-IN" smtClean="0"/>
              <a:t>24-02-2019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8A005D-0F77-4B3C-96D4-425F1D4DF15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79546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457"/>
            <a:ext cx="9144000" cy="3563597"/>
          </a:xfrm>
        </p:spPr>
        <p:txBody>
          <a:bodyPr>
            <a:noAutofit/>
          </a:bodyPr>
          <a:lstStyle/>
          <a:p>
            <a:r>
              <a:rPr lang="en-IN" sz="8000" dirty="0" smtClean="0">
                <a:latin typeface="Agency FB" panose="020B0503020202020204" pitchFamily="34" charset="0"/>
              </a:rPr>
              <a:t>TRAFFIC MANAGEMENT OF</a:t>
            </a:r>
            <a:br>
              <a:rPr lang="en-IN" sz="8000" dirty="0" smtClean="0">
                <a:latin typeface="Agency FB" panose="020B0503020202020204" pitchFamily="34" charset="0"/>
              </a:rPr>
            </a:br>
            <a:endParaRPr lang="en-IN" sz="8000" dirty="0">
              <a:latin typeface="Agency FB" panose="020B0503020202020204" pitchFamily="34" charset="0"/>
            </a:endParaRPr>
          </a:p>
        </p:txBody>
      </p:sp>
      <p:sp>
        <p:nvSpPr>
          <p:cNvPr id="3" name="Subtitle 2"/>
          <p:cNvSpPr>
            <a:spLocks noGrp="1"/>
          </p:cNvSpPr>
          <p:nvPr>
            <p:ph type="subTitle" idx="1"/>
          </p:nvPr>
        </p:nvSpPr>
        <p:spPr>
          <a:xfrm>
            <a:off x="478565" y="2939752"/>
            <a:ext cx="11100986" cy="3828517"/>
          </a:xfrm>
        </p:spPr>
        <p:txBody>
          <a:bodyPr>
            <a:normAutofit/>
          </a:bodyPr>
          <a:lstStyle/>
          <a:p>
            <a:r>
              <a:rPr lang="en-IN" sz="7200" dirty="0" smtClean="0"/>
              <a:t>GHAZIABAD</a:t>
            </a:r>
            <a:endParaRPr lang="en-IN" sz="7200" dirty="0"/>
          </a:p>
        </p:txBody>
      </p:sp>
      <p:pic>
        <p:nvPicPr>
          <p:cNvPr id="1026" name="Picture 2" descr="Image result for GHAZIABAD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5758" y="3134378"/>
            <a:ext cx="4382242" cy="356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944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br>
              <a:rPr lang="en-IN" dirty="0" smtClean="0"/>
            </a:br>
            <a:r>
              <a:rPr lang="en-IN" dirty="0"/>
              <a:t> </a:t>
            </a:r>
            <a:r>
              <a:rPr lang="en-IN" dirty="0" smtClean="0"/>
              <a:t>                 PROBLEM STATEMENT</a:t>
            </a:r>
            <a:endParaRPr lang="en-IN" dirty="0"/>
          </a:p>
        </p:txBody>
      </p:sp>
      <p:sp>
        <p:nvSpPr>
          <p:cNvPr id="3" name="Content Placeholder 2"/>
          <p:cNvSpPr>
            <a:spLocks noGrp="1"/>
          </p:cNvSpPr>
          <p:nvPr>
            <p:ph idx="1"/>
          </p:nvPr>
        </p:nvSpPr>
        <p:spPr/>
        <p:txBody>
          <a:bodyPr/>
          <a:lstStyle/>
          <a:p>
            <a:r>
              <a:rPr lang="en-IN" dirty="0" smtClean="0"/>
              <a:t>                              </a:t>
            </a:r>
          </a:p>
          <a:p>
            <a:endParaRPr lang="en-IN" dirty="0"/>
          </a:p>
          <a:p>
            <a:endParaRPr lang="en-IN" dirty="0" smtClean="0"/>
          </a:p>
          <a:p>
            <a:endParaRPr lang="en-IN" dirty="0"/>
          </a:p>
          <a:p>
            <a:r>
              <a:rPr lang="en-IN" smtClean="0"/>
              <a:t>                              Traffic </a:t>
            </a:r>
            <a:r>
              <a:rPr lang="en-IN" dirty="0" smtClean="0"/>
              <a:t>management and administration system </a:t>
            </a:r>
            <a:r>
              <a:rPr lang="en-IN" smtClean="0"/>
              <a:t>based solution</a:t>
            </a:r>
            <a:endParaRPr lang="en-IN" dirty="0"/>
          </a:p>
        </p:txBody>
      </p:sp>
    </p:spTree>
    <p:extLst>
      <p:ext uri="{BB962C8B-B14F-4D97-AF65-F5344CB8AC3E}">
        <p14:creationId xmlns:p14="http://schemas.microsoft.com/office/powerpoint/2010/main" val="2596158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Algerian" panose="04020705040A02060702" pitchFamily="82" charset="0"/>
              </a:rPr>
              <a:t>Lets analyse the </a:t>
            </a:r>
            <a:r>
              <a:rPr lang="en-IN" b="1" u="sng" dirty="0" smtClean="0">
                <a:latin typeface="Algerian" panose="04020705040A02060702" pitchFamily="82" charset="0"/>
              </a:rPr>
              <a:t>ACCIDENTS </a:t>
            </a:r>
            <a:r>
              <a:rPr lang="en-IN" b="1" u="sng" dirty="0">
                <a:latin typeface="Algerian" panose="04020705040A02060702" pitchFamily="82" charset="0"/>
              </a:rPr>
              <a:t>rates of </a:t>
            </a:r>
            <a:r>
              <a:rPr lang="en-IN" b="1" u="sng" dirty="0" err="1">
                <a:latin typeface="Algerian" panose="04020705040A02060702" pitchFamily="82" charset="0"/>
              </a:rPr>
              <a:t>ghaziabad</a:t>
            </a:r>
            <a:endParaRPr lang="en-IN" dirty="0"/>
          </a:p>
        </p:txBody>
      </p:sp>
      <p:pic>
        <p:nvPicPr>
          <p:cNvPr id="7170" name="Picture 2" descr="https://www.hindustantimes.com/rf/image_size_640x362/HT/p2/2016/05/10/Pictures/_54373686-166e-11e6-976e-c52fa8d2ca8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8610" y="1846263"/>
            <a:ext cx="7015106"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899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 BLANCA" panose="02000000000000000000" pitchFamily="2" charset="0"/>
              </a:rPr>
              <a:t>  THE POOR TRAFFIC MANAGEMENT </a:t>
            </a:r>
            <a:br>
              <a:rPr lang="en-IN" dirty="0" smtClean="0">
                <a:latin typeface="AR BLANCA" panose="02000000000000000000" pitchFamily="2" charset="0"/>
              </a:rPr>
            </a:br>
            <a:r>
              <a:rPr lang="en-IN" dirty="0">
                <a:latin typeface="AR BLANCA" panose="02000000000000000000" pitchFamily="2" charset="0"/>
              </a:rPr>
              <a:t> </a:t>
            </a:r>
            <a:r>
              <a:rPr lang="en-IN" dirty="0" smtClean="0">
                <a:latin typeface="AR BLANCA" panose="02000000000000000000" pitchFamily="2" charset="0"/>
              </a:rPr>
              <a:t>            OF GHAZIABAD</a:t>
            </a:r>
            <a:endParaRPr lang="en-IN" dirty="0">
              <a:latin typeface="AR BLANCA" panose="02000000000000000000" pitchFamily="2" charset="0"/>
            </a:endParaRPr>
          </a:p>
        </p:txBody>
      </p:sp>
      <p:sp>
        <p:nvSpPr>
          <p:cNvPr id="3" name="Content Placeholder 2"/>
          <p:cNvSpPr>
            <a:spLocks noGrp="1"/>
          </p:cNvSpPr>
          <p:nvPr>
            <p:ph idx="1"/>
          </p:nvPr>
        </p:nvSpPr>
        <p:spPr/>
        <p:txBody>
          <a:bodyPr/>
          <a:lstStyle/>
          <a:p>
            <a:endParaRPr lang="en-IN" sz="2800" b="1" dirty="0" smtClean="0"/>
          </a:p>
          <a:p>
            <a:r>
              <a:rPr lang="en-IN" dirty="0" smtClean="0"/>
              <a:t>1. NO INDICATORS FOR THE VEHICLES ON NATIONAL HIGHWAY 58 AND RAJ NAGAR EXTENSION AREA.</a:t>
            </a:r>
          </a:p>
          <a:p>
            <a:r>
              <a:rPr lang="en-IN" dirty="0" smtClean="0"/>
              <a:t>2. DELAYED ACTION BY THE CONCERNED AUTHORITIES DURING ANY KIND OF ACCIDENT.</a:t>
            </a:r>
          </a:p>
          <a:p>
            <a:r>
              <a:rPr lang="en-IN" dirty="0" smtClean="0"/>
              <a:t>3. FAILURE OF THE AUTHORITIES TO KEEP A CHECK ON THE MAINTANIENCE OF THE HIGHWAY.</a:t>
            </a:r>
          </a:p>
          <a:p>
            <a:r>
              <a:rPr lang="en-IN" dirty="0" smtClean="0"/>
              <a:t>3. NO SUFFICIENT NUMBER OF STREETS LIGHTS ON THE HIGHWAY.</a:t>
            </a:r>
          </a:p>
          <a:p>
            <a:r>
              <a:rPr lang="en-IN" dirty="0" smtClean="0"/>
              <a:t>4. PROBLEM OF TRAFFIC CONGESTION</a:t>
            </a:r>
            <a:endParaRPr lang="en-IN" dirty="0"/>
          </a:p>
        </p:txBody>
      </p:sp>
    </p:spTree>
    <p:extLst>
      <p:ext uri="{BB962C8B-B14F-4D97-AF65-F5344CB8AC3E}">
        <p14:creationId xmlns:p14="http://schemas.microsoft.com/office/powerpoint/2010/main" val="1394186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200" dirty="0" smtClean="0">
                <a:latin typeface="Agency FB" panose="020B0503020202020204" pitchFamily="34" charset="0"/>
              </a:rPr>
              <a:t>                   SOLUTION</a:t>
            </a:r>
            <a:endParaRPr lang="en-IN" sz="7200" dirty="0">
              <a:latin typeface="Agency FB" panose="020B0503020202020204" pitchFamily="34" charset="0"/>
            </a:endParaRPr>
          </a:p>
        </p:txBody>
      </p:sp>
      <p:sp>
        <p:nvSpPr>
          <p:cNvPr id="3" name="Content Placeholder 2"/>
          <p:cNvSpPr>
            <a:spLocks noGrp="1"/>
          </p:cNvSpPr>
          <p:nvPr>
            <p:ph idx="1"/>
          </p:nvPr>
        </p:nvSpPr>
        <p:spPr>
          <a:xfrm>
            <a:off x="503733" y="2704904"/>
            <a:ext cx="4606651" cy="2584164"/>
          </a:xfrm>
        </p:spPr>
        <p:txBody>
          <a:bodyPr/>
          <a:lstStyle/>
          <a:p>
            <a:pPr>
              <a:buFont typeface="Arial" panose="020B0604020202020204" pitchFamily="34" charset="0"/>
              <a:buChar char="•"/>
            </a:pPr>
            <a:r>
              <a:rPr lang="en-IN" dirty="0" smtClean="0"/>
              <a:t> A laser crack sensor device to detect the cracks and uneven levelling of the roads and to generate the  3-D  model for the same </a:t>
            </a:r>
          </a:p>
          <a:p>
            <a:pPr>
              <a:buFont typeface="Arial" panose="020B0604020202020204" pitchFamily="34" charset="0"/>
              <a:buChar char="•"/>
            </a:pPr>
            <a:r>
              <a:rPr lang="en-IN" dirty="0" smtClean="0"/>
              <a:t>The following device can be assigned for certain ranges ranging from 10 to 20 kilometres.</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pic>
        <p:nvPicPr>
          <p:cNvPr id="3074" name="Picture 2" descr="Image result for device to detect cracks in ro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597" y="2326283"/>
            <a:ext cx="5442444" cy="334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780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MODIFICATIONS TO IT</a:t>
            </a:r>
            <a:br>
              <a:rPr lang="en-IN" dirty="0" smtClean="0"/>
            </a:br>
            <a:endParaRPr lang="en-IN" dirty="0"/>
          </a:p>
        </p:txBody>
      </p:sp>
      <p:sp>
        <p:nvSpPr>
          <p:cNvPr id="3" name="Content Placeholder 2"/>
          <p:cNvSpPr>
            <a:spLocks noGrp="1"/>
          </p:cNvSpPr>
          <p:nvPr>
            <p:ph idx="1"/>
          </p:nvPr>
        </p:nvSpPr>
        <p:spPr>
          <a:xfrm>
            <a:off x="941705" y="1791759"/>
            <a:ext cx="10058400" cy="4023360"/>
          </a:xfrm>
        </p:spPr>
        <p:txBody>
          <a:bodyPr/>
          <a:lstStyle/>
          <a:p>
            <a:r>
              <a:rPr lang="en-IN" dirty="0" smtClean="0"/>
              <a:t>THE ROAD STUDS SHOULD BE ELEVATED TO A CERTAIN HEIGHTS FOR HEAVY VEHICLES ESPICALLY FOR THE HIGHWAYS LIKE NH 58. DUE TO THE NARROW VIEW OF THE ROAD IT MIGHT NOT BE POSSIBLE FOR THE DRIVERS TO SEE THE STUDS CLEARLY . ELEVATING THEM TO CERTAIN HEIGHT WILL MAKE IT EASIER FOR THE DRIVER TO SPOT IT FROM A CERTAIN DISTANCE.</a:t>
            </a:r>
          </a:p>
          <a:p>
            <a:endParaRPr lang="en-IN" dirty="0"/>
          </a:p>
        </p:txBody>
      </p:sp>
      <p:pic>
        <p:nvPicPr>
          <p:cNvPr id="5122" name="Picture 2" descr="Image result for NIGHT reflectors on r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280" y="3177967"/>
            <a:ext cx="31432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4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COST ISSUE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067812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089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PROBLEMS INTERLINKED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739438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7249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GPS ALERT</a:t>
            </a:r>
            <a:endParaRPr lang="en-IN" dirty="0"/>
          </a:p>
        </p:txBody>
      </p:sp>
      <p:sp>
        <p:nvSpPr>
          <p:cNvPr id="3" name="Content Placeholder 2"/>
          <p:cNvSpPr>
            <a:spLocks noGrp="1"/>
          </p:cNvSpPr>
          <p:nvPr>
            <p:ph idx="1"/>
          </p:nvPr>
        </p:nvSpPr>
        <p:spPr>
          <a:xfrm>
            <a:off x="534926" y="1950175"/>
            <a:ext cx="10058400" cy="4023360"/>
          </a:xfrm>
        </p:spPr>
        <p:txBody>
          <a:bodyPr/>
          <a:lstStyle/>
          <a:p>
            <a:r>
              <a:rPr lang="en-IN" dirty="0" smtClean="0"/>
              <a:t>In case the respective victim is unable to contact the respective authorities ,  the website is provided with a alert link  so that they can get exact location of the accident.</a:t>
            </a:r>
          </a:p>
          <a:p>
            <a:endParaRPr lang="en-IN" dirty="0"/>
          </a:p>
          <a:p>
            <a:endParaRPr lang="en-IN" dirty="0"/>
          </a:p>
        </p:txBody>
      </p:sp>
      <p:pic>
        <p:nvPicPr>
          <p:cNvPr id="6146" name="Picture 2" descr="Image result for gps al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462" y="3002385"/>
            <a:ext cx="4762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953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1145</TotalTime>
  <Words>296</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Agency FB</vt:lpstr>
      <vt:lpstr>Algerian</vt:lpstr>
      <vt:lpstr>AR BLANCA</vt:lpstr>
      <vt:lpstr>Arial</vt:lpstr>
      <vt:lpstr>Calibri</vt:lpstr>
      <vt:lpstr>Calibri Light</vt:lpstr>
      <vt:lpstr>Retrospect</vt:lpstr>
      <vt:lpstr>TRAFFIC MANAGEMENT OF </vt:lpstr>
      <vt:lpstr>                                    PROBLEM STATEMENT</vt:lpstr>
      <vt:lpstr>Lets analyse the ACCIDENTS rates of ghaziabad</vt:lpstr>
      <vt:lpstr>  THE POOR TRAFFIC MANAGEMENT               OF GHAZIABAD</vt:lpstr>
      <vt:lpstr>                   SOLUTION</vt:lpstr>
      <vt:lpstr>                 MODIFICATIONS TO IT </vt:lpstr>
      <vt:lpstr> COST ISSUE </vt:lpstr>
      <vt:lpstr>              PROBLEMS INTERLINKED</vt:lpstr>
      <vt:lpstr>                          GPS ALERT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VARIOUS SOCIAL ISSUES OF</dc:title>
  <dc:creator>J.P. Srivastava</dc:creator>
  <cp:lastModifiedBy>J.P. Srivastava</cp:lastModifiedBy>
  <cp:revision>31</cp:revision>
  <dcterms:created xsi:type="dcterms:W3CDTF">2019-02-23T13:20:23Z</dcterms:created>
  <dcterms:modified xsi:type="dcterms:W3CDTF">2019-02-24T08:27:35Z</dcterms:modified>
</cp:coreProperties>
</file>