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4837-023A-456A-9835-C99037FACEF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443F-1D41-4301-859B-AF1F54AB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1.jpg">
            <a:hlinkClick r:id="rId2" action="ppaction://hlinksldjump"/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3816" y="1694921"/>
            <a:ext cx="5934075" cy="3333750"/>
          </a:xfrm>
          <a:prstGeom prst="rect">
            <a:avLst/>
          </a:prstGeom>
          <a:ln/>
        </p:spPr>
      </p:pic>
      <p:sp>
        <p:nvSpPr>
          <p:cNvPr id="5" name="Action Button: Forward or Next 4">
            <a:hlinkClick r:id="rId2" action="ppaction://hlinksldjump" highlightClick="1"/>
          </p:cNvPr>
          <p:cNvSpPr/>
          <p:nvPr/>
        </p:nvSpPr>
        <p:spPr>
          <a:xfrm>
            <a:off x="5936541" y="4671395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5338231" y="3787422"/>
            <a:ext cx="2088445" cy="270934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5" y="1812925"/>
            <a:ext cx="7739489" cy="4351338"/>
          </a:xfrm>
        </p:spPr>
      </p:pic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5624687" y="4490533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1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8962" y="1423987"/>
            <a:ext cx="5934075" cy="4010025"/>
          </a:xfrm>
          <a:prstGeom prst="rect">
            <a:avLst/>
          </a:prstGeom>
          <a:ln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6694311" y="4278489"/>
            <a:ext cx="553156" cy="428978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0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8962" y="1762125"/>
            <a:ext cx="5934075" cy="3333750"/>
          </a:xfrm>
          <a:prstGeom prst="rect">
            <a:avLst/>
          </a:prstGeom>
          <a:ln/>
        </p:spPr>
      </p:pic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8509881" y="4545189"/>
            <a:ext cx="553156" cy="428978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8962" y="1762125"/>
            <a:ext cx="5934075" cy="3333750"/>
          </a:xfrm>
          <a:prstGeom prst="rect">
            <a:avLst/>
          </a:prstGeom>
          <a:ln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64386" y="4673600"/>
            <a:ext cx="564444" cy="327378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8962" y="1762125"/>
            <a:ext cx="5934075" cy="3333750"/>
          </a:xfrm>
          <a:prstGeom prst="rect">
            <a:avLst/>
          </a:prstGeom>
          <a:ln/>
        </p:spPr>
      </p:pic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8326261" y="4530725"/>
            <a:ext cx="564444" cy="327378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8962" y="1709737"/>
            <a:ext cx="5934075" cy="34385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178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1" y="613128"/>
            <a:ext cx="10058400" cy="5655088"/>
          </a:xfrm>
          <a:prstGeom prst="rect">
            <a:avLst/>
          </a:prstGeom>
        </p:spPr>
      </p:pic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1493735" y="2224812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9581445" y="729545"/>
            <a:ext cx="591256" cy="95956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1260409" y="640645"/>
            <a:ext cx="600002" cy="215901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Forward or Next 8">
            <a:hlinkClick r:id="rId4" action="ppaction://hlinksldjump" highlightClick="1"/>
          </p:cNvPr>
          <p:cNvSpPr/>
          <p:nvPr/>
        </p:nvSpPr>
        <p:spPr>
          <a:xfrm>
            <a:off x="2980052" y="2224811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rId4" action="ppaction://hlinksldjump" highlightClick="1"/>
          </p:cNvPr>
          <p:cNvSpPr/>
          <p:nvPr/>
        </p:nvSpPr>
        <p:spPr>
          <a:xfrm>
            <a:off x="4364352" y="2224810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rId7" action="ppaction://hlinksldjump" highlightClick="1"/>
          </p:cNvPr>
          <p:cNvSpPr/>
          <p:nvPr/>
        </p:nvSpPr>
        <p:spPr>
          <a:xfrm>
            <a:off x="5459727" y="613128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23912"/>
            <a:ext cx="8534400" cy="5210175"/>
          </a:xfrm>
          <a:prstGeom prst="rect">
            <a:avLst/>
          </a:prstGeom>
        </p:spPr>
      </p:pic>
      <p:sp>
        <p:nvSpPr>
          <p:cNvPr id="6" name="Action Button: Forward or Next 5">
            <a:hlinkClick r:id="rId2" action="ppaction://hlinksldjump" highlightClick="1"/>
          </p:cNvPr>
          <p:cNvSpPr/>
          <p:nvPr/>
        </p:nvSpPr>
        <p:spPr>
          <a:xfrm>
            <a:off x="4138223" y="4256139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rId4" action="ppaction://hlinksldjump" highlightClick="1"/>
          </p:cNvPr>
          <p:cNvSpPr/>
          <p:nvPr/>
        </p:nvSpPr>
        <p:spPr>
          <a:xfrm>
            <a:off x="2698044" y="3428999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Forward or Next 8">
            <a:hlinkClick r:id="rId2" action="ppaction://hlinksldjump" highlightClick="1"/>
          </p:cNvPr>
          <p:cNvSpPr/>
          <p:nvPr/>
        </p:nvSpPr>
        <p:spPr>
          <a:xfrm>
            <a:off x="3960424" y="2939061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4138224" y="3428999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rId2" action="ppaction://hlinksldjump" highlightClick="1"/>
          </p:cNvPr>
          <p:cNvSpPr/>
          <p:nvPr/>
        </p:nvSpPr>
        <p:spPr>
          <a:xfrm>
            <a:off x="2698044" y="4120672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Forward or Next 11">
            <a:hlinkClick r:id="rId2" action="ppaction://hlinksldjump" highlightClick="1"/>
          </p:cNvPr>
          <p:cNvSpPr/>
          <p:nvPr/>
        </p:nvSpPr>
        <p:spPr>
          <a:xfrm>
            <a:off x="2614224" y="5461564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Forward or Next 12">
            <a:hlinkClick r:id="rId2" action="ppaction://hlinksldjump" highlightClick="1"/>
          </p:cNvPr>
          <p:cNvSpPr/>
          <p:nvPr/>
        </p:nvSpPr>
        <p:spPr>
          <a:xfrm>
            <a:off x="2766624" y="3137464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Forward or Next 13">
            <a:hlinkClick r:id="rId2" action="ppaction://hlinksldjump" highlightClick="1"/>
          </p:cNvPr>
          <p:cNvSpPr/>
          <p:nvPr/>
        </p:nvSpPr>
        <p:spPr>
          <a:xfrm>
            <a:off x="4074158" y="5461564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05" y="0"/>
            <a:ext cx="8304989" cy="6858000"/>
          </a:xfrm>
          <a:prstGeom prst="rect">
            <a:avLst/>
          </a:prstGeom>
        </p:spPr>
      </p:pic>
      <p:sp>
        <p:nvSpPr>
          <p:cNvPr id="5" name="Action Button: Forward or Next 4">
            <a:hlinkClick r:id="rId2" action="ppaction://hlinksldjump" highlightClick="1"/>
          </p:cNvPr>
          <p:cNvSpPr/>
          <p:nvPr/>
        </p:nvSpPr>
        <p:spPr>
          <a:xfrm>
            <a:off x="5306058" y="5613964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rId2" action="ppaction://hlinksldjump" highlightClick="1"/>
          </p:cNvPr>
          <p:cNvSpPr/>
          <p:nvPr/>
        </p:nvSpPr>
        <p:spPr>
          <a:xfrm>
            <a:off x="5255539" y="6100515"/>
            <a:ext cx="891823" cy="13546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 SVE14</dc:creator>
  <cp:lastModifiedBy>Andy Yamani</cp:lastModifiedBy>
  <cp:revision>9</cp:revision>
  <dcterms:created xsi:type="dcterms:W3CDTF">2016-02-16T11:07:47Z</dcterms:created>
  <dcterms:modified xsi:type="dcterms:W3CDTF">2016-02-17T04:53:36Z</dcterms:modified>
</cp:coreProperties>
</file>