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197DE-4020-4527-BC94-D33892687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2DC7E8-BE26-4216-8848-3CFB5541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0351-BB0A-4493-AB52-ACADC4D3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CF50-0586-4553-96BB-749A8BDD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F1241-E707-4384-AC2F-E3AC2F13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8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23B7-454E-404B-A96E-BD23BF27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529AB-3197-4CCD-AB8B-8E560B0F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735D2-EC24-486F-8B6F-80EBEC5F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C81DA-CD7E-40B1-B74E-DD8C6D55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067EC-C3AA-4E47-94E3-2D1F7857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0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BC7E7-D277-458A-9286-98659B08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BE5E2-322C-46CA-BEA1-F7142559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89D31-4E24-4BBE-A95B-491CD2AA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32BBB-D6CA-4CB4-90AE-ED25EB03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F0C59-B373-4C09-A74B-CE1BC52B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5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1B2D8-5EE9-4074-892A-2D1C8B9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F1FC-6918-49A1-B13C-9919A25E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27B-80F6-4A5D-B554-3AE16DD4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BDF6B-38F6-4A29-B280-C2F4C7C3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D95CE-C4A0-4E70-AB90-6EEB34D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53DE6-1A07-44A6-9806-9A44B47A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5764D-CA18-4B94-96B2-AE52944A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C1BB4-BB8D-45BB-97B3-30511CE2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F98D6-66B2-4630-8262-3D7306C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C83E8-69AC-4113-8F66-2F475815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A2153-1F85-44EA-A629-FAA3B0C9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62ABC-8F58-44F5-B1BA-496B9918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07A5D-F507-4ED9-8B17-A103AEF5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A3356-A44B-421B-BF82-B6B2B167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8A43D-DDB8-4CF0-849A-5336650F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14E63-D2F5-4F89-8773-C64AEA1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6DB40-EE57-4E5D-8EFA-394443E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F4E81-ECEA-41C4-89EE-38F60337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58604-8BF6-44EA-AA05-77C50E29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D45CE8-2AF2-4DE6-8894-E4C99DDB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1FD14-A65D-40D9-8AC0-B2D9945C5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525E3-26D1-49F9-B71B-D4E1A26D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0C65F-750F-4C37-A96A-03AD636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90F95-C63F-454C-9205-E92AC4C9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982F4-36CE-429C-944D-23263FEB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566B2A-CB6C-4188-847A-0F933AA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D693F-BD07-4B5E-99B7-BEDD49F4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9DCB7A-908E-4DA5-A0F3-3EB82B84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4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8354D2-74F9-481E-A698-A3D5B639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6AC1E5-74E5-4EA9-A549-F624C8C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938A7-E97C-459C-BB2F-E2DEF1EC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17840-D87B-4821-A192-00326C68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99A2-3DBB-4FE9-B40C-C0B71D37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6C150-9750-4A01-869C-B434DB00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95217-7906-4024-97A4-C953108C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6CFB2-80A9-4BA9-9C76-53462CC2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9CF0-E0DB-4099-95DC-36B3DF47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14042-D7D0-42DB-81F7-299A572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B5B44-9995-427F-A663-184278CAD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18E82-C391-4F9C-BFBB-42A68337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9C28-3C7A-4A4D-919F-222CE8ED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39EC7-D9F9-451C-A25F-6FAAC22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B196D-0912-4BDC-9192-9C2BAAD8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674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CA535-88DB-4AA8-B2C4-84CF85AB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DA71-C807-4BA8-98B2-262C56D2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A665-15AE-49D6-A2AC-D7C006F21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DC8C-5837-436D-98B4-A16A9B22CCC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C70F-41FA-4123-96AA-C3E46780C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3E9A5-23AA-4759-AA1E-AE642B886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84A3-2700-42DD-80DC-85926BBD5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암호화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62855"/>
            <a:ext cx="9144000" cy="109494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김유원 노진혁 심유진 이건우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 제작 동기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작년 수학 시간에 암호화에 대해서 발표한 경험이 있는데 그때 암호화라는 과정이 매우 흥미로워 이번 기회에 발표한 경험을 토대로 암호화 프로그램을 만들어보고 싶었기 때문이다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암호화</a:t>
            </a:r>
            <a:r>
              <a:rPr lang="en-US" altLang="ko-KR" sz="4000">
                <a:cs typeface="맑은 고딕"/>
              </a:rPr>
              <a:t>/</a:t>
            </a:r>
            <a:r>
              <a:rPr lang="ko-KR" altLang="en-US" sz="4000"/>
              <a:t>복호화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복호화 </a:t>
            </a:r>
            <a:r>
              <a:rPr lang="en-US" altLang="ko-KR">
                <a:cs typeface="맑은 고딕"/>
              </a:rPr>
              <a:t>:</a:t>
            </a:r>
            <a:r>
              <a:rPr lang="ko-KR" altLang="en-US"/>
              <a:t> 부호화된 데이터를 부호화 되기 전 형태로 바꾸어</a:t>
            </a:r>
            <a:r>
              <a:rPr lang="en-US" altLang="ko-KR">
                <a:cs typeface="맑은 고딕"/>
              </a:rPr>
              <a:t>, </a:t>
            </a:r>
            <a:r>
              <a:rPr lang="ko-KR" altLang="en-US"/>
              <a:t>사람이 읽을 수 있는 형태로 되돌려놓는 것</a:t>
            </a:r>
            <a:endParaRPr lang="ko-KR" altLang="en-US"/>
          </a:p>
          <a:p>
            <a:pPr lvl="0">
              <a:lnSpc>
                <a:spcPct val="150000"/>
              </a:lnSpc>
              <a:defRPr/>
            </a:pPr>
            <a:r>
              <a:rPr lang="ko-KR" altLang="en-US"/>
              <a:t>암호화 </a:t>
            </a:r>
            <a:r>
              <a:rPr lang="en-US" altLang="ko-KR">
                <a:cs typeface="맑은 고딕"/>
              </a:rPr>
              <a:t>:</a:t>
            </a:r>
            <a:r>
              <a:rPr lang="ko-KR" altLang="en-US"/>
              <a:t> 통신의 원문을 일정한 암호 시스템에 따라 암호문으로 바꾸는 일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 sz="4000" b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/>
              <a:t>카이사르 암호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/>
              <a:t>카이사르 암호 </a:t>
            </a:r>
            <a:r>
              <a:rPr lang="en-US" altLang="ko-KR"/>
              <a:t>:</a:t>
            </a:r>
            <a:r>
              <a:rPr lang="ko-KR" altLang="en-US"/>
              <a:t> 암호화하고자 하는 내용을 알파벳별로 일정한 거리만큼 밀어서 다른 알파벳으로 치환하는 방식</a:t>
            </a:r>
            <a:endParaRPr lang="ko-KR" altLang="en-US"/>
          </a:p>
        </p:txBody>
      </p:sp>
      <p:pic>
        <p:nvPicPr>
          <p:cNvPr id="4" name="내용 개체 틀 4" descr="테이블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6694" y="2974223"/>
            <a:ext cx="2100141" cy="36926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978975" y="3390900"/>
            <a:ext cx="121955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암호화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665418" y="3429000"/>
            <a:ext cx="121955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복호화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7796258" y="5463076"/>
            <a:ext cx="1949510" cy="3643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아스키코드 표 ▶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4420" y="3822758"/>
            <a:ext cx="2896922" cy="168106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43471" y="3811561"/>
            <a:ext cx="3036703" cy="1389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공개키 암호화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암호화와 복호화에 사용하는 키가 서로 다른 암호화 방식을 의미한다. </a:t>
            </a:r>
            <a:r>
              <a:rPr lang="en-US" altLang="ko-KR"/>
              <a:t>(</a:t>
            </a:r>
            <a:r>
              <a:rPr lang="ko-KR" altLang="en-US"/>
              <a:t>비대칭키 암호화</a:t>
            </a:r>
            <a:r>
              <a:rPr lang="en-US" altLang="ko-KR"/>
              <a:t>)</a:t>
            </a:r>
            <a:endParaRPr lang="en-US" altLang="ko-KR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공개키 </a:t>
            </a:r>
            <a:r>
              <a:rPr lang="en-US" altLang="ko-KR"/>
              <a:t>:</a:t>
            </a:r>
            <a:r>
              <a:rPr lang="ko-KR" altLang="en-US"/>
              <a:t> 시스템 암호화에서, 지정된 인증 기관으로부터 제공하는 키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개인키 </a:t>
            </a:r>
            <a:r>
              <a:rPr lang="en-US" altLang="ko-KR"/>
              <a:t>:</a:t>
            </a:r>
            <a:r>
              <a:rPr lang="ko-KR" altLang="en-US"/>
              <a:t> 공개 키 암호 알고리즘에서 사용되는 비대칭 키 쌍 중에서 공개되지 않고 비밀리에 사용하는 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RSA</a:t>
            </a:r>
            <a:r>
              <a:rPr lang="ko-KR" altLang="en-US" sz="4000"/>
              <a:t> 암호화</a:t>
            </a:r>
            <a:endParaRPr lang="ko-KR" altLang="en-US" sz="40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현재 SSL/TLS에 가장 많이 사용되는 공개키 암호화 알고리즘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공개키와 개인키가 한 쌍을 이루며, 공개키로 암호화한 내용은 개인키로만, 개인키로 암호화한 내용은 공개키로만 해독할 수 있다. 엄청 큰 숫자는 소인수분해하기가 힘들다는 것을 이용한다.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RSA</a:t>
            </a:r>
            <a:r>
              <a:rPr lang="ko-KR" altLang="en-US"/>
              <a:t> 암호화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두 소수 p , qp,q 를 준비한다.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p - 1,\ q - 1p−1, q−1과 각각 서로소인 정수 ee를 준비한다.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eded를 (p - 1)(q - 1)(p−1)(q−1)으로 나눈 나머지가 1이 되도록 하는 dd를 찾는다.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N = pqN=pq를 계산한 후, NN과 ee를 공개한다. 이들이 바로 공개키이다. 한편 dd는 숨겨두는데, 이 수가 바로 개인키이다.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이제 p, q, (p-1)(q-1)p,q,(p−1)(q−1)는 필요 없거니와 있어 봐야 보안에 오히려 문제를 일으킬 수 있으니, 파기한다.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</ep:Words>
  <ep:PresentationFormat>와이드스크린</ep:PresentationFormat>
  <ep:Paragraphs>25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암호화 프로그램</vt:lpstr>
      <vt:lpstr>프로그램 제작 동기</vt:lpstr>
      <vt:lpstr>암호화/복호화</vt:lpstr>
      <vt:lpstr>카이사르 암호</vt:lpstr>
      <vt:lpstr>공개키 암호화 방식</vt:lpstr>
      <vt:lpstr>RSA 암호화</vt:lpstr>
      <vt:lpstr>RSA 암호화 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2021-06-10T06:31:03.000</dcterms:created>
  <dc:creator>pc</dc:creator>
  <cp:lastModifiedBy>pc</cp:lastModifiedBy>
  <dcterms:modified xsi:type="dcterms:W3CDTF">2021-06-14T02:45:22.484</dcterms:modified>
  <cp:revision>5</cp:revision>
  <dc:title>복호화란?</dc:title>
  <cp:version>0906.0100.01</cp:version>
</cp:coreProperties>
</file>