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7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7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1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27C39-896C-4D51-835D-CDEFABAB6A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B1337-3F64-40B5-8278-9834F17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26216"/>
              </p:ext>
            </p:extLst>
          </p:nvPr>
        </p:nvGraphicFramePr>
        <p:xfrm>
          <a:off x="304800" y="1295400"/>
          <a:ext cx="86868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990600"/>
                <a:gridCol w="1219200"/>
                <a:gridCol w="1066800"/>
                <a:gridCol w="1066800"/>
                <a:gridCol w="1219200"/>
                <a:gridCol w="1066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BirthDay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10/1/220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10/2/220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51111"/>
              </p:ext>
            </p:extLst>
          </p:nvPr>
        </p:nvGraphicFramePr>
        <p:xfrm>
          <a:off x="304800" y="457200"/>
          <a:ext cx="86106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1060"/>
                <a:gridCol w="861060"/>
                <a:gridCol w="1021080"/>
                <a:gridCol w="990600"/>
                <a:gridCol w="914400"/>
                <a:gridCol w="990600"/>
                <a:gridCol w="1041400"/>
                <a:gridCol w="863600"/>
                <a:gridCol w="838200"/>
                <a:gridCol w="228600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543800" y="2057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7200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610600" y="2057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4038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533400"/>
            <a:ext cx="9040368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53906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Second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2998916"/>
            <a:ext cx="1752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1888" y="37085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61288" y="2927866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7488" y="42672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6692" y="30861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2288" y="44254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HL7 MSG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6"/>
            <a:endCxn id="4" idx="1"/>
          </p:cNvCxnSpPr>
          <p:nvPr/>
        </p:nvCxnSpPr>
        <p:spPr>
          <a:xfrm>
            <a:off x="3066288" y="3270766"/>
            <a:ext cx="2468880" cy="6425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4" idx="1"/>
          </p:cNvCxnSpPr>
          <p:nvPr/>
        </p:nvCxnSpPr>
        <p:spPr>
          <a:xfrm flipV="1">
            <a:off x="3142488" y="3913316"/>
            <a:ext cx="2343912" cy="6967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miley Face 15"/>
          <p:cNvSpPr/>
          <p:nvPr/>
        </p:nvSpPr>
        <p:spPr>
          <a:xfrm>
            <a:off x="1856994" y="3673733"/>
            <a:ext cx="577596" cy="38100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2534412" y="3751772"/>
            <a:ext cx="2208276" cy="282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04488" y="31830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90088" y="39243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791200" y="1028700"/>
            <a:ext cx="1143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3"/>
            <a:endCxn id="4" idx="0"/>
          </p:cNvCxnSpPr>
          <p:nvPr/>
        </p:nvCxnSpPr>
        <p:spPr>
          <a:xfrm>
            <a:off x="6362700" y="2324100"/>
            <a:ext cx="0" cy="6748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38088" y="156209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Dicom</a:t>
            </a:r>
            <a:endParaRPr lang="en-US" dirty="0" smtClean="0"/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4800" y="5715000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jin</cp:lastModifiedBy>
  <cp:revision>4</cp:revision>
  <dcterms:created xsi:type="dcterms:W3CDTF">2020-09-29T18:36:17Z</dcterms:created>
  <dcterms:modified xsi:type="dcterms:W3CDTF">2020-09-29T19:31:22Z</dcterms:modified>
</cp:coreProperties>
</file>