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429142"/>
            <a:ext cx="8915399" cy="2262781"/>
          </a:xfrm>
        </p:spPr>
        <p:txBody>
          <a:bodyPr/>
          <a:lstStyle/>
          <a:p>
            <a:r>
              <a:rPr lang="en-US" dirty="0" smtClean="0"/>
              <a:t>Blockchain Enabled</a:t>
            </a:r>
            <a:br>
              <a:rPr lang="en-US" dirty="0" smtClean="0"/>
            </a:br>
            <a:r>
              <a:rPr lang="en-US" dirty="0" smtClean="0"/>
              <a:t>E-Voting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secure and tamperproof voting system</a:t>
            </a:r>
          </a:p>
          <a:p>
            <a:endParaRPr lang="en-US" dirty="0"/>
          </a:p>
          <a:p>
            <a:r>
              <a:rPr lang="en-US" dirty="0" err="1" smtClean="0"/>
              <a:t>Nandakishore</a:t>
            </a:r>
            <a:r>
              <a:rPr lang="en-US" dirty="0" smtClean="0"/>
              <a:t> VV</a:t>
            </a:r>
            <a:br>
              <a:rPr lang="en-US" dirty="0" smtClean="0"/>
            </a:br>
            <a:r>
              <a:rPr lang="en-US" dirty="0" smtClean="0"/>
              <a:t>TVE16MCA33</a:t>
            </a:r>
          </a:p>
        </p:txBody>
      </p:sp>
    </p:spTree>
    <p:extLst>
      <p:ext uri="{BB962C8B-B14F-4D97-AF65-F5344CB8AC3E}">
        <p14:creationId xmlns:p14="http://schemas.microsoft.com/office/powerpoint/2010/main" val="30144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Problems of existing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Paper Ballot, E- Voting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52828"/>
            <a:ext cx="8915400" cy="3777622"/>
          </a:xfrm>
        </p:spPr>
        <p:txBody>
          <a:bodyPr/>
          <a:lstStyle/>
          <a:p>
            <a:r>
              <a:rPr lang="en-US" dirty="0" smtClean="0"/>
              <a:t>Ballot papers are difficult to prepare on time, handle, count and preserve.</a:t>
            </a:r>
          </a:p>
          <a:p>
            <a:r>
              <a:rPr lang="en-US" dirty="0" smtClean="0"/>
              <a:t>Votes casted can be invalid, or can be registered wrong if handled incorrectly</a:t>
            </a:r>
          </a:p>
          <a:p>
            <a:r>
              <a:rPr lang="en-US" dirty="0" smtClean="0"/>
              <a:t>Electronic voting machines can be easily tampered with by the officials</a:t>
            </a:r>
          </a:p>
          <a:p>
            <a:r>
              <a:rPr lang="en-US" dirty="0" smtClean="0"/>
              <a:t>Fraudulent machines can be employed by dishonest officials</a:t>
            </a:r>
          </a:p>
          <a:p>
            <a:r>
              <a:rPr lang="en-US" dirty="0" smtClean="0"/>
              <a:t>Software bugs can lead to the votes being saved improperly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0" y="1618220"/>
            <a:ext cx="5185837" cy="4702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5174" y="683663"/>
            <a:ext cx="707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Tampering with EVMs have happened and it still makes news during election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Proposed 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Blockchain Enabled E-Voting</a:t>
            </a:r>
            <a:br>
              <a:rPr lang="en-US" sz="3200" dirty="0" smtClean="0"/>
            </a:br>
            <a:r>
              <a:rPr lang="en-US" sz="2200" dirty="0" smtClean="0"/>
              <a:t>Goals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voting mechanism which is secure and can’t be corrupted</a:t>
            </a:r>
          </a:p>
          <a:p>
            <a:r>
              <a:rPr lang="en-US" dirty="0" smtClean="0"/>
              <a:t>A system should be developed which eliminates fraudulent voters</a:t>
            </a:r>
          </a:p>
          <a:p>
            <a:r>
              <a:rPr lang="en-US" dirty="0" smtClean="0"/>
              <a:t>A system which is cost efficient and secure at the same time</a:t>
            </a:r>
          </a:p>
          <a:p>
            <a:r>
              <a:rPr lang="en-US" dirty="0" smtClean="0"/>
              <a:t>Increase the voter participation in elections</a:t>
            </a:r>
          </a:p>
          <a:p>
            <a:r>
              <a:rPr lang="en-US" dirty="0" smtClean="0"/>
              <a:t>Reduce election time violence caused due to fraudulent votes and voters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18" y="709301"/>
            <a:ext cx="8352487" cy="5571457"/>
          </a:xfrm>
        </p:spPr>
      </p:pic>
    </p:spTree>
    <p:extLst>
      <p:ext uri="{BB962C8B-B14F-4D97-AF65-F5344CB8AC3E}">
        <p14:creationId xmlns:p14="http://schemas.microsoft.com/office/powerpoint/2010/main" val="30808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Methodology</a:t>
            </a:r>
            <a:br>
              <a:rPr lang="en-US" sz="2000" dirty="0" smtClean="0"/>
            </a:br>
            <a:r>
              <a:rPr lang="en-US" dirty="0" smtClean="0"/>
              <a:t>Blockchain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Blockchain can be used to implement voting procedures</a:t>
            </a:r>
          </a:p>
          <a:p>
            <a:r>
              <a:rPr lang="en-US" dirty="0" smtClean="0"/>
              <a:t>An interface will be provided to the voters and they can log-in using a unique ID</a:t>
            </a:r>
          </a:p>
          <a:p>
            <a:r>
              <a:rPr lang="en-US" dirty="0" smtClean="0"/>
              <a:t>Votes are considered as transactions and are validated and added to the chain</a:t>
            </a:r>
          </a:p>
          <a:p>
            <a:r>
              <a:rPr lang="en-US" dirty="0" smtClean="0"/>
              <a:t>A voter is given a coin during one election time and he/she can cast a vote only using this coin</a:t>
            </a:r>
          </a:p>
          <a:p>
            <a:r>
              <a:rPr lang="en-US" dirty="0" smtClean="0"/>
              <a:t>One vote – One coin</a:t>
            </a:r>
          </a:p>
          <a:p>
            <a:r>
              <a:rPr lang="en-US" dirty="0" smtClean="0"/>
              <a:t>Prevents double spending because a user cannot cast a vote without a coin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 can be used to implement the voting blockchain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e-V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confidence from the governments and electoral bodies as this is a new technology</a:t>
            </a:r>
          </a:p>
          <a:p>
            <a:r>
              <a:rPr lang="en-US" dirty="0" smtClean="0"/>
              <a:t>Adapting to a different style of voting system from the traditional ones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 is immature and improving, hence the quality of code cannot be ensured to be 100%</a:t>
            </a:r>
          </a:p>
          <a:p>
            <a:r>
              <a:rPr lang="en-US" dirty="0" smtClean="0"/>
              <a:t>Gaining trust from the general masses as the technology is totally different from the traditional client-server based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7096" y="3974062"/>
            <a:ext cx="8911687" cy="128089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486</TotalTime>
  <Words>288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Blockchain Enabled E-Voting</vt:lpstr>
      <vt:lpstr>Problems of existing Systems Paper Ballot, E- Voting Machines</vt:lpstr>
      <vt:lpstr>PowerPoint Presentation</vt:lpstr>
      <vt:lpstr>Proposed System Blockchain Enabled E-Voting Goals</vt:lpstr>
      <vt:lpstr>PowerPoint Presentation</vt:lpstr>
      <vt:lpstr>Methodology Blockchain</vt:lpstr>
      <vt:lpstr>B e-V Challenges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Enabled E-Voting</dc:title>
  <dc:creator>Alpha5</dc:creator>
  <cp:lastModifiedBy>Alpha5</cp:lastModifiedBy>
  <cp:revision>7</cp:revision>
  <dcterms:created xsi:type="dcterms:W3CDTF">2018-09-06T22:24:21Z</dcterms:created>
  <dcterms:modified xsi:type="dcterms:W3CDTF">2018-09-07T06:31:13Z</dcterms:modified>
</cp:coreProperties>
</file>