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Play"/>
      <p:regular r:id="rId10"/>
      <p:bold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hY7J48hBeN/vkMa6vAa5vG883H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font" Target="fonts/Play-bold.fntdata"/><Relationship Id="rId10" Type="http://schemas.openxmlformats.org/officeDocument/2006/relationships/font" Target="fonts/Play-regular.fntdata"/><Relationship Id="rId12" Type="http://customschemas.google.com/relationships/presentationmetadata" Target="metadata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輔助字幕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youtube.com/shorts/xaMyvvKTEQQ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Lucky </a:t>
            </a:r>
            <a:r>
              <a:rPr lang="en-US"/>
              <a:t>Drum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主題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傳統</a:t>
            </a:r>
            <a:r>
              <a:rPr lang="en-US"/>
              <a:t>中式</a:t>
            </a:r>
            <a:r>
              <a:rPr lang="en-US"/>
              <a:t>機台風格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要有鼓的元素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參考遊戲: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https://www.youtube.com/shorts/xaMyvvKTEQQ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Game Rule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Reel Number: 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Reel Window: 3x5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PS參考遊戲: 財神爸爸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買特色選項: 3個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Symbol Number: WILDx1, BONUSx1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PICx5, 小symbolx5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PIC符號要統一可辨識性(i.e PIC背景可統一色系, 但每個PIC還是要有分數階層或色系)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Game Rule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154434" y="1490378"/>
            <a:ext cx="11455500" cy="43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BONUS RULE: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BONUSx3獲得7場免費遊戲</a:t>
            </a:r>
            <a:endParaRPr/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Char char="•"/>
            </a:pPr>
            <a:r>
              <a:rPr lang="en-US" strike="sngStrike">
                <a:solidFill>
                  <a:srgbClr val="FF0000"/>
                </a:solidFill>
              </a:rPr>
              <a:t>左右連線且PIC會變換</a:t>
            </a:r>
            <a:endParaRPr strike="sngStrike">
              <a:solidFill>
                <a:srgbClr val="FF0000"/>
              </a:solidFill>
            </a:endParaRPr>
          </a:p>
          <a:p>
            <a:pPr indent="-1651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每次SPIN 只會有一種PIC符號+各種ROYAL符號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每場贏分會有隨機倍數(1x-</a:t>
            </a:r>
            <a:r>
              <a:rPr lang="en-US"/>
              <a:t>1</a:t>
            </a:r>
            <a:r>
              <a:rPr lang="en-US"/>
              <a:t>0x)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55" y="0"/>
            <a:ext cx="386644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Feature Buy Game Rule</a:t>
            </a:r>
            <a:endParaRPr/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357909" y="1502353"/>
            <a:ext cx="11455400" cy="43442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NORMAL BONUS: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畫面上1個鼓, 每個鼓最大倍數10x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MEDIMUM BONUS: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畫面上2個鼓, 每個鼓最大倍數10x, 單場最大20x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SUPER BONUS: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畫面上3個鼓, 每個鼓最大倍數10x, 單場最大30x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動畫重點: 要把每次擊鼓倍數向上跳躍的感覺做出</a:t>
            </a:r>
            <a:endParaRPr/>
          </a:p>
        </p:txBody>
      </p:sp>
      <p:pic>
        <p:nvPicPr>
          <p:cNvPr id="111" name="Google Shape;11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25555" y="0"/>
            <a:ext cx="3866445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9801225" y="221660"/>
            <a:ext cx="1152525" cy="115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8648700" y="221660"/>
            <a:ext cx="1152525" cy="1151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10953750" y="221660"/>
            <a:ext cx="1152525" cy="115114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"/>
          <p:cNvSpPr/>
          <p:nvPr/>
        </p:nvSpPr>
        <p:spPr>
          <a:xfrm>
            <a:off x="8776291" y="221660"/>
            <a:ext cx="8364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3x</a:t>
            </a:r>
            <a:endParaRPr b="1" i="0" sz="5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1093603" y="221660"/>
            <a:ext cx="8364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7x</a:t>
            </a:r>
            <a:endParaRPr b="1" i="0" sz="5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9959258" y="221660"/>
            <a:ext cx="83645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4x</a:t>
            </a:r>
            <a:endParaRPr b="1" i="0" sz="5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2025-07-17T02:39:50Z</dcterms:created>
  <dc:creator>CHEN-WEI YANG</dc:creator>
</cp:coreProperties>
</file>