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3"/>
    <p:sldId id="276" r:id="rId4"/>
    <p:sldId id="277" r:id="rId5"/>
    <p:sldId id="278" r:id="rId6"/>
    <p:sldId id="279" r:id="rId7"/>
    <p:sldId id="308" r:id="rId8"/>
    <p:sldId id="309" r:id="rId9"/>
    <p:sldId id="307" r:id="rId10"/>
    <p:sldId id="261" r:id="rId11"/>
    <p:sldId id="263" r:id="rId12"/>
    <p:sldId id="262" r:id="rId13"/>
    <p:sldId id="265" r:id="rId14"/>
    <p:sldId id="264" r:id="rId15"/>
    <p:sldId id="266" r:id="rId16"/>
    <p:sldId id="282" r:id="rId17"/>
    <p:sldId id="295" r:id="rId18"/>
    <p:sldId id="267" r:id="rId19"/>
    <p:sldId id="286" r:id="rId20"/>
    <p:sldId id="269" r:id="rId21"/>
    <p:sldId id="289" r:id="rId22"/>
    <p:sldId id="290" r:id="rId23"/>
    <p:sldId id="291" r:id="rId24"/>
    <p:sldId id="292" r:id="rId25"/>
    <p:sldId id="310" r:id="rId26"/>
    <p:sldId id="294" r:id="rId2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9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167998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9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9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167998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9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167998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2770" y="1431824"/>
            <a:ext cx="6872756" cy="3865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35830" y="5512523"/>
            <a:ext cx="5886637" cy="451024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167998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2" Type="http://schemas.openxmlformats.org/officeDocument/2006/relationships/slideLayout" Target="../slideLayouts/slideLayout2.xml"/><Relationship Id="rId31" Type="http://schemas.openxmlformats.org/officeDocument/2006/relationships/tags" Target="../tags/tag32.xml"/><Relationship Id="rId30" Type="http://schemas.openxmlformats.org/officeDocument/2006/relationships/tags" Target="../tags/tag31.xml"/><Relationship Id="rId3" Type="http://schemas.openxmlformats.org/officeDocument/2006/relationships/tags" Target="../tags/tag4.xml"/><Relationship Id="rId29" Type="http://schemas.openxmlformats.org/officeDocument/2006/relationships/tags" Target="../tags/tag30.xml"/><Relationship Id="rId28" Type="http://schemas.openxmlformats.org/officeDocument/2006/relationships/tags" Target="../tags/tag29.xml"/><Relationship Id="rId27" Type="http://schemas.openxmlformats.org/officeDocument/2006/relationships/tags" Target="../tags/tag28.xml"/><Relationship Id="rId26" Type="http://schemas.openxmlformats.org/officeDocument/2006/relationships/tags" Target="../tags/tag27.xml"/><Relationship Id="rId25" Type="http://schemas.openxmlformats.org/officeDocument/2006/relationships/tags" Target="../tags/tag26.xml"/><Relationship Id="rId24" Type="http://schemas.openxmlformats.org/officeDocument/2006/relationships/tags" Target="../tags/tag25.xml"/><Relationship Id="rId23" Type="http://schemas.openxmlformats.org/officeDocument/2006/relationships/tags" Target="../tags/tag24.xml"/><Relationship Id="rId22" Type="http://schemas.openxmlformats.org/officeDocument/2006/relationships/tags" Target="../tags/tag23.xml"/><Relationship Id="rId21" Type="http://schemas.openxmlformats.org/officeDocument/2006/relationships/tags" Target="../tags/tag22.xml"/><Relationship Id="rId20" Type="http://schemas.openxmlformats.org/officeDocument/2006/relationships/tags" Target="../tags/tag21.xml"/><Relationship Id="rId2" Type="http://schemas.openxmlformats.org/officeDocument/2006/relationships/tags" Target="../tags/tag3.xml"/><Relationship Id="rId19" Type="http://schemas.openxmlformats.org/officeDocument/2006/relationships/tags" Target="../tags/tag20.xml"/><Relationship Id="rId18" Type="http://schemas.openxmlformats.org/officeDocument/2006/relationships/tags" Target="../tags/tag19.xml"/><Relationship Id="rId17" Type="http://schemas.openxmlformats.org/officeDocument/2006/relationships/tags" Target="../tags/tag18.xml"/><Relationship Id="rId16" Type="http://schemas.openxmlformats.org/officeDocument/2006/relationships/tags" Target="../tags/tag17.xml"/><Relationship Id="rId15" Type="http://schemas.openxmlformats.org/officeDocument/2006/relationships/tags" Target="../tags/tag16.xml"/><Relationship Id="rId14" Type="http://schemas.openxmlformats.org/officeDocument/2006/relationships/tags" Target="../tags/tag15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tags" Target="../tags/tag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tags" Target="../tags/tag3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.svg"/><Relationship Id="rId7" Type="http://schemas.openxmlformats.org/officeDocument/2006/relationships/image" Target="../media/image5.png"/><Relationship Id="rId6" Type="http://schemas.openxmlformats.org/officeDocument/2006/relationships/image" Target="../media/image3.svg"/><Relationship Id="rId5" Type="http://schemas.openxmlformats.org/officeDocument/2006/relationships/image" Target="../media/image4.png"/><Relationship Id="rId4" Type="http://schemas.openxmlformats.org/officeDocument/2006/relationships/image" Target="../media/image2.svg"/><Relationship Id="rId3" Type="http://schemas.openxmlformats.org/officeDocument/2006/relationships/image" Target="../media/image3.png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.svg"/><Relationship Id="rId7" Type="http://schemas.openxmlformats.org/officeDocument/2006/relationships/image" Target="../media/image5.png"/><Relationship Id="rId6" Type="http://schemas.openxmlformats.org/officeDocument/2006/relationships/image" Target="../media/image3.svg"/><Relationship Id="rId5" Type="http://schemas.openxmlformats.org/officeDocument/2006/relationships/image" Target="../media/image4.png"/><Relationship Id="rId4" Type="http://schemas.openxmlformats.org/officeDocument/2006/relationships/image" Target="../media/image2.svg"/><Relationship Id="rId3" Type="http://schemas.openxmlformats.org/officeDocument/2006/relationships/image" Target="../media/image3.png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Lecture1</a:t>
            </a:r>
            <a:r>
              <a:rPr lang="zh-CN" altLang="en-US"/>
              <a:t>：</a:t>
            </a:r>
            <a:r>
              <a:rPr lang="en-US" altLang="zh-CN"/>
              <a:t>W</a:t>
            </a:r>
            <a:r>
              <a:rPr lang="en-US" altLang="zh-CN"/>
              <a:t>eb</a:t>
            </a:r>
            <a:r>
              <a:rPr lang="zh-CN" altLang="en-US"/>
              <a:t>开发</a:t>
            </a:r>
            <a:r>
              <a:rPr lang="zh-CN" altLang="zh-CN"/>
              <a:t>基础</a:t>
            </a:r>
            <a:endParaRPr lang="zh-CN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cgi</a:t>
            </a:r>
            <a:r>
              <a:rPr lang="zh-CN" altLang="en-US">
                <a:sym typeface="+mn-ea"/>
              </a:rPr>
              <a:t>实验：基于</a:t>
            </a:r>
            <a:r>
              <a:rPr lang="en-US" altLang="zh-CN">
                <a:sym typeface="+mn-ea"/>
              </a:rPr>
              <a:t>t</a:t>
            </a:r>
            <a:r>
              <a:rPr lang="en-US" altLang="zh-CN">
                <a:sym typeface="+mn-ea"/>
              </a:rPr>
              <a:t>omcat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>
                <a:sym typeface="+mn-ea"/>
              </a:rPr>
              <a:t>用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语言编写</a:t>
            </a:r>
            <a:r>
              <a:rPr lang="en-US" altLang="zh-CN">
                <a:sym typeface="+mn-ea"/>
              </a:rPr>
              <a:t>CGI</a:t>
            </a:r>
            <a:r>
              <a:rPr lang="zh-CN" altLang="en-US">
                <a:sym typeface="+mn-ea"/>
              </a:rPr>
              <a:t>程序</a:t>
            </a:r>
            <a:endParaRPr lang="zh-CN" altLang="en-US"/>
          </a:p>
          <a:p>
            <a:r>
              <a:rPr lang="zh-CN" altLang="en-US"/>
              <a:t>开启</a:t>
            </a:r>
            <a:r>
              <a:rPr lang="en-US" altLang="zh-CN"/>
              <a:t>Tomcat</a:t>
            </a:r>
            <a:r>
              <a:rPr lang="zh-CN" altLang="en-US"/>
              <a:t>的</a:t>
            </a:r>
            <a:r>
              <a:rPr lang="en-US" altLang="zh-CN"/>
              <a:t>CGI</a:t>
            </a:r>
            <a:r>
              <a:rPr lang="zh-CN" altLang="en-US"/>
              <a:t>支持</a:t>
            </a:r>
            <a:endParaRPr lang="zh-CN" altLang="en-US"/>
          </a:p>
          <a:p>
            <a:pPr lvl="1"/>
            <a:r>
              <a:rPr lang="zh-CN" altLang="en-US"/>
              <a:t>修改conf/web.xml文件：负责</a:t>
            </a:r>
            <a:r>
              <a:rPr lang="en-US" altLang="zh-CN"/>
              <a:t>CGI</a:t>
            </a:r>
            <a:r>
              <a:rPr lang="zh-CN" altLang="en-US"/>
              <a:t>的</a:t>
            </a:r>
            <a:r>
              <a:rPr lang="en-US" altLang="zh-CN"/>
              <a:t>servlet</a:t>
            </a:r>
            <a:r>
              <a:rPr lang="zh-CN" altLang="en-US"/>
              <a:t>的启动参数</a:t>
            </a:r>
            <a:endParaRPr lang="zh-CN" altLang="en-US"/>
          </a:p>
          <a:p>
            <a:pPr lvl="1"/>
            <a:r>
              <a:rPr lang="zh-CN" altLang="en-US"/>
              <a:t>修改conf/context.xml：建立</a:t>
            </a:r>
            <a:r>
              <a:rPr lang="en-US" altLang="zh-CN"/>
              <a:t>URL</a:t>
            </a:r>
            <a:r>
              <a:rPr lang="zh-CN" altLang="en-US"/>
              <a:t>到</a:t>
            </a:r>
            <a:r>
              <a:rPr lang="en-US" altLang="zh-CN"/>
              <a:t>servlet</a:t>
            </a:r>
            <a:r>
              <a:rPr lang="zh-CN" altLang="en-US"/>
              <a:t>的映射</a:t>
            </a:r>
            <a:endParaRPr lang="zh-CN" altLang="en-US"/>
          </a:p>
          <a:p>
            <a:pPr lvl="1"/>
            <a:r>
              <a:rPr lang="zh-CN" altLang="en-US"/>
              <a:t>把</a:t>
            </a:r>
            <a:r>
              <a:rPr lang="en-US" altLang="zh-CN"/>
              <a:t>CGI</a:t>
            </a:r>
            <a:r>
              <a:rPr lang="zh-CN" altLang="en-US"/>
              <a:t>程序放到在应用根目录下的</a:t>
            </a:r>
            <a:r>
              <a:rPr lang="en-US" altLang="zh-CN"/>
              <a:t>WEB-INF/cgi</a:t>
            </a:r>
            <a:endParaRPr lang="en-US" altLang="zh-CN"/>
          </a:p>
          <a:p>
            <a:r>
              <a:rPr lang="zh-CN" altLang="en-US"/>
              <a:t>通过</a:t>
            </a:r>
            <a:r>
              <a:rPr lang="en-US" altLang="zh-CN"/>
              <a:t>URL</a:t>
            </a:r>
            <a:r>
              <a:rPr lang="zh-CN" altLang="en-US"/>
              <a:t>访问</a:t>
            </a:r>
            <a:r>
              <a:rPr lang="en-US" altLang="zh-CN"/>
              <a:t>CGI</a:t>
            </a:r>
            <a:r>
              <a:rPr lang="zh-CN" altLang="en-US"/>
              <a:t>程序</a:t>
            </a:r>
            <a:endParaRPr lang="zh-CN" altLang="en-US"/>
          </a:p>
          <a:p>
            <a:r>
              <a:rPr lang="zh-CN" altLang="en-US"/>
              <a:t>通过任务管理器观察</a:t>
            </a:r>
            <a:r>
              <a:rPr lang="en-US" altLang="zh-CN"/>
              <a:t>CGI</a:t>
            </a:r>
            <a:r>
              <a:rPr lang="zh-CN" altLang="en-US"/>
              <a:t>进程的创建</a:t>
            </a:r>
            <a:endParaRPr lang="zh-CN" altLang="en-US"/>
          </a:p>
          <a:p>
            <a:pPr lvl="1"/>
            <a:r>
              <a:rPr lang="zh-CN" altLang="en-US"/>
              <a:t>每次请求都生成一个</a:t>
            </a:r>
            <a:r>
              <a:rPr lang="en-US" altLang="zh-CN"/>
              <a:t>CGI</a:t>
            </a:r>
            <a:r>
              <a:rPr lang="zh-CN" altLang="en-US"/>
              <a:t>进程</a:t>
            </a:r>
            <a:endParaRPr lang="zh-CN" altLang="en-US"/>
          </a:p>
          <a:p>
            <a:pPr lvl="1"/>
            <a:r>
              <a:rPr lang="en-US" altLang="zh-CN"/>
              <a:t>CGI</a:t>
            </a:r>
            <a:r>
              <a:rPr lang="zh-CN" altLang="en-US"/>
              <a:t>进程如果不结束，</a:t>
            </a:r>
            <a:r>
              <a:rPr lang="en-US" altLang="zh-CN"/>
              <a:t>Web Server</a:t>
            </a:r>
            <a:r>
              <a:rPr lang="zh-CN" altLang="en-US"/>
              <a:t>就会等待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CGI</a:t>
            </a:r>
            <a:r>
              <a:rPr lang="zh-CN" altLang="en-US"/>
              <a:t>问题：</a:t>
            </a:r>
            <a:r>
              <a:rPr lang="en-US" altLang="zh-CN"/>
              <a:t>fork-and-execute</a:t>
            </a:r>
            <a:r>
              <a:rPr lang="zh-CN" altLang="en-US"/>
              <a:t>模式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lum bright="-24000" contrast="34000"/>
          </a:blip>
          <a:stretch>
            <a:fillRect/>
          </a:stretch>
        </p:blipFill>
        <p:spPr>
          <a:xfrm>
            <a:off x="935990" y="1565275"/>
            <a:ext cx="9973310" cy="5102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560"/>
            <a:ext cx="10515600" cy="1325563"/>
          </a:xfrm>
        </p:spPr>
        <p:txBody>
          <a:bodyPr/>
          <a:p>
            <a:r>
              <a:rPr lang="en-US" altLang="zh-CN"/>
              <a:t>Fast CGI</a:t>
            </a:r>
            <a:r>
              <a:rPr lang="zh-CN" altLang="en-US"/>
              <a:t>方式</a:t>
            </a:r>
            <a:endParaRPr lang="zh-CN" altLang="en-US"/>
          </a:p>
        </p:txBody>
      </p:sp>
      <p:pic>
        <p:nvPicPr>
          <p:cNvPr id="5" name="图片 4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6305" y="1691005"/>
            <a:ext cx="9893935" cy="49917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6225" y="127000"/>
            <a:ext cx="10515600" cy="1325563"/>
          </a:xfrm>
        </p:spPr>
        <p:txBody>
          <a:bodyPr/>
          <a:p>
            <a:r>
              <a:rPr lang="en-US" altLang="zh-CN">
                <a:sym typeface="+mn-ea"/>
              </a:rPr>
              <a:t>Module</a:t>
            </a:r>
            <a:r>
              <a:rPr lang="zh-CN" altLang="en-US">
                <a:sym typeface="+mn-ea"/>
              </a:rPr>
              <a:t>方式：</a:t>
            </a:r>
            <a:r>
              <a:rPr lang="zh-CN" altLang="en-US"/>
              <a:t>服务器</a:t>
            </a:r>
            <a:r>
              <a:rPr lang="en-US" altLang="zh-CN"/>
              <a:t>API</a:t>
            </a:r>
            <a:r>
              <a:rPr lang="zh-CN" altLang="en-US"/>
              <a:t>，</a:t>
            </a:r>
            <a:r>
              <a:rPr lang="zh-CN" altLang="en-US">
                <a:sym typeface="+mn-ea"/>
              </a:rPr>
              <a:t>进程内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5755" y="2072005"/>
            <a:ext cx="4681220" cy="39173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585" y="2197100"/>
            <a:ext cx="5705475" cy="39268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11375" y="1703705"/>
            <a:ext cx="1994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Apahce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7812405" y="1781175"/>
            <a:ext cx="1994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IIS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8916035" y="3479800"/>
            <a:ext cx="1600835" cy="1370965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9095" y="79375"/>
            <a:ext cx="10515600" cy="1325563"/>
          </a:xfrm>
        </p:spPr>
        <p:txBody>
          <a:bodyPr/>
          <a:p>
            <a:r>
              <a:rPr lang="zh-CN" altLang="en-US">
                <a:sym typeface="+mn-ea"/>
              </a:rPr>
              <a:t>线程方式：</a:t>
            </a:r>
            <a:r>
              <a:rPr lang="en-US" altLang="zh-CN"/>
              <a:t>Java Servlet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77850" y="2404110"/>
            <a:ext cx="2323465" cy="311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/>
                </a:solidFill>
                <a:ea typeface="微软雅黑" panose="020B0503020204020204" charset="-122"/>
              </a:rPr>
              <a:t>Browser</a:t>
            </a:r>
            <a:endParaRPr lang="en-US" altLang="zh-CN" sz="2400" b="1">
              <a:solidFill>
                <a:schemeClr val="tx1"/>
              </a:solidFill>
              <a:ea typeface="微软雅黑" panose="020B050302020402020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540635" y="3317875"/>
            <a:ext cx="526415" cy="70548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cxnSp>
        <p:nvCxnSpPr>
          <p:cNvPr id="20" name="直接箭头连接符 19"/>
          <p:cNvCxnSpPr>
            <a:endCxn id="38" idx="1"/>
          </p:cNvCxnSpPr>
          <p:nvPr/>
        </p:nvCxnSpPr>
        <p:spPr>
          <a:xfrm>
            <a:off x="3074670" y="3637280"/>
            <a:ext cx="2432050" cy="571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364865" y="3348355"/>
            <a:ext cx="1474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ea typeface="微软雅黑" panose="020B0503020204020204" charset="-122"/>
              </a:rPr>
              <a:t>URL </a:t>
            </a:r>
            <a:endParaRPr lang="en-US" altLang="zh-CN"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792220" y="3665855"/>
            <a:ext cx="783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微软雅黑" panose="020B0503020204020204" charset="-122"/>
              </a:rPr>
              <a:t>html</a:t>
            </a:r>
            <a:endParaRPr lang="en-US" altLang="zh-CN"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829935" y="1855470"/>
            <a:ext cx="5321300" cy="343535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9521825" y="4468495"/>
            <a:ext cx="384175" cy="31178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8948420" y="4428490"/>
            <a:ext cx="428625" cy="3517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316855" y="5290185"/>
            <a:ext cx="6440170" cy="70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zh-CN" sz="2000">
              <a:solidFill>
                <a:schemeClr val="tx1"/>
              </a:solidFill>
              <a:ea typeface="微软雅黑" panose="020B050302020402020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5506720" y="3289935"/>
            <a:ext cx="560705" cy="70548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ea typeface="微软雅黑" panose="020B0503020204020204" charset="-122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ea typeface="微软雅黑" panose="020B0503020204020204" charset="-122"/>
              </a:rPr>
              <a:t>80</a:t>
            </a:r>
            <a:r>
              <a:rPr lang="en-US" altLang="zh-CN">
                <a:ea typeface="微软雅黑" panose="020B0503020204020204" charset="-122"/>
              </a:rPr>
              <a:t>0</a:t>
            </a:r>
            <a:endParaRPr lang="en-US" altLang="zh-CN">
              <a:ea typeface="微软雅黑" panose="020B050302020402020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233160" y="2324735"/>
            <a:ext cx="4612005" cy="2756535"/>
          </a:xfrm>
          <a:prstGeom prst="rect">
            <a:avLst/>
          </a:prstGeom>
          <a:noFill/>
          <a:ln>
            <a:solidFill>
              <a:srgbClr val="272CF7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949565" y="1487170"/>
            <a:ext cx="915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ea typeface="微软雅黑" panose="020B0503020204020204" charset="-122"/>
              </a:rPr>
              <a:t>JVM</a:t>
            </a:r>
            <a:endParaRPr lang="en-US" altLang="zh-CN" b="1"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452360" y="5505450"/>
            <a:ext cx="5200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b="1">
                <a:ea typeface="微软雅黑" panose="020B0503020204020204" charset="-122"/>
                <a:sym typeface="+mn-ea"/>
              </a:rPr>
              <a:t>OS</a:t>
            </a:r>
            <a:endParaRPr lang="en-US" altLang="zh-CN" b="1">
              <a:ea typeface="微软雅黑" panose="020B0503020204020204" charset="-122"/>
              <a:sym typeface="+mn-ea"/>
            </a:endParaRPr>
          </a:p>
        </p:txBody>
      </p:sp>
      <p:sp>
        <p:nvSpPr>
          <p:cNvPr id="46" name="流程图: 磁盘 45"/>
          <p:cNvSpPr/>
          <p:nvPr/>
        </p:nvSpPr>
        <p:spPr>
          <a:xfrm>
            <a:off x="8947785" y="5344160"/>
            <a:ext cx="1468120" cy="657225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ea typeface="微软雅黑" panose="020B0503020204020204" charset="-122"/>
              </a:rPr>
              <a:t>File System</a:t>
            </a:r>
            <a:endParaRPr lang="en-US" altLang="zh-CN">
              <a:ea typeface="微软雅黑" panose="020B050302020402020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112250" y="3661410"/>
            <a:ext cx="1209040" cy="502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ea typeface="微软雅黑" panose="020B0503020204020204" charset="-122"/>
              </a:rPr>
              <a:t>web.xml</a:t>
            </a:r>
            <a:endParaRPr lang="en-US" altLang="zh-CN">
              <a:ea typeface="微软雅黑" panose="020B0503020204020204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9998075" y="4468495"/>
            <a:ext cx="384175" cy="31178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7317740" y="3827145"/>
            <a:ext cx="8255" cy="1043940"/>
          </a:xfrm>
          <a:prstGeom prst="line">
            <a:avLst/>
          </a:prstGeom>
          <a:ln w="2540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6674485" y="3827145"/>
            <a:ext cx="8255" cy="1043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6991985" y="3827145"/>
            <a:ext cx="8255" cy="1043940"/>
          </a:xfrm>
          <a:prstGeom prst="line">
            <a:avLst/>
          </a:prstGeom>
          <a:ln w="2540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493635" y="1855470"/>
            <a:ext cx="15805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>
                <a:ea typeface="微软雅黑" panose="020B0503020204020204" charset="-122"/>
              </a:rPr>
              <a:t>tomcat</a:t>
            </a:r>
            <a:endParaRPr lang="en-US" altLang="zh-CN" sz="2000" b="1">
              <a:ea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107555" y="4076700"/>
            <a:ext cx="428625" cy="351790"/>
          </a:xfrm>
          <a:prstGeom prst="ellipse">
            <a:avLst/>
          </a:prstGeom>
          <a:solidFill>
            <a:srgbClr val="FF0000"/>
          </a:solidFill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43040" y="3356610"/>
            <a:ext cx="10045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ea typeface="微软雅黑" panose="020B0503020204020204" charset="-122"/>
              </a:rPr>
              <a:t>thread</a:t>
            </a:r>
            <a:endParaRPr lang="en-US" altLang="zh-CN" sz="2000" b="1"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706995" y="2499360"/>
            <a:ext cx="1209040" cy="5022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ea typeface="微软雅黑" panose="020B0503020204020204" charset="-122"/>
              </a:rPr>
              <a:t>Mapper</a:t>
            </a:r>
            <a:endParaRPr lang="en-US" altLang="zh-CN">
              <a:ea typeface="微软雅黑" panose="020B0503020204020204" charset="-122"/>
            </a:endParaRPr>
          </a:p>
        </p:txBody>
      </p:sp>
      <p:cxnSp>
        <p:nvCxnSpPr>
          <p:cNvPr id="11" name="直接箭头连接符 10"/>
          <p:cNvCxnSpPr>
            <a:stCxn id="10" idx="2"/>
            <a:endCxn id="47" idx="0"/>
          </p:cNvCxnSpPr>
          <p:nvPr/>
        </p:nvCxnSpPr>
        <p:spPr>
          <a:xfrm>
            <a:off x="8311515" y="3011170"/>
            <a:ext cx="1405255" cy="659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29" idx="1"/>
          </p:cNvCxnSpPr>
          <p:nvPr/>
        </p:nvCxnSpPr>
        <p:spPr>
          <a:xfrm flipH="1" flipV="1">
            <a:off x="7451725" y="4243070"/>
            <a:ext cx="1559560" cy="246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9043035" y="298831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Calibri" panose="020F0502020204030204" charset="0"/>
                <a:ea typeface="微软雅黑" panose="020B0503020204020204" charset="-122"/>
              </a:rPr>
              <a:t>❶</a:t>
            </a:r>
            <a:endParaRPr lang="zh-CN" altLang="en-US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025765" y="401383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Calibri" panose="020F0502020204030204" charset="0"/>
                <a:ea typeface="微软雅黑" panose="020B0503020204020204" charset="-122"/>
              </a:rPr>
              <a:t>❷</a:t>
            </a:r>
            <a:endParaRPr lang="zh-CN" altLang="en-US"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嵌入</a:t>
            </a:r>
            <a:r>
              <a:rPr lang="en-US" altLang="zh-CN"/>
              <a:t>web server</a:t>
            </a:r>
            <a:r>
              <a:rPr lang="zh-CN" altLang="en-US"/>
              <a:t>方式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057910" y="2404110"/>
            <a:ext cx="1843405" cy="267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/>
                </a:solidFill>
                <a:ea typeface="微软雅黑" panose="020B0503020204020204" charset="-122"/>
              </a:rPr>
              <a:t>Browser</a:t>
            </a:r>
            <a:endParaRPr lang="en-US" altLang="zh-CN" sz="2400" b="1">
              <a:solidFill>
                <a:schemeClr val="tx1"/>
              </a:solidFill>
              <a:ea typeface="微软雅黑" panose="020B050302020402020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647950" y="3317875"/>
            <a:ext cx="419100" cy="70548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cxnSp>
        <p:nvCxnSpPr>
          <p:cNvPr id="20" name="直接箭头连接符 19"/>
          <p:cNvCxnSpPr>
            <a:endCxn id="38" idx="1"/>
          </p:cNvCxnSpPr>
          <p:nvPr/>
        </p:nvCxnSpPr>
        <p:spPr>
          <a:xfrm>
            <a:off x="3074670" y="3637280"/>
            <a:ext cx="2432050" cy="571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364865" y="3348355"/>
            <a:ext cx="1474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ea typeface="微软雅黑" panose="020B0503020204020204" charset="-122"/>
              </a:rPr>
              <a:t>URL </a:t>
            </a:r>
            <a:endParaRPr lang="en-US" altLang="zh-CN"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792220" y="3665855"/>
            <a:ext cx="783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微软雅黑" panose="020B0503020204020204" charset="-122"/>
              </a:rPr>
              <a:t>html</a:t>
            </a:r>
            <a:endParaRPr lang="en-US" altLang="zh-CN"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829935" y="1855470"/>
            <a:ext cx="5321300" cy="343535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316855" y="5290185"/>
            <a:ext cx="6440170" cy="70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zh-CN" sz="2000">
              <a:solidFill>
                <a:schemeClr val="tx1"/>
              </a:solidFill>
              <a:ea typeface="微软雅黑" panose="020B050302020402020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5506720" y="3289935"/>
            <a:ext cx="560705" cy="70548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ea typeface="微软雅黑" panose="020B0503020204020204" charset="-122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ea typeface="微软雅黑" panose="020B0503020204020204" charset="-122"/>
              </a:rPr>
              <a:t>80</a:t>
            </a:r>
            <a:r>
              <a:rPr lang="en-US" altLang="zh-CN">
                <a:ea typeface="微软雅黑" panose="020B0503020204020204" charset="-122"/>
              </a:rPr>
              <a:t>0</a:t>
            </a:r>
            <a:endParaRPr lang="en-US" altLang="zh-CN">
              <a:ea typeface="微软雅黑" panose="020B050302020402020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233160" y="2324735"/>
            <a:ext cx="4612005" cy="2756535"/>
          </a:xfrm>
          <a:prstGeom prst="rect">
            <a:avLst/>
          </a:prstGeom>
          <a:noFill/>
          <a:ln>
            <a:solidFill>
              <a:srgbClr val="272CF7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949565" y="1487170"/>
            <a:ext cx="915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ea typeface="微软雅黑" panose="020B0503020204020204" charset="-122"/>
              </a:rPr>
              <a:t>JVM</a:t>
            </a:r>
            <a:endParaRPr lang="en-US" altLang="zh-CN" b="1"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452360" y="5505450"/>
            <a:ext cx="5200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b="1">
                <a:ea typeface="微软雅黑" panose="020B0503020204020204" charset="-122"/>
                <a:sym typeface="+mn-ea"/>
              </a:rPr>
              <a:t>OS</a:t>
            </a:r>
            <a:endParaRPr lang="en-US" altLang="zh-CN" b="1">
              <a:ea typeface="微软雅黑" panose="020B0503020204020204" charset="-122"/>
              <a:sym typeface="+mn-ea"/>
            </a:endParaRPr>
          </a:p>
        </p:txBody>
      </p:sp>
      <p:sp>
        <p:nvSpPr>
          <p:cNvPr id="46" name="流程图: 磁盘 45"/>
          <p:cNvSpPr/>
          <p:nvPr/>
        </p:nvSpPr>
        <p:spPr>
          <a:xfrm>
            <a:off x="8947785" y="5344160"/>
            <a:ext cx="1468120" cy="657225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ea typeface="微软雅黑" panose="020B0503020204020204" charset="-122"/>
              </a:rPr>
              <a:t>File System</a:t>
            </a:r>
            <a:endParaRPr lang="en-US" altLang="zh-CN"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17460" y="1855470"/>
            <a:ext cx="15805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>
                <a:ea typeface="微软雅黑" panose="020B0503020204020204" charset="-122"/>
              </a:rPr>
              <a:t>app</a:t>
            </a:r>
            <a:endParaRPr lang="en-US" altLang="zh-CN" sz="2000" b="1"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62725" y="2927985"/>
            <a:ext cx="2434590" cy="1844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537325" y="2529205"/>
            <a:ext cx="15805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>
                <a:ea typeface="微软雅黑" panose="020B0503020204020204" charset="-122"/>
              </a:rPr>
              <a:t>tomcat</a:t>
            </a:r>
            <a:endParaRPr lang="en-US" altLang="zh-CN" sz="2000" b="1">
              <a:ea typeface="微软雅黑" panose="020B0503020204020204" charset="-122"/>
            </a:endParaRPr>
          </a:p>
        </p:txBody>
      </p:sp>
      <p:sp>
        <p:nvSpPr>
          <p:cNvPr id="17" name="椭圆 16"/>
          <p:cNvSpPr/>
          <p:nvPr/>
        </p:nvSpPr>
        <p:spPr>
          <a:xfrm rot="2400000">
            <a:off x="9727361" y="3795720"/>
            <a:ext cx="356795" cy="33858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8" name="椭圆 17"/>
          <p:cNvSpPr/>
          <p:nvPr/>
        </p:nvSpPr>
        <p:spPr>
          <a:xfrm rot="2400000">
            <a:off x="9676787" y="3125532"/>
            <a:ext cx="398077" cy="382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2" name="椭圆 21"/>
          <p:cNvSpPr/>
          <p:nvPr/>
        </p:nvSpPr>
        <p:spPr>
          <a:xfrm rot="2400000">
            <a:off x="9727074" y="4426275"/>
            <a:ext cx="356795" cy="33858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766156" y="3035935"/>
            <a:ext cx="1122873" cy="5454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ea typeface="微软雅黑" panose="020B0503020204020204" charset="-122"/>
              </a:rPr>
              <a:t>Mapper</a:t>
            </a:r>
            <a:endParaRPr lang="en-US" altLang="zh-CN">
              <a:ea typeface="微软雅黑" panose="020B050302020402020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7319645" y="3606165"/>
            <a:ext cx="4445" cy="1106170"/>
          </a:xfrm>
          <a:prstGeom prst="line">
            <a:avLst/>
          </a:prstGeom>
          <a:ln w="2540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7107555" y="4076700"/>
            <a:ext cx="428625" cy="351790"/>
          </a:xfrm>
          <a:prstGeom prst="ellipse">
            <a:avLst/>
          </a:prstGeom>
          <a:solidFill>
            <a:srgbClr val="FF0000"/>
          </a:solidFill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7617460" y="3637280"/>
            <a:ext cx="4445" cy="1106170"/>
          </a:xfrm>
          <a:prstGeom prst="line">
            <a:avLst/>
          </a:prstGeom>
          <a:ln w="2540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982460" y="3642995"/>
            <a:ext cx="4445" cy="1106170"/>
          </a:xfrm>
          <a:prstGeom prst="line">
            <a:avLst/>
          </a:prstGeom>
          <a:ln w="2540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 rot="2400000">
            <a:off x="8441486" y="3789370"/>
            <a:ext cx="356795" cy="33858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3" name="椭圆 32"/>
          <p:cNvSpPr/>
          <p:nvPr/>
        </p:nvSpPr>
        <p:spPr>
          <a:xfrm rot="2400000">
            <a:off x="8390912" y="3119182"/>
            <a:ext cx="398077" cy="382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4" name="椭圆 33"/>
          <p:cNvSpPr/>
          <p:nvPr/>
        </p:nvSpPr>
        <p:spPr>
          <a:xfrm rot="2400000">
            <a:off x="8441199" y="4419925"/>
            <a:ext cx="356795" cy="33858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9015730" y="3315335"/>
            <a:ext cx="588645" cy="19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9015730" y="3948430"/>
            <a:ext cx="588645" cy="19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9071610" y="4585970"/>
            <a:ext cx="588645" cy="19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 servlet</a:t>
            </a:r>
            <a:r>
              <a:rPr lang="zh-CN" altLang="en-US"/>
              <a:t>技术基本原理：</a:t>
            </a:r>
            <a:r>
              <a:rPr lang="zh-CN" altLang="zh-CN"/>
              <a:t>主要组件</a:t>
            </a:r>
            <a:endParaRPr lang="zh-CN" altLang="zh-CN"/>
          </a:p>
        </p:txBody>
      </p:sp>
      <p:sp>
        <p:nvSpPr>
          <p:cNvPr id="173" name="任意多边形: 形状 1"/>
          <p:cNvSpPr/>
          <p:nvPr>
            <p:custDataLst>
              <p:tags r:id="rId1"/>
            </p:custDataLst>
          </p:nvPr>
        </p:nvSpPr>
        <p:spPr>
          <a:xfrm>
            <a:off x="1403985" y="1838325"/>
            <a:ext cx="1888490" cy="370840"/>
          </a:xfrm>
          <a:custGeom>
            <a:avLst/>
            <a:gdLst>
              <a:gd name="connsiteX0" fmla="*/ 445557 w 3683447"/>
              <a:gd name="connsiteY0" fmla="*/ 0 h 916695"/>
              <a:gd name="connsiteX1" fmla="*/ 456206 w 3683447"/>
              <a:gd name="connsiteY1" fmla="*/ 0 h 916695"/>
              <a:gd name="connsiteX2" fmla="*/ 3227241 w 3683447"/>
              <a:gd name="connsiteY2" fmla="*/ 0 h 916695"/>
              <a:gd name="connsiteX3" fmla="*/ 3683447 w 3683447"/>
              <a:gd name="connsiteY3" fmla="*/ 458347 h 916695"/>
              <a:gd name="connsiteX4" fmla="*/ 3227241 w 3683447"/>
              <a:gd name="connsiteY4" fmla="*/ 916694 h 916695"/>
              <a:gd name="connsiteX5" fmla="*/ 3227241 w 3683447"/>
              <a:gd name="connsiteY5" fmla="*/ 916695 h 916695"/>
              <a:gd name="connsiteX6" fmla="*/ 445557 w 3683447"/>
              <a:gd name="connsiteY6" fmla="*/ 916695 h 916695"/>
              <a:gd name="connsiteX7" fmla="*/ 445557 w 3683447"/>
              <a:gd name="connsiteY7" fmla="*/ 915616 h 916695"/>
              <a:gd name="connsiteX8" fmla="*/ 364264 w 3683447"/>
              <a:gd name="connsiteY8" fmla="*/ 907382 h 916695"/>
              <a:gd name="connsiteX9" fmla="*/ 0 w 3683447"/>
              <a:gd name="connsiteY9" fmla="*/ 458347 h 916695"/>
              <a:gd name="connsiteX10" fmla="*/ 364264 w 3683447"/>
              <a:gd name="connsiteY10" fmla="*/ 9312 h 916695"/>
              <a:gd name="connsiteX11" fmla="*/ 445557 w 3683447"/>
              <a:gd name="connsiteY11" fmla="*/ 1079 h 91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83447" h="916695">
                <a:moveTo>
                  <a:pt x="445557" y="0"/>
                </a:moveTo>
                <a:lnTo>
                  <a:pt x="456206" y="0"/>
                </a:lnTo>
                <a:lnTo>
                  <a:pt x="3227241" y="0"/>
                </a:lnTo>
                <a:cubicBezTo>
                  <a:pt x="3479197" y="0"/>
                  <a:pt x="3683447" y="205209"/>
                  <a:pt x="3683447" y="458347"/>
                </a:cubicBezTo>
                <a:cubicBezTo>
                  <a:pt x="3683447" y="711485"/>
                  <a:pt x="3479197" y="916694"/>
                  <a:pt x="3227241" y="916694"/>
                </a:cubicBezTo>
                <a:lnTo>
                  <a:pt x="3227241" y="916695"/>
                </a:lnTo>
                <a:lnTo>
                  <a:pt x="445557" y="916695"/>
                </a:lnTo>
                <a:lnTo>
                  <a:pt x="445557" y="915616"/>
                </a:lnTo>
                <a:lnTo>
                  <a:pt x="364264" y="907382"/>
                </a:lnTo>
                <a:cubicBezTo>
                  <a:pt x="156379" y="864643"/>
                  <a:pt x="0" y="679843"/>
                  <a:pt x="0" y="458347"/>
                </a:cubicBezTo>
                <a:cubicBezTo>
                  <a:pt x="0" y="236851"/>
                  <a:pt x="156379" y="52051"/>
                  <a:pt x="364264" y="9312"/>
                </a:cubicBezTo>
                <a:lnTo>
                  <a:pt x="445557" y="1079"/>
                </a:lnTo>
                <a:close/>
              </a:path>
            </a:pathLst>
          </a:custGeom>
          <a:solidFill>
            <a:srgbClr val="2683C6"/>
          </a:solidFill>
          <a:ln>
            <a:noFill/>
          </a:ln>
        </p:spPr>
        <p:style>
          <a:lnRef idx="2">
            <a:srgbClr val="2683C6">
              <a:shade val="50000"/>
            </a:srgbClr>
          </a:lnRef>
          <a:fillRef idx="1">
            <a:srgbClr val="2683C6"/>
          </a:fillRef>
          <a:effectRef idx="0">
            <a:srgbClr val="2683C6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任意多边形: 形状 2"/>
          <p:cNvSpPr/>
          <p:nvPr>
            <p:custDataLst>
              <p:tags r:id="rId2"/>
            </p:custDataLst>
          </p:nvPr>
        </p:nvSpPr>
        <p:spPr>
          <a:xfrm rot="5400000">
            <a:off x="4860290" y="2894330"/>
            <a:ext cx="448310" cy="2411730"/>
          </a:xfrm>
          <a:custGeom>
            <a:avLst/>
            <a:gdLst>
              <a:gd name="connsiteX0" fmla="*/ 0 w 597852"/>
              <a:gd name="connsiteY0" fmla="*/ 276841 h 3217303"/>
              <a:gd name="connsiteX1" fmla="*/ 298218 w 597852"/>
              <a:gd name="connsiteY1" fmla="*/ 0 h 3217303"/>
              <a:gd name="connsiteX2" fmla="*/ 596435 w 597852"/>
              <a:gd name="connsiteY2" fmla="*/ 276841 h 3217303"/>
              <a:gd name="connsiteX3" fmla="*/ 597852 w 597852"/>
              <a:gd name="connsiteY3" fmla="*/ 276841 h 3217303"/>
              <a:gd name="connsiteX4" fmla="*/ 597852 w 597852"/>
              <a:gd name="connsiteY4" fmla="*/ 2940841 h 3217303"/>
              <a:gd name="connsiteX5" fmla="*/ 597129 w 597852"/>
              <a:gd name="connsiteY5" fmla="*/ 2940841 h 3217303"/>
              <a:gd name="connsiteX6" fmla="*/ 299320 w 597852"/>
              <a:gd name="connsiteY6" fmla="*/ 3217303 h 3217303"/>
              <a:gd name="connsiteX7" fmla="*/ 1511 w 597852"/>
              <a:gd name="connsiteY7" fmla="*/ 2940841 h 3217303"/>
              <a:gd name="connsiteX8" fmla="*/ 1418 w 597852"/>
              <a:gd name="connsiteY8" fmla="*/ 2940841 h 3217303"/>
              <a:gd name="connsiteX9" fmla="*/ 1418 w 597852"/>
              <a:gd name="connsiteY9" fmla="*/ 2940755 h 3217303"/>
              <a:gd name="connsiteX10" fmla="*/ 1103 w 597852"/>
              <a:gd name="connsiteY10" fmla="*/ 2940462 h 3217303"/>
              <a:gd name="connsiteX11" fmla="*/ 1418 w 597852"/>
              <a:gd name="connsiteY11" fmla="*/ 2940462 h 3217303"/>
              <a:gd name="connsiteX12" fmla="*/ 1418 w 597852"/>
              <a:gd name="connsiteY12" fmla="*/ 276841 h 3217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97852" h="3217303">
                <a:moveTo>
                  <a:pt x="0" y="276841"/>
                </a:moveTo>
                <a:lnTo>
                  <a:pt x="298218" y="0"/>
                </a:lnTo>
                <a:lnTo>
                  <a:pt x="596435" y="276841"/>
                </a:lnTo>
                <a:lnTo>
                  <a:pt x="597852" y="276841"/>
                </a:lnTo>
                <a:lnTo>
                  <a:pt x="597852" y="2940841"/>
                </a:lnTo>
                <a:lnTo>
                  <a:pt x="597129" y="2940841"/>
                </a:lnTo>
                <a:lnTo>
                  <a:pt x="299320" y="3217303"/>
                </a:lnTo>
                <a:lnTo>
                  <a:pt x="1511" y="2940841"/>
                </a:lnTo>
                <a:lnTo>
                  <a:pt x="1418" y="2940841"/>
                </a:lnTo>
                <a:lnTo>
                  <a:pt x="1418" y="2940755"/>
                </a:lnTo>
                <a:lnTo>
                  <a:pt x="1103" y="2940462"/>
                </a:lnTo>
                <a:lnTo>
                  <a:pt x="1418" y="2940462"/>
                </a:lnTo>
                <a:lnTo>
                  <a:pt x="1418" y="276841"/>
                </a:lnTo>
                <a:close/>
              </a:path>
            </a:pathLst>
          </a:custGeom>
          <a:solidFill>
            <a:srgbClr val="2683C6">
              <a:lumMod val="50000"/>
              <a:lumOff val="50000"/>
            </a:srgbClr>
          </a:solidFill>
          <a:ln>
            <a:noFill/>
          </a:ln>
        </p:spPr>
        <p:style>
          <a:lnRef idx="2">
            <a:srgbClr val="2683C6">
              <a:shade val="50000"/>
            </a:srgbClr>
          </a:lnRef>
          <a:fillRef idx="1">
            <a:srgbClr val="2683C6"/>
          </a:fillRef>
          <a:effectRef idx="0">
            <a:srgbClr val="2683C6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5" name="任意多边形: 形状 3"/>
          <p:cNvSpPr/>
          <p:nvPr>
            <p:custDataLst>
              <p:tags r:id="rId3"/>
            </p:custDataLst>
          </p:nvPr>
        </p:nvSpPr>
        <p:spPr>
          <a:xfrm rot="5400000">
            <a:off x="4849495" y="3541395"/>
            <a:ext cx="452120" cy="2411730"/>
          </a:xfrm>
          <a:custGeom>
            <a:avLst/>
            <a:gdLst>
              <a:gd name="connsiteX0" fmla="*/ 0 w 603554"/>
              <a:gd name="connsiteY0" fmla="*/ 2940462 h 3217303"/>
              <a:gd name="connsiteX1" fmla="*/ 1940 w 603554"/>
              <a:gd name="connsiteY1" fmla="*/ 2940462 h 3217303"/>
              <a:gd name="connsiteX2" fmla="*/ 1940 w 603554"/>
              <a:gd name="connsiteY2" fmla="*/ 276841 h 3217303"/>
              <a:gd name="connsiteX3" fmla="*/ 7119 w 603554"/>
              <a:gd name="connsiteY3" fmla="*/ 276841 h 3217303"/>
              <a:gd name="connsiteX4" fmla="*/ 305337 w 603554"/>
              <a:gd name="connsiteY4" fmla="*/ 0 h 3217303"/>
              <a:gd name="connsiteX5" fmla="*/ 603554 w 603554"/>
              <a:gd name="connsiteY5" fmla="*/ 276841 h 3217303"/>
              <a:gd name="connsiteX6" fmla="*/ 598374 w 603554"/>
              <a:gd name="connsiteY6" fmla="*/ 276841 h 3217303"/>
              <a:gd name="connsiteX7" fmla="*/ 598374 w 603554"/>
              <a:gd name="connsiteY7" fmla="*/ 2940841 h 3217303"/>
              <a:gd name="connsiteX8" fmla="*/ 596027 w 603554"/>
              <a:gd name="connsiteY8" fmla="*/ 2940841 h 3217303"/>
              <a:gd name="connsiteX9" fmla="*/ 298217 w 603554"/>
              <a:gd name="connsiteY9" fmla="*/ 3217303 h 3217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3554" h="3217303">
                <a:moveTo>
                  <a:pt x="0" y="2940462"/>
                </a:moveTo>
                <a:lnTo>
                  <a:pt x="1940" y="2940462"/>
                </a:lnTo>
                <a:lnTo>
                  <a:pt x="1940" y="276841"/>
                </a:lnTo>
                <a:lnTo>
                  <a:pt x="7119" y="276841"/>
                </a:lnTo>
                <a:lnTo>
                  <a:pt x="305337" y="0"/>
                </a:lnTo>
                <a:lnTo>
                  <a:pt x="603554" y="276841"/>
                </a:lnTo>
                <a:lnTo>
                  <a:pt x="598374" y="276841"/>
                </a:lnTo>
                <a:lnTo>
                  <a:pt x="598374" y="2940841"/>
                </a:lnTo>
                <a:lnTo>
                  <a:pt x="596027" y="2940841"/>
                </a:lnTo>
                <a:lnTo>
                  <a:pt x="298217" y="3217303"/>
                </a:lnTo>
                <a:close/>
              </a:path>
            </a:pathLst>
          </a:custGeom>
          <a:solidFill>
            <a:srgbClr val="2683C6">
              <a:lumMod val="50000"/>
              <a:lumOff val="50000"/>
            </a:srgbClr>
          </a:solidFill>
          <a:ln>
            <a:noFill/>
          </a:ln>
        </p:spPr>
        <p:style>
          <a:lnRef idx="2">
            <a:srgbClr val="2683C6">
              <a:shade val="50000"/>
            </a:srgbClr>
          </a:lnRef>
          <a:fillRef idx="1">
            <a:srgbClr val="2683C6"/>
          </a:fillRef>
          <a:effectRef idx="0">
            <a:srgbClr val="2683C6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6" name="任意多边形: 形状 4"/>
          <p:cNvSpPr/>
          <p:nvPr>
            <p:custDataLst>
              <p:tags r:id="rId4"/>
            </p:custDataLst>
          </p:nvPr>
        </p:nvSpPr>
        <p:spPr>
          <a:xfrm rot="5400000">
            <a:off x="4849495" y="4224020"/>
            <a:ext cx="452120" cy="2411730"/>
          </a:xfrm>
          <a:custGeom>
            <a:avLst/>
            <a:gdLst>
              <a:gd name="connsiteX0" fmla="*/ 0 w 603078"/>
              <a:gd name="connsiteY0" fmla="*/ 276841 h 3217303"/>
              <a:gd name="connsiteX1" fmla="*/ 298218 w 603078"/>
              <a:gd name="connsiteY1" fmla="*/ 0 h 3217303"/>
              <a:gd name="connsiteX2" fmla="*/ 596435 w 603078"/>
              <a:gd name="connsiteY2" fmla="*/ 276841 h 3217303"/>
              <a:gd name="connsiteX3" fmla="*/ 598255 w 603078"/>
              <a:gd name="connsiteY3" fmla="*/ 276841 h 3217303"/>
              <a:gd name="connsiteX4" fmla="*/ 598255 w 603078"/>
              <a:gd name="connsiteY4" fmla="*/ 2940462 h 3217303"/>
              <a:gd name="connsiteX5" fmla="*/ 603078 w 603078"/>
              <a:gd name="connsiteY5" fmla="*/ 2940462 h 3217303"/>
              <a:gd name="connsiteX6" fmla="*/ 304860 w 603078"/>
              <a:gd name="connsiteY6" fmla="*/ 3217303 h 3217303"/>
              <a:gd name="connsiteX7" fmla="*/ 7052 w 603078"/>
              <a:gd name="connsiteY7" fmla="*/ 2940841 h 3217303"/>
              <a:gd name="connsiteX8" fmla="*/ 1821 w 603078"/>
              <a:gd name="connsiteY8" fmla="*/ 2940841 h 3217303"/>
              <a:gd name="connsiteX9" fmla="*/ 1821 w 603078"/>
              <a:gd name="connsiteY9" fmla="*/ 276841 h 3217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3078" h="3217303">
                <a:moveTo>
                  <a:pt x="0" y="276841"/>
                </a:moveTo>
                <a:lnTo>
                  <a:pt x="298218" y="0"/>
                </a:lnTo>
                <a:lnTo>
                  <a:pt x="596435" y="276841"/>
                </a:lnTo>
                <a:lnTo>
                  <a:pt x="598255" y="276841"/>
                </a:lnTo>
                <a:lnTo>
                  <a:pt x="598255" y="2940462"/>
                </a:lnTo>
                <a:lnTo>
                  <a:pt x="603078" y="2940462"/>
                </a:lnTo>
                <a:lnTo>
                  <a:pt x="304860" y="3217303"/>
                </a:lnTo>
                <a:lnTo>
                  <a:pt x="7052" y="2940841"/>
                </a:lnTo>
                <a:lnTo>
                  <a:pt x="1821" y="2940841"/>
                </a:lnTo>
                <a:lnTo>
                  <a:pt x="1821" y="276841"/>
                </a:lnTo>
                <a:close/>
              </a:path>
            </a:pathLst>
          </a:custGeom>
          <a:solidFill>
            <a:srgbClr val="2683C6">
              <a:lumMod val="50000"/>
              <a:lumOff val="50000"/>
            </a:srgbClr>
          </a:solidFill>
          <a:ln>
            <a:noFill/>
          </a:ln>
        </p:spPr>
        <p:style>
          <a:lnRef idx="2">
            <a:srgbClr val="2683C6">
              <a:shade val="50000"/>
            </a:srgbClr>
          </a:lnRef>
          <a:fillRef idx="1">
            <a:srgbClr val="2683C6"/>
          </a:fillRef>
          <a:effectRef idx="0">
            <a:srgbClr val="2683C6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任意多边形: 形状 5"/>
          <p:cNvSpPr/>
          <p:nvPr>
            <p:custDataLst>
              <p:tags r:id="rId5"/>
            </p:custDataLst>
          </p:nvPr>
        </p:nvSpPr>
        <p:spPr>
          <a:xfrm>
            <a:off x="6853555" y="1838325"/>
            <a:ext cx="1888490" cy="370840"/>
          </a:xfrm>
          <a:custGeom>
            <a:avLst/>
            <a:gdLst>
              <a:gd name="connsiteX0" fmla="*/ 445557 w 3683447"/>
              <a:gd name="connsiteY0" fmla="*/ 0 h 916695"/>
              <a:gd name="connsiteX1" fmla="*/ 456206 w 3683447"/>
              <a:gd name="connsiteY1" fmla="*/ 0 h 916695"/>
              <a:gd name="connsiteX2" fmla="*/ 3227241 w 3683447"/>
              <a:gd name="connsiteY2" fmla="*/ 0 h 916695"/>
              <a:gd name="connsiteX3" fmla="*/ 3683447 w 3683447"/>
              <a:gd name="connsiteY3" fmla="*/ 458347 h 916695"/>
              <a:gd name="connsiteX4" fmla="*/ 3227241 w 3683447"/>
              <a:gd name="connsiteY4" fmla="*/ 916694 h 916695"/>
              <a:gd name="connsiteX5" fmla="*/ 3227241 w 3683447"/>
              <a:gd name="connsiteY5" fmla="*/ 916695 h 916695"/>
              <a:gd name="connsiteX6" fmla="*/ 445557 w 3683447"/>
              <a:gd name="connsiteY6" fmla="*/ 916695 h 916695"/>
              <a:gd name="connsiteX7" fmla="*/ 445557 w 3683447"/>
              <a:gd name="connsiteY7" fmla="*/ 915616 h 916695"/>
              <a:gd name="connsiteX8" fmla="*/ 364264 w 3683447"/>
              <a:gd name="connsiteY8" fmla="*/ 907382 h 916695"/>
              <a:gd name="connsiteX9" fmla="*/ 0 w 3683447"/>
              <a:gd name="connsiteY9" fmla="*/ 458347 h 916695"/>
              <a:gd name="connsiteX10" fmla="*/ 364264 w 3683447"/>
              <a:gd name="connsiteY10" fmla="*/ 9312 h 916695"/>
              <a:gd name="connsiteX11" fmla="*/ 445557 w 3683447"/>
              <a:gd name="connsiteY11" fmla="*/ 1079 h 91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83447" h="916695">
                <a:moveTo>
                  <a:pt x="445557" y="0"/>
                </a:moveTo>
                <a:lnTo>
                  <a:pt x="456206" y="0"/>
                </a:lnTo>
                <a:lnTo>
                  <a:pt x="3227241" y="0"/>
                </a:lnTo>
                <a:cubicBezTo>
                  <a:pt x="3479197" y="0"/>
                  <a:pt x="3683447" y="205209"/>
                  <a:pt x="3683447" y="458347"/>
                </a:cubicBezTo>
                <a:cubicBezTo>
                  <a:pt x="3683447" y="711485"/>
                  <a:pt x="3479197" y="916694"/>
                  <a:pt x="3227241" y="916694"/>
                </a:cubicBezTo>
                <a:lnTo>
                  <a:pt x="3227241" y="916695"/>
                </a:lnTo>
                <a:lnTo>
                  <a:pt x="445557" y="916695"/>
                </a:lnTo>
                <a:lnTo>
                  <a:pt x="445557" y="915616"/>
                </a:lnTo>
                <a:lnTo>
                  <a:pt x="364264" y="907382"/>
                </a:lnTo>
                <a:cubicBezTo>
                  <a:pt x="156379" y="864643"/>
                  <a:pt x="0" y="679843"/>
                  <a:pt x="0" y="458347"/>
                </a:cubicBezTo>
                <a:cubicBezTo>
                  <a:pt x="0" y="236851"/>
                  <a:pt x="156379" y="52051"/>
                  <a:pt x="364264" y="9312"/>
                </a:cubicBezTo>
                <a:lnTo>
                  <a:pt x="445557" y="1079"/>
                </a:lnTo>
                <a:close/>
              </a:path>
            </a:pathLst>
          </a:custGeom>
          <a:solidFill>
            <a:srgbClr val="58B6C0"/>
          </a:solidFill>
          <a:ln>
            <a:noFill/>
          </a:ln>
        </p:spPr>
        <p:style>
          <a:lnRef idx="2">
            <a:srgbClr val="2683C6">
              <a:shade val="50000"/>
            </a:srgbClr>
          </a:lnRef>
          <a:fillRef idx="1">
            <a:srgbClr val="2683C6"/>
          </a:fillRef>
          <a:effectRef idx="0">
            <a:srgbClr val="2683C6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文本框 177"/>
          <p:cNvSpPr txBox="1"/>
          <p:nvPr>
            <p:custDataLst>
              <p:tags r:id="rId6"/>
            </p:custDataLst>
          </p:nvPr>
        </p:nvSpPr>
        <p:spPr>
          <a:xfrm>
            <a:off x="944245" y="2416175"/>
            <a:ext cx="2817495" cy="579755"/>
          </a:xfrm>
          <a:prstGeom prst="rect">
            <a:avLst/>
          </a:prstGeom>
          <a:noFill/>
          <a:ln>
            <a:solidFill>
              <a:srgbClr val="70AD47"/>
            </a:solidFill>
          </a:ln>
        </p:spPr>
        <p:txBody>
          <a:bodyPr wrap="square" lIns="91445" tIns="45721" rIns="91445" bIns="45721" rtlCol="0" anchor="ctr">
            <a:normAutofit/>
          </a:bodyPr>
          <a:lstStyle>
            <a:defPPr>
              <a:defRPr lang="zh-CN"/>
            </a:defPPr>
            <a:lvl1pPr>
              <a:buClr>
                <a:srgbClr val="2683C6"/>
              </a:buClr>
              <a:defRPr sz="1800" kern="0">
                <a:solidFill>
                  <a:srgbClr val="595959">
                    <a:lumMod val="65000"/>
                    <a:lumOff val="35000"/>
                  </a:srgbClr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algn="ctr"/>
            <a:r>
              <a:rPr lang="en-US" altLang="zh-CN" sz="2400" b="1" dirty="0">
                <a:solidFill>
                  <a:srgbClr val="595959"/>
                </a:solidFill>
                <a:latin typeface="Calibri" panose="020F0502020204030204" charset="0"/>
                <a:ea typeface="宋体" panose="02010600030101010101" pitchFamily="2" charset="-122"/>
              </a:rPr>
              <a:t>HttpServletRequest</a:t>
            </a:r>
            <a:endParaRPr lang="en-US" altLang="zh-CN" sz="2400" b="1" dirty="0">
              <a:solidFill>
                <a:srgbClr val="59595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79" name="文本框 178"/>
          <p:cNvSpPr txBox="1"/>
          <p:nvPr>
            <p:custDataLst>
              <p:tags r:id="rId7"/>
            </p:custDataLst>
          </p:nvPr>
        </p:nvSpPr>
        <p:spPr>
          <a:xfrm>
            <a:off x="944245" y="3094990"/>
            <a:ext cx="2817495" cy="579755"/>
          </a:xfrm>
          <a:prstGeom prst="rect">
            <a:avLst/>
          </a:prstGeom>
          <a:noFill/>
          <a:ln>
            <a:solidFill>
              <a:srgbClr val="70AD47"/>
            </a:solidFill>
          </a:ln>
        </p:spPr>
        <p:txBody>
          <a:bodyPr wrap="square" lIns="91445" tIns="45721" rIns="91445" bIns="45721" rtlCol="0" anchor="ctr">
            <a:normAutofit fontScale="90000"/>
          </a:bodyPr>
          <a:lstStyle>
            <a:defPPr>
              <a:defRPr lang="zh-CN"/>
            </a:defPPr>
            <a:lvl1pPr>
              <a:buClr>
                <a:srgbClr val="2683C6"/>
              </a:buClr>
              <a:defRPr sz="1800" kern="0">
                <a:solidFill>
                  <a:srgbClr val="595959">
                    <a:lumMod val="65000"/>
                    <a:lumOff val="35000"/>
                  </a:srgbClr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algn="ctr"/>
            <a:r>
              <a:rPr lang="en-US" altLang="zh-CN" sz="2400" b="1" dirty="0">
                <a:solidFill>
                  <a:srgbClr val="595959"/>
                </a:solidFill>
                <a:latin typeface="Calibri" panose="020F0502020204030204" charset="0"/>
                <a:ea typeface="宋体" panose="02010600030101010101" pitchFamily="2" charset="-122"/>
              </a:rPr>
              <a:t>HttpServletResponse</a:t>
            </a:r>
            <a:endParaRPr lang="en-US" altLang="zh-CN" sz="2400" b="1" dirty="0">
              <a:solidFill>
                <a:srgbClr val="59595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80" name="文本框 179"/>
          <p:cNvSpPr txBox="1"/>
          <p:nvPr>
            <p:custDataLst>
              <p:tags r:id="rId8"/>
            </p:custDataLst>
          </p:nvPr>
        </p:nvSpPr>
        <p:spPr>
          <a:xfrm>
            <a:off x="944245" y="3773170"/>
            <a:ext cx="2817495" cy="579755"/>
          </a:xfrm>
          <a:prstGeom prst="rect">
            <a:avLst/>
          </a:prstGeom>
          <a:noFill/>
          <a:ln>
            <a:solidFill>
              <a:srgbClr val="70AD47"/>
            </a:solidFill>
          </a:ln>
        </p:spPr>
        <p:txBody>
          <a:bodyPr wrap="square" lIns="91445" tIns="45721" rIns="91445" bIns="45721" rtlCol="0" anchor="ctr">
            <a:noAutofit/>
          </a:bodyPr>
          <a:lstStyle>
            <a:defPPr>
              <a:defRPr lang="zh-CN"/>
            </a:defPPr>
            <a:lvl1pPr>
              <a:buClr>
                <a:srgbClr val="2683C6"/>
              </a:buClr>
              <a:defRPr sz="1800" kern="0">
                <a:solidFill>
                  <a:srgbClr val="595959">
                    <a:lumMod val="65000"/>
                    <a:lumOff val="35000"/>
                  </a:srgbClr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algn="ctr"/>
            <a:r>
              <a:rPr lang="en-US" altLang="zh-CN" sz="2400" b="1" dirty="0">
                <a:solidFill>
                  <a:srgbClr val="595959"/>
                </a:solidFill>
                <a:latin typeface="Calibri" panose="020F0502020204030204" charset="0"/>
                <a:ea typeface="宋体" panose="02010600030101010101" pitchFamily="2" charset="-122"/>
              </a:rPr>
              <a:t>ServletContext</a:t>
            </a:r>
            <a:endParaRPr lang="en-US" altLang="zh-CN" sz="2400" b="1" dirty="0">
              <a:solidFill>
                <a:srgbClr val="59595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81" name="文本框 180"/>
          <p:cNvSpPr txBox="1"/>
          <p:nvPr>
            <p:custDataLst>
              <p:tags r:id="rId9"/>
            </p:custDataLst>
          </p:nvPr>
        </p:nvSpPr>
        <p:spPr>
          <a:xfrm>
            <a:off x="944245" y="4451985"/>
            <a:ext cx="2817495" cy="579755"/>
          </a:xfrm>
          <a:prstGeom prst="rect">
            <a:avLst/>
          </a:prstGeom>
          <a:noFill/>
          <a:ln>
            <a:solidFill>
              <a:srgbClr val="70AD47"/>
            </a:solidFill>
          </a:ln>
        </p:spPr>
        <p:txBody>
          <a:bodyPr wrap="square" lIns="91445" tIns="45721" rIns="91445" bIns="45721" rtlCol="0" anchor="ctr">
            <a:noAutofit/>
          </a:bodyPr>
          <a:lstStyle>
            <a:defPPr>
              <a:defRPr lang="zh-CN"/>
            </a:defPPr>
            <a:lvl1pPr>
              <a:buClr>
                <a:srgbClr val="2683C6"/>
              </a:buClr>
              <a:defRPr sz="1800" kern="0">
                <a:solidFill>
                  <a:srgbClr val="595959">
                    <a:lumMod val="65000"/>
                    <a:lumOff val="35000"/>
                  </a:srgbClr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algn="ctr"/>
            <a:r>
              <a:rPr lang="zh-CN" altLang="en-US" sz="2400" b="1" dirty="0">
                <a:solidFill>
                  <a:srgbClr val="595959"/>
                </a:solidFill>
                <a:latin typeface="Calibri" panose="020F0502020204030204" charset="0"/>
                <a:ea typeface="宋体" panose="02010600030101010101" pitchFamily="2" charset="-122"/>
              </a:rPr>
              <a:t>response.getWriter</a:t>
            </a:r>
            <a:endParaRPr lang="zh-CN" altLang="en-US" sz="2400" b="1" dirty="0">
              <a:solidFill>
                <a:srgbClr val="59595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82" name="文本框 181"/>
          <p:cNvSpPr txBox="1"/>
          <p:nvPr>
            <p:custDataLst>
              <p:tags r:id="rId10"/>
            </p:custDataLst>
          </p:nvPr>
        </p:nvSpPr>
        <p:spPr>
          <a:xfrm>
            <a:off x="944245" y="5130800"/>
            <a:ext cx="2817495" cy="579755"/>
          </a:xfrm>
          <a:prstGeom prst="rect">
            <a:avLst/>
          </a:prstGeom>
          <a:noFill/>
          <a:ln>
            <a:solidFill>
              <a:srgbClr val="70AD47"/>
            </a:solidFill>
          </a:ln>
        </p:spPr>
        <p:txBody>
          <a:bodyPr wrap="square" lIns="91445" tIns="45721" rIns="91445" bIns="45721" rtlCol="0" anchor="ctr">
            <a:noAutofit/>
          </a:bodyPr>
          <a:lstStyle>
            <a:defPPr>
              <a:defRPr lang="zh-CN"/>
            </a:defPPr>
            <a:lvl1pPr>
              <a:buClr>
                <a:srgbClr val="2683C6"/>
              </a:buClr>
              <a:defRPr sz="1800" kern="0">
                <a:solidFill>
                  <a:srgbClr val="595959">
                    <a:lumMod val="65000"/>
                    <a:lumOff val="35000"/>
                  </a:srgbClr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algn="ctr"/>
            <a:r>
              <a:rPr lang="en-US" altLang="zh-CN" sz="2400" b="1" dirty="0">
                <a:solidFill>
                  <a:srgbClr val="595959"/>
                </a:solidFill>
                <a:latin typeface="Calibri" panose="020F0502020204030204" charset="0"/>
                <a:ea typeface="宋体" panose="02010600030101010101" pitchFamily="2" charset="-122"/>
              </a:rPr>
              <a:t>HttpSession</a:t>
            </a:r>
            <a:endParaRPr lang="en-US" altLang="zh-CN" sz="2400" b="1" dirty="0">
              <a:solidFill>
                <a:srgbClr val="59595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83" name="文本框 182"/>
          <p:cNvSpPr txBox="1"/>
          <p:nvPr>
            <p:custDataLst>
              <p:tags r:id="rId11"/>
            </p:custDataLst>
          </p:nvPr>
        </p:nvSpPr>
        <p:spPr>
          <a:xfrm>
            <a:off x="6389370" y="5130800"/>
            <a:ext cx="2817495" cy="579755"/>
          </a:xfrm>
          <a:prstGeom prst="rect">
            <a:avLst/>
          </a:prstGeom>
          <a:noFill/>
          <a:ln>
            <a:solidFill>
              <a:srgbClr val="58B6C0"/>
            </a:solidFill>
          </a:ln>
        </p:spPr>
        <p:txBody>
          <a:bodyPr wrap="square" lIns="91445" tIns="45721" rIns="91445" bIns="45721" rtlCol="0" anchor="ctr">
            <a:noAutofit/>
          </a:bodyPr>
          <a:lstStyle>
            <a:defPPr>
              <a:defRPr lang="zh-CN"/>
            </a:defPPr>
            <a:lvl1pPr>
              <a:buClr>
                <a:srgbClr val="2683C6"/>
              </a:buClr>
              <a:defRPr sz="1800" kern="0">
                <a:solidFill>
                  <a:srgbClr val="595959">
                    <a:lumMod val="65000"/>
                    <a:lumOff val="35000"/>
                  </a:srgbClr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algn="ctr"/>
            <a:r>
              <a:rPr lang="en-US" altLang="zh-CN" sz="2400" b="1" dirty="0">
                <a:solidFill>
                  <a:srgbClr val="595959"/>
                </a:solidFill>
                <a:latin typeface="Calibri" panose="020F0502020204030204" charset="0"/>
                <a:ea typeface="宋体" panose="02010600030101010101" pitchFamily="2" charset="-122"/>
              </a:rPr>
              <a:t>session</a:t>
            </a:r>
            <a:endParaRPr lang="en-US" altLang="zh-CN" sz="2400" b="1" dirty="0">
              <a:solidFill>
                <a:srgbClr val="59595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84" name="文本框 183"/>
          <p:cNvSpPr txBox="1"/>
          <p:nvPr>
            <p:custDataLst>
              <p:tags r:id="rId12"/>
            </p:custDataLst>
          </p:nvPr>
        </p:nvSpPr>
        <p:spPr>
          <a:xfrm>
            <a:off x="6389370" y="4450715"/>
            <a:ext cx="2817495" cy="579755"/>
          </a:xfrm>
          <a:prstGeom prst="rect">
            <a:avLst/>
          </a:prstGeom>
          <a:noFill/>
          <a:ln>
            <a:solidFill>
              <a:srgbClr val="58B6C0"/>
            </a:solidFill>
          </a:ln>
        </p:spPr>
        <p:txBody>
          <a:bodyPr wrap="square" lIns="91445" tIns="45721" rIns="91445" bIns="45721" rtlCol="0" anchor="ctr">
            <a:noAutofit/>
          </a:bodyPr>
          <a:lstStyle>
            <a:defPPr>
              <a:defRPr lang="zh-CN"/>
            </a:defPPr>
            <a:lvl1pPr>
              <a:buClr>
                <a:srgbClr val="2683C6"/>
              </a:buClr>
              <a:defRPr sz="1800" kern="0">
                <a:solidFill>
                  <a:srgbClr val="595959">
                    <a:lumMod val="65000"/>
                    <a:lumOff val="35000"/>
                  </a:srgbClr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algn="ctr"/>
            <a:r>
              <a:rPr lang="en-US" altLang="zh-CN" sz="2400" b="1" dirty="0">
                <a:solidFill>
                  <a:srgbClr val="595959"/>
                </a:solidFill>
                <a:latin typeface="Calibri" panose="020F0502020204030204" charset="0"/>
                <a:ea typeface="宋体" panose="02010600030101010101" pitchFamily="2" charset="-122"/>
              </a:rPr>
              <a:t>out</a:t>
            </a:r>
            <a:endParaRPr lang="en-US" altLang="zh-CN" sz="2400" b="1" dirty="0">
              <a:solidFill>
                <a:srgbClr val="59595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85" name="文本框 184"/>
          <p:cNvSpPr txBox="1"/>
          <p:nvPr>
            <p:custDataLst>
              <p:tags r:id="rId13"/>
            </p:custDataLst>
          </p:nvPr>
        </p:nvSpPr>
        <p:spPr>
          <a:xfrm>
            <a:off x="6389370" y="3771265"/>
            <a:ext cx="2817495" cy="579755"/>
          </a:xfrm>
          <a:prstGeom prst="rect">
            <a:avLst/>
          </a:prstGeom>
          <a:noFill/>
          <a:ln>
            <a:solidFill>
              <a:srgbClr val="58B6C0"/>
            </a:solidFill>
          </a:ln>
        </p:spPr>
        <p:txBody>
          <a:bodyPr wrap="square" lIns="91445" tIns="45721" rIns="91445" bIns="45721" rtlCol="0" anchor="ctr">
            <a:noAutofit/>
          </a:bodyPr>
          <a:lstStyle>
            <a:defPPr>
              <a:defRPr lang="zh-CN"/>
            </a:defPPr>
            <a:lvl1pPr>
              <a:buClr>
                <a:srgbClr val="2683C6"/>
              </a:buClr>
              <a:defRPr sz="1800" kern="0">
                <a:solidFill>
                  <a:srgbClr val="595959">
                    <a:lumMod val="65000"/>
                    <a:lumOff val="35000"/>
                  </a:srgbClr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algn="ctr"/>
            <a:r>
              <a:rPr lang="en-US" altLang="zh-CN" sz="2400" b="1" dirty="0">
                <a:solidFill>
                  <a:srgbClr val="595959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application</a:t>
            </a:r>
            <a:endParaRPr lang="en-US" altLang="zh-CN" sz="2400" b="1" dirty="0">
              <a:solidFill>
                <a:srgbClr val="595959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86" name="文本框 185"/>
          <p:cNvSpPr txBox="1"/>
          <p:nvPr>
            <p:custDataLst>
              <p:tags r:id="rId14"/>
            </p:custDataLst>
          </p:nvPr>
        </p:nvSpPr>
        <p:spPr>
          <a:xfrm>
            <a:off x="4139565" y="2531110"/>
            <a:ext cx="1888490" cy="364490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 lnSpcReduction="10000"/>
          </a:bodyPr>
          <a:lstStyle>
            <a:defPPr>
              <a:defRPr lang="zh-CN"/>
            </a:defPPr>
            <a:lvl1pPr algn="ctr">
              <a:defRPr sz="20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rPr>
              <a:t>真实可靠</a:t>
            </a:r>
            <a:endParaRPr lang="zh-CN" altLang="en-US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87" name="文本框 186"/>
          <p:cNvSpPr txBox="1"/>
          <p:nvPr>
            <p:custDataLst>
              <p:tags r:id="rId15"/>
            </p:custDataLst>
          </p:nvPr>
        </p:nvSpPr>
        <p:spPr>
          <a:xfrm>
            <a:off x="4139565" y="3204845"/>
            <a:ext cx="1888490" cy="364490"/>
          </a:xfrm>
          <a:prstGeom prst="rect">
            <a:avLst/>
          </a:prstGeom>
          <a:noFill/>
        </p:spPr>
        <p:txBody>
          <a:bodyPr wrap="square" rtlCol="0" anchor="ctr" anchorCtr="0">
            <a:normAutofit fontScale="70000" lnSpcReduction="20000"/>
          </a:bodyPr>
          <a:lstStyle>
            <a:defPPr>
              <a:defRPr lang="zh-CN"/>
            </a:defPPr>
            <a:lvl1pPr algn="ctr">
              <a:defRPr sz="20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dirty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rPr>
              <a:t>真实职位和招聘意向</a:t>
            </a:r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88" name="文本框 187"/>
          <p:cNvSpPr txBox="1"/>
          <p:nvPr>
            <p:custDataLst>
              <p:tags r:id="rId16"/>
            </p:custDataLst>
          </p:nvPr>
        </p:nvSpPr>
        <p:spPr>
          <a:xfrm>
            <a:off x="1603375" y="1840865"/>
            <a:ext cx="1511300" cy="3683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square" lIns="91445" tIns="45721" rIns="91445" bIns="45721" rtlCol="0" anchor="ctr">
            <a:noAutofit/>
          </a:bodyPr>
          <a:lstStyle>
            <a:defPPr>
              <a:defRPr lang="zh-CN"/>
            </a:defPPr>
            <a:lvl1pPr algn="ctr">
              <a:defRPr kern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en-US" altLang="zh-CN" sz="2400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servlet</a:t>
            </a:r>
            <a:endParaRPr lang="en-US" altLang="zh-CN" sz="2400" b="1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89" name="文本框 188"/>
          <p:cNvSpPr txBox="1"/>
          <p:nvPr>
            <p:custDataLst>
              <p:tags r:id="rId17"/>
            </p:custDataLst>
          </p:nvPr>
        </p:nvSpPr>
        <p:spPr>
          <a:xfrm>
            <a:off x="7052945" y="1840865"/>
            <a:ext cx="1511300" cy="3683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square" lIns="91445" tIns="45721" rIns="91445" bIns="45721" rtlCol="0" anchor="ctr">
            <a:noAutofit/>
          </a:bodyPr>
          <a:lstStyle>
            <a:defPPr>
              <a:defRPr lang="zh-CN"/>
            </a:defPPr>
            <a:lvl1pPr algn="ctr">
              <a:defRPr kern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en-US" altLang="zh-CN" sz="2400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jsp</a:t>
            </a:r>
            <a:endParaRPr lang="en-US" altLang="zh-CN" sz="2400" b="1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90" name="文本框 189"/>
          <p:cNvSpPr txBox="1"/>
          <p:nvPr>
            <p:custDataLst>
              <p:tags r:id="rId18"/>
            </p:custDataLst>
          </p:nvPr>
        </p:nvSpPr>
        <p:spPr>
          <a:xfrm>
            <a:off x="6389370" y="2411730"/>
            <a:ext cx="2817495" cy="579755"/>
          </a:xfrm>
          <a:prstGeom prst="rect">
            <a:avLst/>
          </a:prstGeom>
          <a:noFill/>
          <a:ln>
            <a:solidFill>
              <a:srgbClr val="58B6C0"/>
            </a:solidFill>
          </a:ln>
        </p:spPr>
        <p:txBody>
          <a:bodyPr wrap="square" lIns="91445" tIns="45721" rIns="91445" bIns="45721" rtlCol="0" anchor="ctr">
            <a:noAutofit/>
          </a:bodyPr>
          <a:lstStyle>
            <a:defPPr>
              <a:defRPr lang="zh-CN"/>
            </a:defPPr>
            <a:lvl1pPr>
              <a:buClr>
                <a:srgbClr val="2683C6"/>
              </a:buClr>
              <a:defRPr sz="1800" kern="0">
                <a:solidFill>
                  <a:srgbClr val="595959">
                    <a:lumMod val="65000"/>
                    <a:lumOff val="35000"/>
                  </a:srgbClr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algn="ctr"/>
            <a:r>
              <a:rPr lang="en-US" altLang="zh-CN" sz="2400" b="1" dirty="0">
                <a:solidFill>
                  <a:srgbClr val="595959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request</a:t>
            </a:r>
            <a:endParaRPr lang="en-US" altLang="zh-CN" sz="2400" b="1" dirty="0">
              <a:solidFill>
                <a:srgbClr val="595959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91" name="文本框 190"/>
          <p:cNvSpPr txBox="1"/>
          <p:nvPr>
            <p:custDataLst>
              <p:tags r:id="rId19"/>
            </p:custDataLst>
          </p:nvPr>
        </p:nvSpPr>
        <p:spPr>
          <a:xfrm>
            <a:off x="6389370" y="3091180"/>
            <a:ext cx="2817495" cy="579755"/>
          </a:xfrm>
          <a:prstGeom prst="rect">
            <a:avLst/>
          </a:prstGeom>
          <a:noFill/>
          <a:ln>
            <a:solidFill>
              <a:srgbClr val="58B6C0"/>
            </a:solidFill>
          </a:ln>
        </p:spPr>
        <p:txBody>
          <a:bodyPr wrap="square" lIns="91445" tIns="45721" rIns="91445" bIns="45721" rtlCol="0" anchor="ctr">
            <a:noAutofit/>
          </a:bodyPr>
          <a:lstStyle>
            <a:defPPr>
              <a:defRPr lang="zh-CN"/>
            </a:defPPr>
            <a:lvl1pPr>
              <a:buClr>
                <a:srgbClr val="2683C6"/>
              </a:buClr>
              <a:defRPr sz="1800" kern="0">
                <a:solidFill>
                  <a:srgbClr val="595959">
                    <a:lumMod val="65000"/>
                    <a:lumOff val="35000"/>
                  </a:srgbClr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algn="ctr"/>
            <a:r>
              <a:rPr lang="en-US" altLang="zh-CN" sz="2400" b="1" dirty="0">
                <a:solidFill>
                  <a:srgbClr val="595959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response</a:t>
            </a:r>
            <a:endParaRPr lang="en-US" altLang="zh-CN" sz="2400" b="1" dirty="0">
              <a:solidFill>
                <a:srgbClr val="595959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92" name="任意多边形: 形状 20"/>
          <p:cNvSpPr/>
          <p:nvPr>
            <p:custDataLst>
              <p:tags r:id="rId20"/>
            </p:custDataLst>
          </p:nvPr>
        </p:nvSpPr>
        <p:spPr>
          <a:xfrm rot="5400000">
            <a:off x="4851400" y="2179320"/>
            <a:ext cx="448310" cy="2411730"/>
          </a:xfrm>
          <a:custGeom>
            <a:avLst/>
            <a:gdLst>
              <a:gd name="connsiteX0" fmla="*/ 0 w 597852"/>
              <a:gd name="connsiteY0" fmla="*/ 276841 h 3217303"/>
              <a:gd name="connsiteX1" fmla="*/ 298218 w 597852"/>
              <a:gd name="connsiteY1" fmla="*/ 0 h 3217303"/>
              <a:gd name="connsiteX2" fmla="*/ 596435 w 597852"/>
              <a:gd name="connsiteY2" fmla="*/ 276841 h 3217303"/>
              <a:gd name="connsiteX3" fmla="*/ 597852 w 597852"/>
              <a:gd name="connsiteY3" fmla="*/ 276841 h 3217303"/>
              <a:gd name="connsiteX4" fmla="*/ 597852 w 597852"/>
              <a:gd name="connsiteY4" fmla="*/ 2940841 h 3217303"/>
              <a:gd name="connsiteX5" fmla="*/ 597129 w 597852"/>
              <a:gd name="connsiteY5" fmla="*/ 2940841 h 3217303"/>
              <a:gd name="connsiteX6" fmla="*/ 299320 w 597852"/>
              <a:gd name="connsiteY6" fmla="*/ 3217303 h 3217303"/>
              <a:gd name="connsiteX7" fmla="*/ 1511 w 597852"/>
              <a:gd name="connsiteY7" fmla="*/ 2940841 h 3217303"/>
              <a:gd name="connsiteX8" fmla="*/ 1418 w 597852"/>
              <a:gd name="connsiteY8" fmla="*/ 2940841 h 3217303"/>
              <a:gd name="connsiteX9" fmla="*/ 1418 w 597852"/>
              <a:gd name="connsiteY9" fmla="*/ 2940755 h 3217303"/>
              <a:gd name="connsiteX10" fmla="*/ 1103 w 597852"/>
              <a:gd name="connsiteY10" fmla="*/ 2940462 h 3217303"/>
              <a:gd name="connsiteX11" fmla="*/ 1418 w 597852"/>
              <a:gd name="connsiteY11" fmla="*/ 2940462 h 3217303"/>
              <a:gd name="connsiteX12" fmla="*/ 1418 w 597852"/>
              <a:gd name="connsiteY12" fmla="*/ 276841 h 3217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97852" h="3217303">
                <a:moveTo>
                  <a:pt x="0" y="276841"/>
                </a:moveTo>
                <a:lnTo>
                  <a:pt x="298218" y="0"/>
                </a:lnTo>
                <a:lnTo>
                  <a:pt x="596435" y="276841"/>
                </a:lnTo>
                <a:lnTo>
                  <a:pt x="597852" y="276841"/>
                </a:lnTo>
                <a:lnTo>
                  <a:pt x="597852" y="2940841"/>
                </a:lnTo>
                <a:lnTo>
                  <a:pt x="597129" y="2940841"/>
                </a:lnTo>
                <a:lnTo>
                  <a:pt x="299320" y="3217303"/>
                </a:lnTo>
                <a:lnTo>
                  <a:pt x="1511" y="2940841"/>
                </a:lnTo>
                <a:lnTo>
                  <a:pt x="1418" y="2940841"/>
                </a:lnTo>
                <a:lnTo>
                  <a:pt x="1418" y="2940755"/>
                </a:lnTo>
                <a:lnTo>
                  <a:pt x="1103" y="2940462"/>
                </a:lnTo>
                <a:lnTo>
                  <a:pt x="1418" y="2940462"/>
                </a:lnTo>
                <a:lnTo>
                  <a:pt x="1418" y="276841"/>
                </a:lnTo>
                <a:close/>
              </a:path>
            </a:pathLst>
          </a:custGeom>
          <a:solidFill>
            <a:srgbClr val="2683C6">
              <a:lumMod val="50000"/>
              <a:lumOff val="50000"/>
            </a:srgbClr>
          </a:solidFill>
          <a:ln>
            <a:noFill/>
          </a:ln>
        </p:spPr>
        <p:style>
          <a:lnRef idx="2">
            <a:srgbClr val="2683C6">
              <a:shade val="50000"/>
            </a:srgbClr>
          </a:lnRef>
          <a:fillRef idx="1">
            <a:srgbClr val="2683C6"/>
          </a:fillRef>
          <a:effectRef idx="0">
            <a:srgbClr val="2683C6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3" name="任意多边形: 形状 21"/>
          <p:cNvSpPr/>
          <p:nvPr>
            <p:custDataLst>
              <p:tags r:id="rId21"/>
            </p:custDataLst>
          </p:nvPr>
        </p:nvSpPr>
        <p:spPr>
          <a:xfrm rot="5400000">
            <a:off x="4860290" y="1496060"/>
            <a:ext cx="448310" cy="2411730"/>
          </a:xfrm>
          <a:custGeom>
            <a:avLst/>
            <a:gdLst>
              <a:gd name="connsiteX0" fmla="*/ 0 w 597852"/>
              <a:gd name="connsiteY0" fmla="*/ 276841 h 3217303"/>
              <a:gd name="connsiteX1" fmla="*/ 298218 w 597852"/>
              <a:gd name="connsiteY1" fmla="*/ 0 h 3217303"/>
              <a:gd name="connsiteX2" fmla="*/ 596435 w 597852"/>
              <a:gd name="connsiteY2" fmla="*/ 276841 h 3217303"/>
              <a:gd name="connsiteX3" fmla="*/ 597852 w 597852"/>
              <a:gd name="connsiteY3" fmla="*/ 276841 h 3217303"/>
              <a:gd name="connsiteX4" fmla="*/ 597852 w 597852"/>
              <a:gd name="connsiteY4" fmla="*/ 2940841 h 3217303"/>
              <a:gd name="connsiteX5" fmla="*/ 597129 w 597852"/>
              <a:gd name="connsiteY5" fmla="*/ 2940841 h 3217303"/>
              <a:gd name="connsiteX6" fmla="*/ 299320 w 597852"/>
              <a:gd name="connsiteY6" fmla="*/ 3217303 h 3217303"/>
              <a:gd name="connsiteX7" fmla="*/ 1511 w 597852"/>
              <a:gd name="connsiteY7" fmla="*/ 2940841 h 3217303"/>
              <a:gd name="connsiteX8" fmla="*/ 1418 w 597852"/>
              <a:gd name="connsiteY8" fmla="*/ 2940841 h 3217303"/>
              <a:gd name="connsiteX9" fmla="*/ 1418 w 597852"/>
              <a:gd name="connsiteY9" fmla="*/ 2940755 h 3217303"/>
              <a:gd name="connsiteX10" fmla="*/ 1103 w 597852"/>
              <a:gd name="connsiteY10" fmla="*/ 2940462 h 3217303"/>
              <a:gd name="connsiteX11" fmla="*/ 1418 w 597852"/>
              <a:gd name="connsiteY11" fmla="*/ 2940462 h 3217303"/>
              <a:gd name="connsiteX12" fmla="*/ 1418 w 597852"/>
              <a:gd name="connsiteY12" fmla="*/ 276841 h 3217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97852" h="3217303">
                <a:moveTo>
                  <a:pt x="0" y="276841"/>
                </a:moveTo>
                <a:lnTo>
                  <a:pt x="298218" y="0"/>
                </a:lnTo>
                <a:lnTo>
                  <a:pt x="596435" y="276841"/>
                </a:lnTo>
                <a:lnTo>
                  <a:pt x="597852" y="276841"/>
                </a:lnTo>
                <a:lnTo>
                  <a:pt x="597852" y="2940841"/>
                </a:lnTo>
                <a:lnTo>
                  <a:pt x="597129" y="2940841"/>
                </a:lnTo>
                <a:lnTo>
                  <a:pt x="299320" y="3217303"/>
                </a:lnTo>
                <a:lnTo>
                  <a:pt x="1511" y="2940841"/>
                </a:lnTo>
                <a:lnTo>
                  <a:pt x="1418" y="2940841"/>
                </a:lnTo>
                <a:lnTo>
                  <a:pt x="1418" y="2940755"/>
                </a:lnTo>
                <a:lnTo>
                  <a:pt x="1103" y="2940462"/>
                </a:lnTo>
                <a:lnTo>
                  <a:pt x="1418" y="2940462"/>
                </a:lnTo>
                <a:lnTo>
                  <a:pt x="1418" y="276841"/>
                </a:lnTo>
                <a:close/>
              </a:path>
            </a:pathLst>
          </a:custGeom>
          <a:solidFill>
            <a:srgbClr val="2683C6">
              <a:lumMod val="50000"/>
              <a:lumOff val="50000"/>
            </a:srgbClr>
          </a:solidFill>
          <a:ln>
            <a:noFill/>
          </a:ln>
        </p:spPr>
        <p:style>
          <a:lnRef idx="2">
            <a:srgbClr val="2683C6">
              <a:shade val="50000"/>
            </a:srgbClr>
          </a:lnRef>
          <a:fillRef idx="1">
            <a:srgbClr val="2683C6"/>
          </a:fillRef>
          <a:effectRef idx="0">
            <a:srgbClr val="2683C6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4" name="KSO_Shape"/>
          <p:cNvSpPr/>
          <p:nvPr>
            <p:custDataLst>
              <p:tags r:id="rId22"/>
            </p:custDataLst>
          </p:nvPr>
        </p:nvSpPr>
        <p:spPr>
          <a:xfrm rot="10800000" flipV="1">
            <a:off x="4803140" y="2500630"/>
            <a:ext cx="561975" cy="389255"/>
          </a:xfrm>
          <a:custGeom>
            <a:avLst/>
            <a:gdLst>
              <a:gd name="connsiteX0" fmla="*/ 1674609 w 1954476"/>
              <a:gd name="connsiteY0" fmla="*/ 583020 h 1354454"/>
              <a:gd name="connsiteX1" fmla="*/ 1735940 w 1954476"/>
              <a:gd name="connsiteY1" fmla="*/ 731085 h 1354454"/>
              <a:gd name="connsiteX2" fmla="*/ 1698924 w 1954476"/>
              <a:gd name="connsiteY2" fmla="*/ 746418 h 1354454"/>
              <a:gd name="connsiteX3" fmla="*/ 1637593 w 1954476"/>
              <a:gd name="connsiteY3" fmla="*/ 598352 h 1354454"/>
              <a:gd name="connsiteX4" fmla="*/ 1742849 w 1954476"/>
              <a:gd name="connsiteY4" fmla="*/ 528022 h 1354454"/>
              <a:gd name="connsiteX5" fmla="*/ 1856173 w 1954476"/>
              <a:gd name="connsiteY5" fmla="*/ 641347 h 1354454"/>
              <a:gd name="connsiteX6" fmla="*/ 1827842 w 1954476"/>
              <a:gd name="connsiteY6" fmla="*/ 669678 h 1354454"/>
              <a:gd name="connsiteX7" fmla="*/ 1714518 w 1954476"/>
              <a:gd name="connsiteY7" fmla="*/ 556354 h 1354454"/>
              <a:gd name="connsiteX8" fmla="*/ 1784847 w 1954476"/>
              <a:gd name="connsiteY8" fmla="*/ 451098 h 1354454"/>
              <a:gd name="connsiteX9" fmla="*/ 1932912 w 1954476"/>
              <a:gd name="connsiteY9" fmla="*/ 512429 h 1354454"/>
              <a:gd name="connsiteX10" fmla="*/ 1917580 w 1954476"/>
              <a:gd name="connsiteY10" fmla="*/ 549445 h 1354454"/>
              <a:gd name="connsiteX11" fmla="*/ 1769514 w 1954476"/>
              <a:gd name="connsiteY11" fmla="*/ 488115 h 1354454"/>
              <a:gd name="connsiteX12" fmla="*/ 1794211 w 1954476"/>
              <a:gd name="connsiteY12" fmla="*/ 363957 h 1354454"/>
              <a:gd name="connsiteX13" fmla="*/ 1954476 w 1954476"/>
              <a:gd name="connsiteY13" fmla="*/ 363957 h 1354454"/>
              <a:gd name="connsiteX14" fmla="*/ 1954476 w 1954476"/>
              <a:gd name="connsiteY14" fmla="*/ 404024 h 1354454"/>
              <a:gd name="connsiteX15" fmla="*/ 1794211 w 1954476"/>
              <a:gd name="connsiteY15" fmla="*/ 404024 h 1354454"/>
              <a:gd name="connsiteX16" fmla="*/ 762050 w 1954476"/>
              <a:gd name="connsiteY16" fmla="*/ 290829 h 1354454"/>
              <a:gd name="connsiteX17" fmla="*/ 903473 w 1954476"/>
              <a:gd name="connsiteY17" fmla="*/ 321184 h 1354454"/>
              <a:gd name="connsiteX18" fmla="*/ 585077 w 1954476"/>
              <a:gd name="connsiteY18" fmla="*/ 695389 h 1354454"/>
              <a:gd name="connsiteX19" fmla="*/ 492085 w 1954476"/>
              <a:gd name="connsiteY19" fmla="*/ 676597 h 1354454"/>
              <a:gd name="connsiteX20" fmla="*/ 451254 w 1954476"/>
              <a:gd name="connsiteY20" fmla="*/ 684105 h 1354454"/>
              <a:gd name="connsiteX21" fmla="*/ 335390 w 1954476"/>
              <a:gd name="connsiteY21" fmla="*/ 828713 h 1354454"/>
              <a:gd name="connsiteX22" fmla="*/ 126675 w 1954476"/>
              <a:gd name="connsiteY22" fmla="*/ 1079952 h 1354454"/>
              <a:gd name="connsiteX23" fmla="*/ 303681 w 1954476"/>
              <a:gd name="connsiteY23" fmla="*/ 1317622 h 1354454"/>
              <a:gd name="connsiteX24" fmla="*/ 161258 w 1954476"/>
              <a:gd name="connsiteY24" fmla="*/ 1097220 h 1354454"/>
              <a:gd name="connsiteX25" fmla="*/ 369973 w 1954476"/>
              <a:gd name="connsiteY25" fmla="*/ 845981 h 1354454"/>
              <a:gd name="connsiteX26" fmla="*/ 485836 w 1954476"/>
              <a:gd name="connsiteY26" fmla="*/ 701373 h 1354454"/>
              <a:gd name="connsiteX27" fmla="*/ 526668 w 1954476"/>
              <a:gd name="connsiteY27" fmla="*/ 693864 h 1354454"/>
              <a:gd name="connsiteX28" fmla="*/ 619660 w 1954476"/>
              <a:gd name="connsiteY28" fmla="*/ 712656 h 1354454"/>
              <a:gd name="connsiteX29" fmla="*/ 1119019 w 1954476"/>
              <a:gd name="connsiteY29" fmla="*/ 308097 h 1354454"/>
              <a:gd name="connsiteX30" fmla="*/ 1620853 w 1954476"/>
              <a:gd name="connsiteY30" fmla="*/ 756451 h 1354454"/>
              <a:gd name="connsiteX31" fmla="*/ 1613996 w 1954476"/>
              <a:gd name="connsiteY31" fmla="*/ 827263 h 1354454"/>
              <a:gd name="connsiteX32" fmla="*/ 1905000 w 1954476"/>
              <a:gd name="connsiteY32" fmla="*/ 1097220 h 1354454"/>
              <a:gd name="connsiteX33" fmla="*/ 1676391 w 1954476"/>
              <a:gd name="connsiteY33" fmla="*/ 1354050 h 1354454"/>
              <a:gd name="connsiteX34" fmla="*/ 1674918 w 1954476"/>
              <a:gd name="connsiteY34" fmla="*/ 1354454 h 1354454"/>
              <a:gd name="connsiteX35" fmla="*/ 391518 w 1954476"/>
              <a:gd name="connsiteY35" fmla="*/ 1354454 h 1354454"/>
              <a:gd name="connsiteX36" fmla="*/ 311827 w 1954476"/>
              <a:gd name="connsiteY36" fmla="*/ 1354454 h 1354454"/>
              <a:gd name="connsiteX37" fmla="*/ 295528 w 1954476"/>
              <a:gd name="connsiteY37" fmla="*/ 1352610 h 1354454"/>
              <a:gd name="connsiteX38" fmla="*/ 277057 w 1954476"/>
              <a:gd name="connsiteY38" fmla="*/ 1354454 h 1354454"/>
              <a:gd name="connsiteX39" fmla="*/ 0 w 1954476"/>
              <a:gd name="connsiteY39" fmla="*/ 1079952 h 1354454"/>
              <a:gd name="connsiteX40" fmla="*/ 166066 w 1954476"/>
              <a:gd name="connsiteY40" fmla="*/ 828713 h 1354454"/>
              <a:gd name="connsiteX41" fmla="*/ 258254 w 1954476"/>
              <a:gd name="connsiteY41" fmla="*/ 684105 h 1354454"/>
              <a:gd name="connsiteX42" fmla="*/ 290741 w 1954476"/>
              <a:gd name="connsiteY42" fmla="*/ 676597 h 1354454"/>
              <a:gd name="connsiteX43" fmla="*/ 364732 w 1954476"/>
              <a:gd name="connsiteY43" fmla="*/ 695389 h 1354454"/>
              <a:gd name="connsiteX44" fmla="*/ 762050 w 1954476"/>
              <a:gd name="connsiteY44" fmla="*/ 290829 h 1354454"/>
              <a:gd name="connsiteX45" fmla="*/ 1917580 w 1954476"/>
              <a:gd name="connsiteY45" fmla="*/ 218536 h 1354454"/>
              <a:gd name="connsiteX46" fmla="*/ 1932912 w 1954476"/>
              <a:gd name="connsiteY46" fmla="*/ 255552 h 1354454"/>
              <a:gd name="connsiteX47" fmla="*/ 1784847 w 1954476"/>
              <a:gd name="connsiteY47" fmla="*/ 316883 h 1354454"/>
              <a:gd name="connsiteX48" fmla="*/ 1769514 w 1954476"/>
              <a:gd name="connsiteY48" fmla="*/ 279867 h 1354454"/>
              <a:gd name="connsiteX49" fmla="*/ 1223391 w 1954476"/>
              <a:gd name="connsiteY49" fmla="*/ 218536 h 1354454"/>
              <a:gd name="connsiteX50" fmla="*/ 1371457 w 1954476"/>
              <a:gd name="connsiteY50" fmla="*/ 279867 h 1354454"/>
              <a:gd name="connsiteX51" fmla="*/ 1356124 w 1954476"/>
              <a:gd name="connsiteY51" fmla="*/ 316883 h 1354454"/>
              <a:gd name="connsiteX52" fmla="*/ 1208059 w 1954476"/>
              <a:gd name="connsiteY52" fmla="*/ 255552 h 1354454"/>
              <a:gd name="connsiteX53" fmla="*/ 1570485 w 1954476"/>
              <a:gd name="connsiteY53" fmla="*/ 183659 h 1354454"/>
              <a:gd name="connsiteX54" fmla="*/ 1770817 w 1954476"/>
              <a:gd name="connsiteY54" fmla="*/ 383991 h 1354454"/>
              <a:gd name="connsiteX55" fmla="*/ 1610859 w 1954476"/>
              <a:gd name="connsiteY55" fmla="*/ 580252 h 1354454"/>
              <a:gd name="connsiteX56" fmla="*/ 1602477 w 1954476"/>
              <a:gd name="connsiteY56" fmla="*/ 581097 h 1354454"/>
              <a:gd name="connsiteX57" fmla="*/ 1597893 w 1954476"/>
              <a:gd name="connsiteY57" fmla="*/ 567902 h 1354454"/>
              <a:gd name="connsiteX58" fmla="*/ 1416075 w 1954476"/>
              <a:gd name="connsiteY58" fmla="*/ 370640 h 1354454"/>
              <a:gd name="connsiteX59" fmla="*/ 1376704 w 1954476"/>
              <a:gd name="connsiteY59" fmla="*/ 351547 h 1354454"/>
              <a:gd name="connsiteX60" fmla="*/ 1385897 w 1954476"/>
              <a:gd name="connsiteY60" fmla="*/ 306012 h 1354454"/>
              <a:gd name="connsiteX61" fmla="*/ 1570485 w 1954476"/>
              <a:gd name="connsiteY61" fmla="*/ 183659 h 1354454"/>
              <a:gd name="connsiteX62" fmla="*/ 1827842 w 1954476"/>
              <a:gd name="connsiteY62" fmla="*/ 98303 h 1354454"/>
              <a:gd name="connsiteX63" fmla="*/ 1856173 w 1954476"/>
              <a:gd name="connsiteY63" fmla="*/ 126634 h 1354454"/>
              <a:gd name="connsiteX64" fmla="*/ 1742849 w 1954476"/>
              <a:gd name="connsiteY64" fmla="*/ 239959 h 1354454"/>
              <a:gd name="connsiteX65" fmla="*/ 1714518 w 1954476"/>
              <a:gd name="connsiteY65" fmla="*/ 211627 h 1354454"/>
              <a:gd name="connsiteX66" fmla="*/ 1313129 w 1954476"/>
              <a:gd name="connsiteY66" fmla="*/ 98303 h 1354454"/>
              <a:gd name="connsiteX67" fmla="*/ 1426454 w 1954476"/>
              <a:gd name="connsiteY67" fmla="*/ 211627 h 1354454"/>
              <a:gd name="connsiteX68" fmla="*/ 1398122 w 1954476"/>
              <a:gd name="connsiteY68" fmla="*/ 239958 h 1354454"/>
              <a:gd name="connsiteX69" fmla="*/ 1284798 w 1954476"/>
              <a:gd name="connsiteY69" fmla="*/ 126634 h 1354454"/>
              <a:gd name="connsiteX70" fmla="*/ 1698924 w 1954476"/>
              <a:gd name="connsiteY70" fmla="*/ 21563 h 1354454"/>
              <a:gd name="connsiteX71" fmla="*/ 1735941 w 1954476"/>
              <a:gd name="connsiteY71" fmla="*/ 36896 h 1354454"/>
              <a:gd name="connsiteX72" fmla="*/ 1674609 w 1954476"/>
              <a:gd name="connsiteY72" fmla="*/ 184962 h 1354454"/>
              <a:gd name="connsiteX73" fmla="*/ 1637593 w 1954476"/>
              <a:gd name="connsiteY73" fmla="*/ 169629 h 1354454"/>
              <a:gd name="connsiteX74" fmla="*/ 1442047 w 1954476"/>
              <a:gd name="connsiteY74" fmla="*/ 21563 h 1354454"/>
              <a:gd name="connsiteX75" fmla="*/ 1503378 w 1954476"/>
              <a:gd name="connsiteY75" fmla="*/ 169629 h 1354454"/>
              <a:gd name="connsiteX76" fmla="*/ 1466362 w 1954476"/>
              <a:gd name="connsiteY76" fmla="*/ 184962 h 1354454"/>
              <a:gd name="connsiteX77" fmla="*/ 1405031 w 1954476"/>
              <a:gd name="connsiteY77" fmla="*/ 36896 h 1354454"/>
              <a:gd name="connsiteX78" fmla="*/ 1550452 w 1954476"/>
              <a:gd name="connsiteY78" fmla="*/ 0 h 1354454"/>
              <a:gd name="connsiteX79" fmla="*/ 1590519 w 1954476"/>
              <a:gd name="connsiteY79" fmla="*/ 0 h 1354454"/>
              <a:gd name="connsiteX80" fmla="*/ 1590519 w 1954476"/>
              <a:gd name="connsiteY80" fmla="*/ 160265 h 1354454"/>
              <a:gd name="connsiteX81" fmla="*/ 1550452 w 1954476"/>
              <a:gd name="connsiteY81" fmla="*/ 160265 h 1354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1954476" h="1354454">
                <a:moveTo>
                  <a:pt x="1674609" y="583020"/>
                </a:moveTo>
                <a:lnTo>
                  <a:pt x="1735940" y="731085"/>
                </a:lnTo>
                <a:lnTo>
                  <a:pt x="1698924" y="746418"/>
                </a:lnTo>
                <a:lnTo>
                  <a:pt x="1637593" y="598352"/>
                </a:lnTo>
                <a:close/>
                <a:moveTo>
                  <a:pt x="1742849" y="528022"/>
                </a:moveTo>
                <a:lnTo>
                  <a:pt x="1856173" y="641347"/>
                </a:lnTo>
                <a:lnTo>
                  <a:pt x="1827842" y="669678"/>
                </a:lnTo>
                <a:lnTo>
                  <a:pt x="1714518" y="556354"/>
                </a:lnTo>
                <a:close/>
                <a:moveTo>
                  <a:pt x="1784847" y="451098"/>
                </a:moveTo>
                <a:lnTo>
                  <a:pt x="1932912" y="512429"/>
                </a:lnTo>
                <a:lnTo>
                  <a:pt x="1917580" y="549445"/>
                </a:lnTo>
                <a:lnTo>
                  <a:pt x="1769514" y="488115"/>
                </a:lnTo>
                <a:close/>
                <a:moveTo>
                  <a:pt x="1794211" y="363957"/>
                </a:moveTo>
                <a:lnTo>
                  <a:pt x="1954476" y="363957"/>
                </a:lnTo>
                <a:lnTo>
                  <a:pt x="1954476" y="404024"/>
                </a:lnTo>
                <a:lnTo>
                  <a:pt x="1794211" y="404024"/>
                </a:lnTo>
                <a:close/>
                <a:moveTo>
                  <a:pt x="762050" y="290829"/>
                </a:moveTo>
                <a:cubicBezTo>
                  <a:pt x="812040" y="290829"/>
                  <a:pt x="859885" y="301144"/>
                  <a:pt x="903473" y="321184"/>
                </a:cubicBezTo>
                <a:cubicBezTo>
                  <a:pt x="730258" y="380760"/>
                  <a:pt x="603600" y="523941"/>
                  <a:pt x="585077" y="695389"/>
                </a:cubicBezTo>
                <a:cubicBezTo>
                  <a:pt x="555015" y="681246"/>
                  <a:pt x="523161" y="674762"/>
                  <a:pt x="492085" y="676597"/>
                </a:cubicBezTo>
                <a:cubicBezTo>
                  <a:pt x="478256" y="677413"/>
                  <a:pt x="464582" y="679876"/>
                  <a:pt x="451254" y="684105"/>
                </a:cubicBezTo>
                <a:cubicBezTo>
                  <a:pt x="388013" y="704171"/>
                  <a:pt x="346782" y="759481"/>
                  <a:pt x="335390" y="828713"/>
                </a:cubicBezTo>
                <a:cubicBezTo>
                  <a:pt x="212461" y="870829"/>
                  <a:pt x="126675" y="967493"/>
                  <a:pt x="126675" y="1079952"/>
                </a:cubicBezTo>
                <a:cubicBezTo>
                  <a:pt x="126675" y="1182326"/>
                  <a:pt x="197764" y="1271611"/>
                  <a:pt x="303681" y="1317622"/>
                </a:cubicBezTo>
                <a:cubicBezTo>
                  <a:pt x="217122" y="1268437"/>
                  <a:pt x="161258" y="1187971"/>
                  <a:pt x="161258" y="1097220"/>
                </a:cubicBezTo>
                <a:cubicBezTo>
                  <a:pt x="161258" y="984760"/>
                  <a:pt x="247043" y="888097"/>
                  <a:pt x="369973" y="845981"/>
                </a:cubicBezTo>
                <a:cubicBezTo>
                  <a:pt x="381365" y="776748"/>
                  <a:pt x="422596" y="721439"/>
                  <a:pt x="485836" y="701373"/>
                </a:cubicBezTo>
                <a:cubicBezTo>
                  <a:pt x="499165" y="697143"/>
                  <a:pt x="512839" y="694680"/>
                  <a:pt x="526668" y="693864"/>
                </a:cubicBezTo>
                <a:cubicBezTo>
                  <a:pt x="557744" y="692030"/>
                  <a:pt x="589597" y="698514"/>
                  <a:pt x="619660" y="712656"/>
                </a:cubicBezTo>
                <a:cubicBezTo>
                  <a:pt x="644192" y="485584"/>
                  <a:pt x="858407" y="308097"/>
                  <a:pt x="1119019" y="308097"/>
                </a:cubicBezTo>
                <a:cubicBezTo>
                  <a:pt x="1396174" y="308097"/>
                  <a:pt x="1620853" y="508832"/>
                  <a:pt x="1620853" y="756451"/>
                </a:cubicBezTo>
                <a:cubicBezTo>
                  <a:pt x="1620853" y="780577"/>
                  <a:pt x="1618720" y="804257"/>
                  <a:pt x="1613996" y="827263"/>
                </a:cubicBezTo>
                <a:cubicBezTo>
                  <a:pt x="1779161" y="847977"/>
                  <a:pt x="1905000" y="961013"/>
                  <a:pt x="1905000" y="1097220"/>
                </a:cubicBezTo>
                <a:cubicBezTo>
                  <a:pt x="1905000" y="1215595"/>
                  <a:pt x="1809952" y="1316469"/>
                  <a:pt x="1676391" y="1354050"/>
                </a:cubicBezTo>
                <a:lnTo>
                  <a:pt x="1674918" y="1354454"/>
                </a:lnTo>
                <a:lnTo>
                  <a:pt x="391518" y="1354454"/>
                </a:lnTo>
                <a:lnTo>
                  <a:pt x="311827" y="1354454"/>
                </a:lnTo>
                <a:lnTo>
                  <a:pt x="295528" y="1352610"/>
                </a:lnTo>
                <a:cubicBezTo>
                  <a:pt x="289467" y="1354251"/>
                  <a:pt x="283286" y="1354454"/>
                  <a:pt x="277057" y="1354454"/>
                </a:cubicBezTo>
                <a:cubicBezTo>
                  <a:pt x="124043" y="1354454"/>
                  <a:pt x="0" y="1231555"/>
                  <a:pt x="0" y="1079952"/>
                </a:cubicBezTo>
                <a:cubicBezTo>
                  <a:pt x="0" y="967493"/>
                  <a:pt x="68256" y="870829"/>
                  <a:pt x="166066" y="828713"/>
                </a:cubicBezTo>
                <a:cubicBezTo>
                  <a:pt x="175130" y="759481"/>
                  <a:pt x="207937" y="704171"/>
                  <a:pt x="258254" y="684105"/>
                </a:cubicBezTo>
                <a:cubicBezTo>
                  <a:pt x="268858" y="679876"/>
                  <a:pt x="279738" y="677413"/>
                  <a:pt x="290741" y="676597"/>
                </a:cubicBezTo>
                <a:cubicBezTo>
                  <a:pt x="315468" y="674762"/>
                  <a:pt x="340812" y="681246"/>
                  <a:pt x="364732" y="695389"/>
                </a:cubicBezTo>
                <a:cubicBezTo>
                  <a:pt x="384251" y="468317"/>
                  <a:pt x="554691" y="290829"/>
                  <a:pt x="762050" y="290829"/>
                </a:cubicBezTo>
                <a:close/>
                <a:moveTo>
                  <a:pt x="1917580" y="218536"/>
                </a:moveTo>
                <a:lnTo>
                  <a:pt x="1932912" y="255552"/>
                </a:lnTo>
                <a:lnTo>
                  <a:pt x="1784847" y="316883"/>
                </a:lnTo>
                <a:lnTo>
                  <a:pt x="1769514" y="279867"/>
                </a:lnTo>
                <a:close/>
                <a:moveTo>
                  <a:pt x="1223391" y="218536"/>
                </a:moveTo>
                <a:lnTo>
                  <a:pt x="1371457" y="279867"/>
                </a:lnTo>
                <a:lnTo>
                  <a:pt x="1356124" y="316883"/>
                </a:lnTo>
                <a:lnTo>
                  <a:pt x="1208059" y="255552"/>
                </a:lnTo>
                <a:close/>
                <a:moveTo>
                  <a:pt x="1570485" y="183659"/>
                </a:moveTo>
                <a:cubicBezTo>
                  <a:pt x="1681126" y="183659"/>
                  <a:pt x="1770817" y="273350"/>
                  <a:pt x="1770817" y="383991"/>
                </a:cubicBezTo>
                <a:cubicBezTo>
                  <a:pt x="1770817" y="480801"/>
                  <a:pt x="1702147" y="561572"/>
                  <a:pt x="1610859" y="580252"/>
                </a:cubicBezTo>
                <a:lnTo>
                  <a:pt x="1602477" y="581097"/>
                </a:lnTo>
                <a:lnTo>
                  <a:pt x="1597893" y="567902"/>
                </a:lnTo>
                <a:cubicBezTo>
                  <a:pt x="1559801" y="487442"/>
                  <a:pt x="1496169" y="418983"/>
                  <a:pt x="1416075" y="370640"/>
                </a:cubicBezTo>
                <a:lnTo>
                  <a:pt x="1376704" y="351547"/>
                </a:lnTo>
                <a:lnTo>
                  <a:pt x="1385897" y="306012"/>
                </a:lnTo>
                <a:cubicBezTo>
                  <a:pt x="1416309" y="234110"/>
                  <a:pt x="1487505" y="183659"/>
                  <a:pt x="1570485" y="183659"/>
                </a:cubicBezTo>
                <a:close/>
                <a:moveTo>
                  <a:pt x="1827842" y="98303"/>
                </a:moveTo>
                <a:lnTo>
                  <a:pt x="1856173" y="126634"/>
                </a:lnTo>
                <a:lnTo>
                  <a:pt x="1742849" y="239959"/>
                </a:lnTo>
                <a:lnTo>
                  <a:pt x="1714518" y="211627"/>
                </a:lnTo>
                <a:close/>
                <a:moveTo>
                  <a:pt x="1313129" y="98303"/>
                </a:moveTo>
                <a:lnTo>
                  <a:pt x="1426454" y="211627"/>
                </a:lnTo>
                <a:lnTo>
                  <a:pt x="1398122" y="239958"/>
                </a:lnTo>
                <a:lnTo>
                  <a:pt x="1284798" y="126634"/>
                </a:lnTo>
                <a:close/>
                <a:moveTo>
                  <a:pt x="1698924" y="21563"/>
                </a:moveTo>
                <a:lnTo>
                  <a:pt x="1735941" y="36896"/>
                </a:lnTo>
                <a:lnTo>
                  <a:pt x="1674609" y="184962"/>
                </a:lnTo>
                <a:lnTo>
                  <a:pt x="1637593" y="169629"/>
                </a:lnTo>
                <a:close/>
                <a:moveTo>
                  <a:pt x="1442047" y="21563"/>
                </a:moveTo>
                <a:lnTo>
                  <a:pt x="1503378" y="169629"/>
                </a:lnTo>
                <a:lnTo>
                  <a:pt x="1466362" y="184962"/>
                </a:lnTo>
                <a:lnTo>
                  <a:pt x="1405031" y="36896"/>
                </a:lnTo>
                <a:close/>
                <a:moveTo>
                  <a:pt x="1550452" y="0"/>
                </a:moveTo>
                <a:lnTo>
                  <a:pt x="1590519" y="0"/>
                </a:lnTo>
                <a:lnTo>
                  <a:pt x="1590519" y="160265"/>
                </a:lnTo>
                <a:lnTo>
                  <a:pt x="1550452" y="160265"/>
                </a:lnTo>
                <a:close/>
              </a:path>
            </a:pathLst>
          </a:custGeom>
          <a:solidFill>
            <a:srgbClr val="FFFFFF"/>
          </a:solidFill>
          <a:ln w="76200">
            <a:noFill/>
          </a:ln>
        </p:spPr>
        <p:style>
          <a:lnRef idx="2">
            <a:srgbClr val="2683C6">
              <a:shade val="50000"/>
            </a:srgbClr>
          </a:lnRef>
          <a:fillRef idx="1">
            <a:srgbClr val="2683C6"/>
          </a:fillRef>
          <a:effectRef idx="0">
            <a:srgbClr val="2683C6"/>
          </a:effectRef>
          <a:fontRef idx="minor">
            <a:srgbClr val="FFFFFF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286000" algn="l" defTabSz="914400" rtl="0" eaLnBrk="1" latinLnBrk="0" hangingPunct="1">
              <a:defRPr kern="1200">
                <a:solidFill>
                  <a:srgbClr val="FFFFFF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743200" algn="l" defTabSz="914400" rtl="0" eaLnBrk="1" latinLnBrk="0" hangingPunct="1">
              <a:defRPr kern="1200">
                <a:solidFill>
                  <a:srgbClr val="FFFFFF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200400" algn="l" defTabSz="914400" rtl="0" eaLnBrk="1" latinLnBrk="0" hangingPunct="1">
              <a:defRPr kern="1200">
                <a:solidFill>
                  <a:srgbClr val="FFFFFF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657600" algn="l" defTabSz="914400" rtl="0" eaLnBrk="1" latinLnBrk="0" hangingPunct="1">
              <a:defRPr kern="1200">
                <a:solidFill>
                  <a:srgbClr val="FFFFFF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5" name="KSO_Shape"/>
          <p:cNvSpPr/>
          <p:nvPr>
            <p:custDataLst>
              <p:tags r:id="rId23"/>
            </p:custDataLst>
          </p:nvPr>
        </p:nvSpPr>
        <p:spPr>
          <a:xfrm>
            <a:off x="4774565" y="3182620"/>
            <a:ext cx="590550" cy="403860"/>
          </a:xfrm>
          <a:custGeom>
            <a:avLst/>
            <a:gdLst>
              <a:gd name="connsiteX0" fmla="*/ 704246 w 1905000"/>
              <a:gd name="connsiteY0" fmla="*/ 1230249 h 1302249"/>
              <a:gd name="connsiteX1" fmla="*/ 1352246 w 1905000"/>
              <a:gd name="connsiteY1" fmla="*/ 1230249 h 1302249"/>
              <a:gd name="connsiteX2" fmla="*/ 1388246 w 1905000"/>
              <a:gd name="connsiteY2" fmla="*/ 1266249 h 1302249"/>
              <a:gd name="connsiteX3" fmla="*/ 1352246 w 1905000"/>
              <a:gd name="connsiteY3" fmla="*/ 1302249 h 1302249"/>
              <a:gd name="connsiteX4" fmla="*/ 704246 w 1905000"/>
              <a:gd name="connsiteY4" fmla="*/ 1302249 h 1302249"/>
              <a:gd name="connsiteX5" fmla="*/ 668246 w 1905000"/>
              <a:gd name="connsiteY5" fmla="*/ 1266249 h 1302249"/>
              <a:gd name="connsiteX6" fmla="*/ 704246 w 1905000"/>
              <a:gd name="connsiteY6" fmla="*/ 1230249 h 1302249"/>
              <a:gd name="connsiteX7" fmla="*/ 632246 w 1905000"/>
              <a:gd name="connsiteY7" fmla="*/ 1096834 h 1302249"/>
              <a:gd name="connsiteX8" fmla="*/ 1424246 w 1905000"/>
              <a:gd name="connsiteY8" fmla="*/ 1096834 h 1302249"/>
              <a:gd name="connsiteX9" fmla="*/ 1460246 w 1905000"/>
              <a:gd name="connsiteY9" fmla="*/ 1132834 h 1302249"/>
              <a:gd name="connsiteX10" fmla="*/ 1424246 w 1905000"/>
              <a:gd name="connsiteY10" fmla="*/ 1168834 h 1302249"/>
              <a:gd name="connsiteX11" fmla="*/ 632246 w 1905000"/>
              <a:gd name="connsiteY11" fmla="*/ 1168834 h 1302249"/>
              <a:gd name="connsiteX12" fmla="*/ 596246 w 1905000"/>
              <a:gd name="connsiteY12" fmla="*/ 1132834 h 1302249"/>
              <a:gd name="connsiteX13" fmla="*/ 632246 w 1905000"/>
              <a:gd name="connsiteY13" fmla="*/ 1096834 h 1302249"/>
              <a:gd name="connsiteX14" fmla="*/ 542246 w 1905000"/>
              <a:gd name="connsiteY14" fmla="*/ 928130 h 1302249"/>
              <a:gd name="connsiteX15" fmla="*/ 506246 w 1905000"/>
              <a:gd name="connsiteY15" fmla="*/ 964130 h 1302249"/>
              <a:gd name="connsiteX16" fmla="*/ 542246 w 1905000"/>
              <a:gd name="connsiteY16" fmla="*/ 1000130 h 1302249"/>
              <a:gd name="connsiteX17" fmla="*/ 1514246 w 1905000"/>
              <a:gd name="connsiteY17" fmla="*/ 1000130 h 1302249"/>
              <a:gd name="connsiteX18" fmla="*/ 1550246 w 1905000"/>
              <a:gd name="connsiteY18" fmla="*/ 964130 h 1302249"/>
              <a:gd name="connsiteX19" fmla="*/ 1514246 w 1905000"/>
              <a:gd name="connsiteY19" fmla="*/ 928130 h 1302249"/>
              <a:gd name="connsiteX20" fmla="*/ 762050 w 1905000"/>
              <a:gd name="connsiteY20" fmla="*/ 0 h 1302249"/>
              <a:gd name="connsiteX21" fmla="*/ 903473 w 1905000"/>
              <a:gd name="connsiteY21" fmla="*/ 30355 h 1302249"/>
              <a:gd name="connsiteX22" fmla="*/ 585077 w 1905000"/>
              <a:gd name="connsiteY22" fmla="*/ 404560 h 1302249"/>
              <a:gd name="connsiteX23" fmla="*/ 492085 w 1905000"/>
              <a:gd name="connsiteY23" fmla="*/ 385768 h 1302249"/>
              <a:gd name="connsiteX24" fmla="*/ 451254 w 1905000"/>
              <a:gd name="connsiteY24" fmla="*/ 393276 h 1302249"/>
              <a:gd name="connsiteX25" fmla="*/ 335390 w 1905000"/>
              <a:gd name="connsiteY25" fmla="*/ 537884 h 1302249"/>
              <a:gd name="connsiteX26" fmla="*/ 126675 w 1905000"/>
              <a:gd name="connsiteY26" fmla="*/ 789123 h 1302249"/>
              <a:gd name="connsiteX27" fmla="*/ 303681 w 1905000"/>
              <a:gd name="connsiteY27" fmla="*/ 1026792 h 1302249"/>
              <a:gd name="connsiteX28" fmla="*/ 161258 w 1905000"/>
              <a:gd name="connsiteY28" fmla="*/ 806391 h 1302249"/>
              <a:gd name="connsiteX29" fmla="*/ 369973 w 1905000"/>
              <a:gd name="connsiteY29" fmla="*/ 555152 h 1302249"/>
              <a:gd name="connsiteX30" fmla="*/ 485837 w 1905000"/>
              <a:gd name="connsiteY30" fmla="*/ 410544 h 1302249"/>
              <a:gd name="connsiteX31" fmla="*/ 526668 w 1905000"/>
              <a:gd name="connsiteY31" fmla="*/ 403035 h 1302249"/>
              <a:gd name="connsiteX32" fmla="*/ 619660 w 1905000"/>
              <a:gd name="connsiteY32" fmla="*/ 421827 h 1302249"/>
              <a:gd name="connsiteX33" fmla="*/ 1119019 w 1905000"/>
              <a:gd name="connsiteY33" fmla="*/ 17268 h 1302249"/>
              <a:gd name="connsiteX34" fmla="*/ 1620853 w 1905000"/>
              <a:gd name="connsiteY34" fmla="*/ 465622 h 1302249"/>
              <a:gd name="connsiteX35" fmla="*/ 1613996 w 1905000"/>
              <a:gd name="connsiteY35" fmla="*/ 536434 h 1302249"/>
              <a:gd name="connsiteX36" fmla="*/ 1905000 w 1905000"/>
              <a:gd name="connsiteY36" fmla="*/ 806391 h 1302249"/>
              <a:gd name="connsiteX37" fmla="*/ 1676391 w 1905000"/>
              <a:gd name="connsiteY37" fmla="*/ 1063221 h 1302249"/>
              <a:gd name="connsiteX38" fmla="*/ 1674918 w 1905000"/>
              <a:gd name="connsiteY38" fmla="*/ 1063625 h 1302249"/>
              <a:gd name="connsiteX39" fmla="*/ 391519 w 1905000"/>
              <a:gd name="connsiteY39" fmla="*/ 1063625 h 1302249"/>
              <a:gd name="connsiteX40" fmla="*/ 311827 w 1905000"/>
              <a:gd name="connsiteY40" fmla="*/ 1063625 h 1302249"/>
              <a:gd name="connsiteX41" fmla="*/ 295528 w 1905000"/>
              <a:gd name="connsiteY41" fmla="*/ 1061781 h 1302249"/>
              <a:gd name="connsiteX42" fmla="*/ 277057 w 1905000"/>
              <a:gd name="connsiteY42" fmla="*/ 1063625 h 1302249"/>
              <a:gd name="connsiteX43" fmla="*/ 0 w 1905000"/>
              <a:gd name="connsiteY43" fmla="*/ 789123 h 1302249"/>
              <a:gd name="connsiteX44" fmla="*/ 166066 w 1905000"/>
              <a:gd name="connsiteY44" fmla="*/ 537884 h 1302249"/>
              <a:gd name="connsiteX45" fmla="*/ 258254 w 1905000"/>
              <a:gd name="connsiteY45" fmla="*/ 393276 h 1302249"/>
              <a:gd name="connsiteX46" fmla="*/ 290741 w 1905000"/>
              <a:gd name="connsiteY46" fmla="*/ 385768 h 1302249"/>
              <a:gd name="connsiteX47" fmla="*/ 364732 w 1905000"/>
              <a:gd name="connsiteY47" fmla="*/ 404560 h 1302249"/>
              <a:gd name="connsiteX48" fmla="*/ 762050 w 1905000"/>
              <a:gd name="connsiteY48" fmla="*/ 0 h 130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905000" h="1302249">
                <a:moveTo>
                  <a:pt x="704246" y="1230249"/>
                </a:moveTo>
                <a:lnTo>
                  <a:pt x="1352246" y="1230249"/>
                </a:lnTo>
                <a:cubicBezTo>
                  <a:pt x="1372128" y="1230249"/>
                  <a:pt x="1388246" y="1246367"/>
                  <a:pt x="1388246" y="1266249"/>
                </a:cubicBezTo>
                <a:cubicBezTo>
                  <a:pt x="1388246" y="1286131"/>
                  <a:pt x="1372128" y="1302249"/>
                  <a:pt x="1352246" y="1302249"/>
                </a:cubicBezTo>
                <a:lnTo>
                  <a:pt x="704246" y="1302249"/>
                </a:lnTo>
                <a:cubicBezTo>
                  <a:pt x="684364" y="1302249"/>
                  <a:pt x="668246" y="1286131"/>
                  <a:pt x="668246" y="1266249"/>
                </a:cubicBezTo>
                <a:cubicBezTo>
                  <a:pt x="668246" y="1246367"/>
                  <a:pt x="684364" y="1230249"/>
                  <a:pt x="704246" y="1230249"/>
                </a:cubicBezTo>
                <a:close/>
                <a:moveTo>
                  <a:pt x="632246" y="1096834"/>
                </a:moveTo>
                <a:lnTo>
                  <a:pt x="1424246" y="1096834"/>
                </a:lnTo>
                <a:cubicBezTo>
                  <a:pt x="1444128" y="1096834"/>
                  <a:pt x="1460246" y="1112952"/>
                  <a:pt x="1460246" y="1132834"/>
                </a:cubicBezTo>
                <a:cubicBezTo>
                  <a:pt x="1460246" y="1152716"/>
                  <a:pt x="1444128" y="1168834"/>
                  <a:pt x="1424246" y="1168834"/>
                </a:cubicBezTo>
                <a:lnTo>
                  <a:pt x="632246" y="1168834"/>
                </a:lnTo>
                <a:cubicBezTo>
                  <a:pt x="612364" y="1168834"/>
                  <a:pt x="596246" y="1152716"/>
                  <a:pt x="596246" y="1132834"/>
                </a:cubicBezTo>
                <a:cubicBezTo>
                  <a:pt x="596246" y="1112952"/>
                  <a:pt x="612364" y="1096834"/>
                  <a:pt x="632246" y="1096834"/>
                </a:cubicBezTo>
                <a:close/>
                <a:moveTo>
                  <a:pt x="542246" y="928130"/>
                </a:moveTo>
                <a:cubicBezTo>
                  <a:pt x="522364" y="928130"/>
                  <a:pt x="506246" y="944248"/>
                  <a:pt x="506246" y="964130"/>
                </a:cubicBezTo>
                <a:cubicBezTo>
                  <a:pt x="506246" y="984012"/>
                  <a:pt x="522364" y="1000130"/>
                  <a:pt x="542246" y="1000130"/>
                </a:cubicBezTo>
                <a:lnTo>
                  <a:pt x="1514246" y="1000130"/>
                </a:lnTo>
                <a:cubicBezTo>
                  <a:pt x="1534128" y="1000130"/>
                  <a:pt x="1550246" y="984012"/>
                  <a:pt x="1550246" y="964130"/>
                </a:cubicBezTo>
                <a:cubicBezTo>
                  <a:pt x="1550246" y="944248"/>
                  <a:pt x="1534128" y="928130"/>
                  <a:pt x="1514246" y="928130"/>
                </a:cubicBezTo>
                <a:close/>
                <a:moveTo>
                  <a:pt x="762050" y="0"/>
                </a:moveTo>
                <a:cubicBezTo>
                  <a:pt x="812040" y="0"/>
                  <a:pt x="859885" y="10315"/>
                  <a:pt x="903473" y="30355"/>
                </a:cubicBezTo>
                <a:cubicBezTo>
                  <a:pt x="730258" y="89931"/>
                  <a:pt x="603600" y="233112"/>
                  <a:pt x="585077" y="404560"/>
                </a:cubicBezTo>
                <a:cubicBezTo>
                  <a:pt x="555015" y="390417"/>
                  <a:pt x="523161" y="383933"/>
                  <a:pt x="492085" y="385768"/>
                </a:cubicBezTo>
                <a:cubicBezTo>
                  <a:pt x="478256" y="386584"/>
                  <a:pt x="464582" y="389047"/>
                  <a:pt x="451254" y="393276"/>
                </a:cubicBezTo>
                <a:cubicBezTo>
                  <a:pt x="388014" y="413342"/>
                  <a:pt x="346782" y="468652"/>
                  <a:pt x="335390" y="537884"/>
                </a:cubicBezTo>
                <a:cubicBezTo>
                  <a:pt x="212461" y="580000"/>
                  <a:pt x="126675" y="676664"/>
                  <a:pt x="126675" y="789123"/>
                </a:cubicBezTo>
                <a:cubicBezTo>
                  <a:pt x="126675" y="891496"/>
                  <a:pt x="197764" y="980781"/>
                  <a:pt x="303681" y="1026792"/>
                </a:cubicBezTo>
                <a:cubicBezTo>
                  <a:pt x="217122" y="977608"/>
                  <a:pt x="161258" y="897142"/>
                  <a:pt x="161258" y="806391"/>
                </a:cubicBezTo>
                <a:cubicBezTo>
                  <a:pt x="161258" y="693931"/>
                  <a:pt x="247044" y="597268"/>
                  <a:pt x="369973" y="555152"/>
                </a:cubicBezTo>
                <a:cubicBezTo>
                  <a:pt x="381365" y="485919"/>
                  <a:pt x="422596" y="430610"/>
                  <a:pt x="485837" y="410544"/>
                </a:cubicBezTo>
                <a:cubicBezTo>
                  <a:pt x="499165" y="406314"/>
                  <a:pt x="512839" y="403851"/>
                  <a:pt x="526668" y="403035"/>
                </a:cubicBezTo>
                <a:cubicBezTo>
                  <a:pt x="557744" y="401201"/>
                  <a:pt x="589597" y="407685"/>
                  <a:pt x="619660" y="421827"/>
                </a:cubicBezTo>
                <a:cubicBezTo>
                  <a:pt x="644193" y="194755"/>
                  <a:pt x="858407" y="17268"/>
                  <a:pt x="1119019" y="17268"/>
                </a:cubicBezTo>
                <a:cubicBezTo>
                  <a:pt x="1396174" y="17268"/>
                  <a:pt x="1620853" y="218003"/>
                  <a:pt x="1620853" y="465622"/>
                </a:cubicBezTo>
                <a:cubicBezTo>
                  <a:pt x="1620853" y="489748"/>
                  <a:pt x="1618720" y="513428"/>
                  <a:pt x="1613996" y="536434"/>
                </a:cubicBezTo>
                <a:cubicBezTo>
                  <a:pt x="1779161" y="557148"/>
                  <a:pt x="1905000" y="670184"/>
                  <a:pt x="1905000" y="806391"/>
                </a:cubicBezTo>
                <a:cubicBezTo>
                  <a:pt x="1905000" y="924766"/>
                  <a:pt x="1809952" y="1025640"/>
                  <a:pt x="1676391" y="1063221"/>
                </a:cubicBezTo>
                <a:lnTo>
                  <a:pt x="1674918" y="1063625"/>
                </a:lnTo>
                <a:lnTo>
                  <a:pt x="391519" y="1063625"/>
                </a:lnTo>
                <a:lnTo>
                  <a:pt x="311827" y="1063625"/>
                </a:lnTo>
                <a:lnTo>
                  <a:pt x="295528" y="1061781"/>
                </a:lnTo>
                <a:cubicBezTo>
                  <a:pt x="289467" y="1063422"/>
                  <a:pt x="283286" y="1063625"/>
                  <a:pt x="277057" y="1063625"/>
                </a:cubicBezTo>
                <a:cubicBezTo>
                  <a:pt x="124043" y="1063625"/>
                  <a:pt x="0" y="940726"/>
                  <a:pt x="0" y="789123"/>
                </a:cubicBezTo>
                <a:cubicBezTo>
                  <a:pt x="0" y="676664"/>
                  <a:pt x="68256" y="580000"/>
                  <a:pt x="166066" y="537884"/>
                </a:cubicBezTo>
                <a:cubicBezTo>
                  <a:pt x="175130" y="468652"/>
                  <a:pt x="207937" y="413342"/>
                  <a:pt x="258254" y="393276"/>
                </a:cubicBezTo>
                <a:cubicBezTo>
                  <a:pt x="268858" y="389047"/>
                  <a:pt x="279738" y="386584"/>
                  <a:pt x="290741" y="385768"/>
                </a:cubicBezTo>
                <a:cubicBezTo>
                  <a:pt x="315468" y="383933"/>
                  <a:pt x="340812" y="390417"/>
                  <a:pt x="364732" y="404560"/>
                </a:cubicBezTo>
                <a:cubicBezTo>
                  <a:pt x="384251" y="177488"/>
                  <a:pt x="554691" y="0"/>
                  <a:pt x="76205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rgbClr val="2683C6">
              <a:shade val="50000"/>
            </a:srgbClr>
          </a:lnRef>
          <a:fillRef idx="1">
            <a:srgbClr val="2683C6"/>
          </a:fillRef>
          <a:effectRef idx="0">
            <a:srgbClr val="2683C6"/>
          </a:effectRef>
          <a:fontRef idx="minor">
            <a:srgbClr val="FFFFFF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286000" algn="l" defTabSz="914400" rtl="0" eaLnBrk="1" latinLnBrk="0" hangingPunct="1">
              <a:defRPr kern="1200">
                <a:solidFill>
                  <a:srgbClr val="FFFFFF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743200" algn="l" defTabSz="914400" rtl="0" eaLnBrk="1" latinLnBrk="0" hangingPunct="1">
              <a:defRPr kern="1200">
                <a:solidFill>
                  <a:srgbClr val="FFFFFF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200400" algn="l" defTabSz="914400" rtl="0" eaLnBrk="1" latinLnBrk="0" hangingPunct="1">
              <a:defRPr kern="1200">
                <a:solidFill>
                  <a:srgbClr val="FFFFFF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657600" algn="l" defTabSz="914400" rtl="0" eaLnBrk="1" latinLnBrk="0" hangingPunct="1">
              <a:defRPr kern="1200">
                <a:solidFill>
                  <a:srgbClr val="FFFFFF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6" name="KSO_Shape"/>
          <p:cNvSpPr/>
          <p:nvPr>
            <p:custDataLst>
              <p:tags r:id="rId24"/>
            </p:custDataLst>
          </p:nvPr>
        </p:nvSpPr>
        <p:spPr>
          <a:xfrm>
            <a:off x="4841240" y="3910965"/>
            <a:ext cx="457200" cy="377825"/>
          </a:xfrm>
          <a:custGeom>
            <a:avLst/>
            <a:gdLst>
              <a:gd name="connsiteX0" fmla="*/ 1271797 w 1905000"/>
              <a:gd name="connsiteY0" fmla="*/ 1347925 h 1574315"/>
              <a:gd name="connsiteX1" fmla="*/ 1338105 w 1905000"/>
              <a:gd name="connsiteY1" fmla="*/ 1414233 h 1574315"/>
              <a:gd name="connsiteX2" fmla="*/ 1338105 w 1905000"/>
              <a:gd name="connsiteY2" fmla="*/ 1546849 h 1574315"/>
              <a:gd name="connsiteX3" fmla="*/ 1205489 w 1905000"/>
              <a:gd name="connsiteY3" fmla="*/ 1546849 h 1574315"/>
              <a:gd name="connsiteX4" fmla="*/ 1205490 w 1905000"/>
              <a:gd name="connsiteY4" fmla="*/ 1546849 h 1574315"/>
              <a:gd name="connsiteX5" fmla="*/ 1205490 w 1905000"/>
              <a:gd name="connsiteY5" fmla="*/ 1414232 h 1574315"/>
              <a:gd name="connsiteX6" fmla="*/ 1006566 w 1905000"/>
              <a:gd name="connsiteY6" fmla="*/ 1347923 h 1574315"/>
              <a:gd name="connsiteX7" fmla="*/ 1072873 w 1905000"/>
              <a:gd name="connsiteY7" fmla="*/ 1414232 h 1574315"/>
              <a:gd name="connsiteX8" fmla="*/ 1072873 w 1905000"/>
              <a:gd name="connsiteY8" fmla="*/ 1546849 h 1574315"/>
              <a:gd name="connsiteX9" fmla="*/ 940257 w 1905000"/>
              <a:gd name="connsiteY9" fmla="*/ 1546849 h 1574315"/>
              <a:gd name="connsiteX10" fmla="*/ 940258 w 1905000"/>
              <a:gd name="connsiteY10" fmla="*/ 1546847 h 1574315"/>
              <a:gd name="connsiteX11" fmla="*/ 940257 w 1905000"/>
              <a:gd name="connsiteY11" fmla="*/ 1414232 h 1574315"/>
              <a:gd name="connsiteX12" fmla="*/ 741333 w 1905000"/>
              <a:gd name="connsiteY12" fmla="*/ 1347923 h 1574315"/>
              <a:gd name="connsiteX13" fmla="*/ 807642 w 1905000"/>
              <a:gd name="connsiteY13" fmla="*/ 1414231 h 1574315"/>
              <a:gd name="connsiteX14" fmla="*/ 807641 w 1905000"/>
              <a:gd name="connsiteY14" fmla="*/ 1546848 h 1574315"/>
              <a:gd name="connsiteX15" fmla="*/ 675025 w 1905000"/>
              <a:gd name="connsiteY15" fmla="*/ 1546847 h 1574315"/>
              <a:gd name="connsiteX16" fmla="*/ 675026 w 1905000"/>
              <a:gd name="connsiteY16" fmla="*/ 1546847 h 1574315"/>
              <a:gd name="connsiteX17" fmla="*/ 675026 w 1905000"/>
              <a:gd name="connsiteY17" fmla="*/ 1414230 h 1574315"/>
              <a:gd name="connsiteX18" fmla="*/ 1378664 w 1905000"/>
              <a:gd name="connsiteY18" fmla="*/ 1093869 h 1574315"/>
              <a:gd name="connsiteX19" fmla="*/ 1444973 w 1905000"/>
              <a:gd name="connsiteY19" fmla="*/ 1160177 h 1574315"/>
              <a:gd name="connsiteX20" fmla="*/ 1444973 w 1905000"/>
              <a:gd name="connsiteY20" fmla="*/ 1292794 h 1574315"/>
              <a:gd name="connsiteX21" fmla="*/ 1312356 w 1905000"/>
              <a:gd name="connsiteY21" fmla="*/ 1292794 h 1574315"/>
              <a:gd name="connsiteX22" fmla="*/ 1312357 w 1905000"/>
              <a:gd name="connsiteY22" fmla="*/ 1292793 h 1574315"/>
              <a:gd name="connsiteX23" fmla="*/ 1312357 w 1905000"/>
              <a:gd name="connsiteY23" fmla="*/ 1160176 h 1574315"/>
              <a:gd name="connsiteX24" fmla="*/ 1113432 w 1905000"/>
              <a:gd name="connsiteY24" fmla="*/ 1093868 h 1574315"/>
              <a:gd name="connsiteX25" fmla="*/ 1179740 w 1905000"/>
              <a:gd name="connsiteY25" fmla="*/ 1160176 h 1574315"/>
              <a:gd name="connsiteX26" fmla="*/ 1179740 w 1905000"/>
              <a:gd name="connsiteY26" fmla="*/ 1292792 h 1574315"/>
              <a:gd name="connsiteX27" fmla="*/ 1047125 w 1905000"/>
              <a:gd name="connsiteY27" fmla="*/ 1292792 h 1574315"/>
              <a:gd name="connsiteX28" fmla="*/ 1047125 w 1905000"/>
              <a:gd name="connsiteY28" fmla="*/ 1292791 h 1574315"/>
              <a:gd name="connsiteX29" fmla="*/ 1047125 w 1905000"/>
              <a:gd name="connsiteY29" fmla="*/ 1160175 h 1574315"/>
              <a:gd name="connsiteX30" fmla="*/ 848201 w 1905000"/>
              <a:gd name="connsiteY30" fmla="*/ 1093867 h 1574315"/>
              <a:gd name="connsiteX31" fmla="*/ 914508 w 1905000"/>
              <a:gd name="connsiteY31" fmla="*/ 1160174 h 1574315"/>
              <a:gd name="connsiteX32" fmla="*/ 914508 w 1905000"/>
              <a:gd name="connsiteY32" fmla="*/ 1292791 h 1574315"/>
              <a:gd name="connsiteX33" fmla="*/ 781892 w 1905000"/>
              <a:gd name="connsiteY33" fmla="*/ 1292792 h 1574315"/>
              <a:gd name="connsiteX34" fmla="*/ 781892 w 1905000"/>
              <a:gd name="connsiteY34" fmla="*/ 1292790 h 1574315"/>
              <a:gd name="connsiteX35" fmla="*/ 781893 w 1905000"/>
              <a:gd name="connsiteY35" fmla="*/ 1160174 h 1574315"/>
              <a:gd name="connsiteX36" fmla="*/ 582968 w 1905000"/>
              <a:gd name="connsiteY36" fmla="*/ 1093865 h 1574315"/>
              <a:gd name="connsiteX37" fmla="*/ 649276 w 1905000"/>
              <a:gd name="connsiteY37" fmla="*/ 1160174 h 1574315"/>
              <a:gd name="connsiteX38" fmla="*/ 649276 w 1905000"/>
              <a:gd name="connsiteY38" fmla="*/ 1292790 h 1574315"/>
              <a:gd name="connsiteX39" fmla="*/ 516660 w 1905000"/>
              <a:gd name="connsiteY39" fmla="*/ 1292791 h 1574315"/>
              <a:gd name="connsiteX40" fmla="*/ 516660 w 1905000"/>
              <a:gd name="connsiteY40" fmla="*/ 1292790 h 1574315"/>
              <a:gd name="connsiteX41" fmla="*/ 516660 w 1905000"/>
              <a:gd name="connsiteY41" fmla="*/ 1160173 h 1574315"/>
              <a:gd name="connsiteX42" fmla="*/ 762050 w 1905000"/>
              <a:gd name="connsiteY42" fmla="*/ 0 h 1574315"/>
              <a:gd name="connsiteX43" fmla="*/ 903473 w 1905000"/>
              <a:gd name="connsiteY43" fmla="*/ 30355 h 1574315"/>
              <a:gd name="connsiteX44" fmla="*/ 585077 w 1905000"/>
              <a:gd name="connsiteY44" fmla="*/ 404560 h 1574315"/>
              <a:gd name="connsiteX45" fmla="*/ 492085 w 1905000"/>
              <a:gd name="connsiteY45" fmla="*/ 385768 h 1574315"/>
              <a:gd name="connsiteX46" fmla="*/ 451254 w 1905000"/>
              <a:gd name="connsiteY46" fmla="*/ 393276 h 1574315"/>
              <a:gd name="connsiteX47" fmla="*/ 335390 w 1905000"/>
              <a:gd name="connsiteY47" fmla="*/ 537884 h 1574315"/>
              <a:gd name="connsiteX48" fmla="*/ 126675 w 1905000"/>
              <a:gd name="connsiteY48" fmla="*/ 789123 h 1574315"/>
              <a:gd name="connsiteX49" fmla="*/ 303681 w 1905000"/>
              <a:gd name="connsiteY49" fmla="*/ 1026792 h 1574315"/>
              <a:gd name="connsiteX50" fmla="*/ 161258 w 1905000"/>
              <a:gd name="connsiteY50" fmla="*/ 806391 h 1574315"/>
              <a:gd name="connsiteX51" fmla="*/ 369973 w 1905000"/>
              <a:gd name="connsiteY51" fmla="*/ 555152 h 1574315"/>
              <a:gd name="connsiteX52" fmla="*/ 485837 w 1905000"/>
              <a:gd name="connsiteY52" fmla="*/ 410544 h 1574315"/>
              <a:gd name="connsiteX53" fmla="*/ 526668 w 1905000"/>
              <a:gd name="connsiteY53" fmla="*/ 403035 h 1574315"/>
              <a:gd name="connsiteX54" fmla="*/ 619660 w 1905000"/>
              <a:gd name="connsiteY54" fmla="*/ 421827 h 1574315"/>
              <a:gd name="connsiteX55" fmla="*/ 1119019 w 1905000"/>
              <a:gd name="connsiteY55" fmla="*/ 17268 h 1574315"/>
              <a:gd name="connsiteX56" fmla="*/ 1620853 w 1905000"/>
              <a:gd name="connsiteY56" fmla="*/ 465622 h 1574315"/>
              <a:gd name="connsiteX57" fmla="*/ 1613996 w 1905000"/>
              <a:gd name="connsiteY57" fmla="*/ 536434 h 1574315"/>
              <a:gd name="connsiteX58" fmla="*/ 1905000 w 1905000"/>
              <a:gd name="connsiteY58" fmla="*/ 806391 h 1574315"/>
              <a:gd name="connsiteX59" fmla="*/ 1676391 w 1905000"/>
              <a:gd name="connsiteY59" fmla="*/ 1063221 h 1574315"/>
              <a:gd name="connsiteX60" fmla="*/ 1674918 w 1905000"/>
              <a:gd name="connsiteY60" fmla="*/ 1063625 h 1574315"/>
              <a:gd name="connsiteX61" fmla="*/ 391519 w 1905000"/>
              <a:gd name="connsiteY61" fmla="*/ 1063625 h 1574315"/>
              <a:gd name="connsiteX62" fmla="*/ 311827 w 1905000"/>
              <a:gd name="connsiteY62" fmla="*/ 1063625 h 1574315"/>
              <a:gd name="connsiteX63" fmla="*/ 295528 w 1905000"/>
              <a:gd name="connsiteY63" fmla="*/ 1061781 h 1574315"/>
              <a:gd name="connsiteX64" fmla="*/ 277057 w 1905000"/>
              <a:gd name="connsiteY64" fmla="*/ 1063625 h 1574315"/>
              <a:gd name="connsiteX65" fmla="*/ 0 w 1905000"/>
              <a:gd name="connsiteY65" fmla="*/ 789123 h 1574315"/>
              <a:gd name="connsiteX66" fmla="*/ 166066 w 1905000"/>
              <a:gd name="connsiteY66" fmla="*/ 537884 h 1574315"/>
              <a:gd name="connsiteX67" fmla="*/ 258254 w 1905000"/>
              <a:gd name="connsiteY67" fmla="*/ 393276 h 1574315"/>
              <a:gd name="connsiteX68" fmla="*/ 290741 w 1905000"/>
              <a:gd name="connsiteY68" fmla="*/ 385768 h 1574315"/>
              <a:gd name="connsiteX69" fmla="*/ 364732 w 1905000"/>
              <a:gd name="connsiteY69" fmla="*/ 404560 h 1574315"/>
              <a:gd name="connsiteX70" fmla="*/ 762050 w 1905000"/>
              <a:gd name="connsiteY70" fmla="*/ 0 h 1574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905000" h="1574315">
                <a:moveTo>
                  <a:pt x="1271797" y="1347925"/>
                </a:moveTo>
                <a:lnTo>
                  <a:pt x="1338105" y="1414233"/>
                </a:lnTo>
                <a:cubicBezTo>
                  <a:pt x="1374726" y="1450854"/>
                  <a:pt x="1374726" y="1510228"/>
                  <a:pt x="1338105" y="1546849"/>
                </a:cubicBezTo>
                <a:cubicBezTo>
                  <a:pt x="1301484" y="1583471"/>
                  <a:pt x="1242110" y="1583471"/>
                  <a:pt x="1205489" y="1546849"/>
                </a:cubicBezTo>
                <a:lnTo>
                  <a:pt x="1205490" y="1546849"/>
                </a:lnTo>
                <a:cubicBezTo>
                  <a:pt x="1168869" y="1510228"/>
                  <a:pt x="1168869" y="1450853"/>
                  <a:pt x="1205490" y="1414232"/>
                </a:cubicBezTo>
                <a:close/>
                <a:moveTo>
                  <a:pt x="1006566" y="1347923"/>
                </a:moveTo>
                <a:lnTo>
                  <a:pt x="1072873" y="1414232"/>
                </a:lnTo>
                <a:cubicBezTo>
                  <a:pt x="1109495" y="1450853"/>
                  <a:pt x="1109494" y="1510228"/>
                  <a:pt x="1072873" y="1546849"/>
                </a:cubicBezTo>
                <a:cubicBezTo>
                  <a:pt x="1036252" y="1583470"/>
                  <a:pt x="976878" y="1583470"/>
                  <a:pt x="940257" y="1546849"/>
                </a:cubicBezTo>
                <a:lnTo>
                  <a:pt x="940258" y="1546847"/>
                </a:lnTo>
                <a:cubicBezTo>
                  <a:pt x="903637" y="1510226"/>
                  <a:pt x="903636" y="1450853"/>
                  <a:pt x="940257" y="1414232"/>
                </a:cubicBezTo>
                <a:close/>
                <a:moveTo>
                  <a:pt x="741333" y="1347923"/>
                </a:moveTo>
                <a:lnTo>
                  <a:pt x="807642" y="1414231"/>
                </a:lnTo>
                <a:cubicBezTo>
                  <a:pt x="844263" y="1450852"/>
                  <a:pt x="844263" y="1510226"/>
                  <a:pt x="807641" y="1546848"/>
                </a:cubicBezTo>
                <a:cubicBezTo>
                  <a:pt x="771021" y="1583468"/>
                  <a:pt x="711646" y="1583468"/>
                  <a:pt x="675025" y="1546847"/>
                </a:cubicBezTo>
                <a:lnTo>
                  <a:pt x="675026" y="1546847"/>
                </a:lnTo>
                <a:cubicBezTo>
                  <a:pt x="638405" y="1510226"/>
                  <a:pt x="638405" y="1450851"/>
                  <a:pt x="675026" y="1414230"/>
                </a:cubicBezTo>
                <a:close/>
                <a:moveTo>
                  <a:pt x="1378664" y="1093869"/>
                </a:moveTo>
                <a:lnTo>
                  <a:pt x="1444973" y="1160177"/>
                </a:lnTo>
                <a:cubicBezTo>
                  <a:pt x="1481594" y="1196798"/>
                  <a:pt x="1481594" y="1256173"/>
                  <a:pt x="1444973" y="1292794"/>
                </a:cubicBezTo>
                <a:cubicBezTo>
                  <a:pt x="1408351" y="1329415"/>
                  <a:pt x="1348977" y="1329415"/>
                  <a:pt x="1312356" y="1292794"/>
                </a:cubicBezTo>
                <a:lnTo>
                  <a:pt x="1312357" y="1292793"/>
                </a:lnTo>
                <a:cubicBezTo>
                  <a:pt x="1275736" y="1256172"/>
                  <a:pt x="1275736" y="1196798"/>
                  <a:pt x="1312357" y="1160176"/>
                </a:cubicBezTo>
                <a:close/>
                <a:moveTo>
                  <a:pt x="1113432" y="1093868"/>
                </a:moveTo>
                <a:lnTo>
                  <a:pt x="1179740" y="1160176"/>
                </a:lnTo>
                <a:cubicBezTo>
                  <a:pt x="1216362" y="1196797"/>
                  <a:pt x="1216362" y="1256171"/>
                  <a:pt x="1179740" y="1292792"/>
                </a:cubicBezTo>
                <a:cubicBezTo>
                  <a:pt x="1143119" y="1329413"/>
                  <a:pt x="1083746" y="1329413"/>
                  <a:pt x="1047125" y="1292792"/>
                </a:cubicBezTo>
                <a:lnTo>
                  <a:pt x="1047125" y="1292791"/>
                </a:lnTo>
                <a:cubicBezTo>
                  <a:pt x="1010504" y="1256170"/>
                  <a:pt x="1010504" y="1196796"/>
                  <a:pt x="1047125" y="1160175"/>
                </a:cubicBezTo>
                <a:close/>
                <a:moveTo>
                  <a:pt x="848201" y="1093867"/>
                </a:moveTo>
                <a:lnTo>
                  <a:pt x="914508" y="1160174"/>
                </a:lnTo>
                <a:cubicBezTo>
                  <a:pt x="951130" y="1196796"/>
                  <a:pt x="951130" y="1256170"/>
                  <a:pt x="914508" y="1292791"/>
                </a:cubicBezTo>
                <a:cubicBezTo>
                  <a:pt x="877887" y="1329412"/>
                  <a:pt x="818513" y="1329413"/>
                  <a:pt x="781892" y="1292792"/>
                </a:cubicBezTo>
                <a:lnTo>
                  <a:pt x="781892" y="1292790"/>
                </a:lnTo>
                <a:cubicBezTo>
                  <a:pt x="745271" y="1256169"/>
                  <a:pt x="745272" y="1196795"/>
                  <a:pt x="781893" y="1160174"/>
                </a:cubicBezTo>
                <a:close/>
                <a:moveTo>
                  <a:pt x="582968" y="1093865"/>
                </a:moveTo>
                <a:lnTo>
                  <a:pt x="649276" y="1160174"/>
                </a:lnTo>
                <a:cubicBezTo>
                  <a:pt x="685898" y="1196795"/>
                  <a:pt x="685898" y="1256170"/>
                  <a:pt x="649276" y="1292790"/>
                </a:cubicBezTo>
                <a:cubicBezTo>
                  <a:pt x="612655" y="1329411"/>
                  <a:pt x="553281" y="1329412"/>
                  <a:pt x="516660" y="1292791"/>
                </a:cubicBezTo>
                <a:lnTo>
                  <a:pt x="516660" y="1292790"/>
                </a:lnTo>
                <a:cubicBezTo>
                  <a:pt x="480039" y="1256168"/>
                  <a:pt x="480039" y="1196794"/>
                  <a:pt x="516660" y="1160173"/>
                </a:cubicBezTo>
                <a:close/>
                <a:moveTo>
                  <a:pt x="762050" y="0"/>
                </a:moveTo>
                <a:cubicBezTo>
                  <a:pt x="812040" y="0"/>
                  <a:pt x="859885" y="10315"/>
                  <a:pt x="903473" y="30355"/>
                </a:cubicBezTo>
                <a:cubicBezTo>
                  <a:pt x="730258" y="89931"/>
                  <a:pt x="603600" y="233112"/>
                  <a:pt x="585077" y="404560"/>
                </a:cubicBezTo>
                <a:cubicBezTo>
                  <a:pt x="555015" y="390417"/>
                  <a:pt x="523161" y="383933"/>
                  <a:pt x="492085" y="385768"/>
                </a:cubicBezTo>
                <a:cubicBezTo>
                  <a:pt x="478256" y="386584"/>
                  <a:pt x="464582" y="389047"/>
                  <a:pt x="451254" y="393276"/>
                </a:cubicBezTo>
                <a:cubicBezTo>
                  <a:pt x="388014" y="413342"/>
                  <a:pt x="346782" y="468652"/>
                  <a:pt x="335390" y="537884"/>
                </a:cubicBezTo>
                <a:cubicBezTo>
                  <a:pt x="212461" y="580000"/>
                  <a:pt x="126675" y="676664"/>
                  <a:pt x="126675" y="789123"/>
                </a:cubicBezTo>
                <a:cubicBezTo>
                  <a:pt x="126675" y="891496"/>
                  <a:pt x="197764" y="980781"/>
                  <a:pt x="303681" y="1026792"/>
                </a:cubicBezTo>
                <a:cubicBezTo>
                  <a:pt x="217122" y="977608"/>
                  <a:pt x="161258" y="897142"/>
                  <a:pt x="161258" y="806391"/>
                </a:cubicBezTo>
                <a:cubicBezTo>
                  <a:pt x="161258" y="693931"/>
                  <a:pt x="247044" y="597268"/>
                  <a:pt x="369973" y="555152"/>
                </a:cubicBezTo>
                <a:cubicBezTo>
                  <a:pt x="381365" y="485919"/>
                  <a:pt x="422596" y="430610"/>
                  <a:pt x="485837" y="410544"/>
                </a:cubicBezTo>
                <a:cubicBezTo>
                  <a:pt x="499165" y="406314"/>
                  <a:pt x="512839" y="403851"/>
                  <a:pt x="526668" y="403035"/>
                </a:cubicBezTo>
                <a:cubicBezTo>
                  <a:pt x="557744" y="401201"/>
                  <a:pt x="589597" y="407685"/>
                  <a:pt x="619660" y="421827"/>
                </a:cubicBezTo>
                <a:cubicBezTo>
                  <a:pt x="644193" y="194755"/>
                  <a:pt x="858407" y="17268"/>
                  <a:pt x="1119019" y="17268"/>
                </a:cubicBezTo>
                <a:cubicBezTo>
                  <a:pt x="1396174" y="17268"/>
                  <a:pt x="1620853" y="218003"/>
                  <a:pt x="1620853" y="465622"/>
                </a:cubicBezTo>
                <a:cubicBezTo>
                  <a:pt x="1620853" y="489748"/>
                  <a:pt x="1618720" y="513428"/>
                  <a:pt x="1613996" y="536434"/>
                </a:cubicBezTo>
                <a:cubicBezTo>
                  <a:pt x="1779161" y="557148"/>
                  <a:pt x="1905000" y="670184"/>
                  <a:pt x="1905000" y="806391"/>
                </a:cubicBezTo>
                <a:cubicBezTo>
                  <a:pt x="1905000" y="924766"/>
                  <a:pt x="1809952" y="1025640"/>
                  <a:pt x="1676391" y="1063221"/>
                </a:cubicBezTo>
                <a:lnTo>
                  <a:pt x="1674918" y="1063625"/>
                </a:lnTo>
                <a:lnTo>
                  <a:pt x="391519" y="1063625"/>
                </a:lnTo>
                <a:lnTo>
                  <a:pt x="311827" y="1063625"/>
                </a:lnTo>
                <a:lnTo>
                  <a:pt x="295528" y="1061781"/>
                </a:lnTo>
                <a:cubicBezTo>
                  <a:pt x="289467" y="1063422"/>
                  <a:pt x="283286" y="1063625"/>
                  <a:pt x="277057" y="1063625"/>
                </a:cubicBezTo>
                <a:cubicBezTo>
                  <a:pt x="124043" y="1063625"/>
                  <a:pt x="0" y="940726"/>
                  <a:pt x="0" y="789123"/>
                </a:cubicBezTo>
                <a:cubicBezTo>
                  <a:pt x="0" y="676664"/>
                  <a:pt x="68256" y="580000"/>
                  <a:pt x="166066" y="537884"/>
                </a:cubicBezTo>
                <a:cubicBezTo>
                  <a:pt x="175130" y="468652"/>
                  <a:pt x="207937" y="413342"/>
                  <a:pt x="258254" y="393276"/>
                </a:cubicBezTo>
                <a:cubicBezTo>
                  <a:pt x="268858" y="389047"/>
                  <a:pt x="279738" y="386584"/>
                  <a:pt x="290741" y="385768"/>
                </a:cubicBezTo>
                <a:cubicBezTo>
                  <a:pt x="315468" y="383933"/>
                  <a:pt x="340812" y="390417"/>
                  <a:pt x="364732" y="404560"/>
                </a:cubicBezTo>
                <a:cubicBezTo>
                  <a:pt x="384251" y="177488"/>
                  <a:pt x="554691" y="0"/>
                  <a:pt x="762050" y="0"/>
                </a:cubicBezTo>
                <a:close/>
              </a:path>
            </a:pathLst>
          </a:custGeom>
          <a:solidFill>
            <a:srgbClr val="FFFFFF"/>
          </a:solidFill>
          <a:ln w="76200">
            <a:noFill/>
          </a:ln>
        </p:spPr>
        <p:style>
          <a:lnRef idx="2">
            <a:srgbClr val="2683C6">
              <a:shade val="50000"/>
            </a:srgbClr>
          </a:lnRef>
          <a:fillRef idx="1">
            <a:srgbClr val="2683C6"/>
          </a:fillRef>
          <a:effectRef idx="0">
            <a:srgbClr val="2683C6"/>
          </a:effectRef>
          <a:fontRef idx="minor">
            <a:srgbClr val="FFFFFF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286000" algn="l" defTabSz="914400" rtl="0" eaLnBrk="1" latinLnBrk="0" hangingPunct="1">
              <a:defRPr kern="1200">
                <a:solidFill>
                  <a:srgbClr val="FFFFFF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743200" algn="l" defTabSz="914400" rtl="0" eaLnBrk="1" latinLnBrk="0" hangingPunct="1">
              <a:defRPr kern="1200">
                <a:solidFill>
                  <a:srgbClr val="FFFFFF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200400" algn="l" defTabSz="914400" rtl="0" eaLnBrk="1" latinLnBrk="0" hangingPunct="1">
              <a:defRPr kern="1200">
                <a:solidFill>
                  <a:srgbClr val="FFFFFF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657600" algn="l" defTabSz="914400" rtl="0" eaLnBrk="1" latinLnBrk="0" hangingPunct="1">
              <a:defRPr kern="1200">
                <a:solidFill>
                  <a:srgbClr val="FFFFFF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7" name="KSO_Shape"/>
          <p:cNvSpPr/>
          <p:nvPr>
            <p:custDataLst>
              <p:tags r:id="rId25"/>
            </p:custDataLst>
          </p:nvPr>
        </p:nvSpPr>
        <p:spPr>
          <a:xfrm>
            <a:off x="4855845" y="4570095"/>
            <a:ext cx="427355" cy="387350"/>
          </a:xfrm>
          <a:custGeom>
            <a:avLst/>
            <a:gdLst>
              <a:gd name="connsiteX0" fmla="*/ 1004322 w 1905000"/>
              <a:gd name="connsiteY0" fmla="*/ 1416111 h 1726612"/>
              <a:gd name="connsiteX1" fmla="*/ 1035499 w 1905000"/>
              <a:gd name="connsiteY1" fmla="*/ 1434111 h 1726612"/>
              <a:gd name="connsiteX2" fmla="*/ 866624 w 1905000"/>
              <a:gd name="connsiteY2" fmla="*/ 1726612 h 1726612"/>
              <a:gd name="connsiteX3" fmla="*/ 835447 w 1905000"/>
              <a:gd name="connsiteY3" fmla="*/ 1708612 h 1726612"/>
              <a:gd name="connsiteX4" fmla="*/ 1272485 w 1905000"/>
              <a:gd name="connsiteY4" fmla="*/ 1351292 h 1726612"/>
              <a:gd name="connsiteX5" fmla="*/ 1303662 w 1905000"/>
              <a:gd name="connsiteY5" fmla="*/ 1369292 h 1726612"/>
              <a:gd name="connsiteX6" fmla="*/ 1134786 w 1905000"/>
              <a:gd name="connsiteY6" fmla="*/ 1661793 h 1726612"/>
              <a:gd name="connsiteX7" fmla="*/ 1103609 w 1905000"/>
              <a:gd name="connsiteY7" fmla="*/ 1643793 h 1726612"/>
              <a:gd name="connsiteX8" fmla="*/ 811475 w 1905000"/>
              <a:gd name="connsiteY8" fmla="*/ 1315234 h 1726612"/>
              <a:gd name="connsiteX9" fmla="*/ 842652 w 1905000"/>
              <a:gd name="connsiteY9" fmla="*/ 1333234 h 1726612"/>
              <a:gd name="connsiteX10" fmla="*/ 673776 w 1905000"/>
              <a:gd name="connsiteY10" fmla="*/ 1625735 h 1726612"/>
              <a:gd name="connsiteX11" fmla="*/ 642599 w 1905000"/>
              <a:gd name="connsiteY11" fmla="*/ 1607735 h 1726612"/>
              <a:gd name="connsiteX12" fmla="*/ 1253265 w 1905000"/>
              <a:gd name="connsiteY12" fmla="*/ 1153636 h 1726612"/>
              <a:gd name="connsiteX13" fmla="*/ 1284442 w 1905000"/>
              <a:gd name="connsiteY13" fmla="*/ 1171636 h 1726612"/>
              <a:gd name="connsiteX14" fmla="*/ 1115566 w 1905000"/>
              <a:gd name="connsiteY14" fmla="*/ 1464137 h 1726612"/>
              <a:gd name="connsiteX15" fmla="*/ 1084389 w 1905000"/>
              <a:gd name="connsiteY15" fmla="*/ 1446137 h 1726612"/>
              <a:gd name="connsiteX16" fmla="*/ 1036242 w 1905000"/>
              <a:gd name="connsiteY16" fmla="*/ 1153636 h 1726612"/>
              <a:gd name="connsiteX17" fmla="*/ 1067419 w 1905000"/>
              <a:gd name="connsiteY17" fmla="*/ 1171636 h 1726612"/>
              <a:gd name="connsiteX18" fmla="*/ 898544 w 1905000"/>
              <a:gd name="connsiteY18" fmla="*/ 1464137 h 1726612"/>
              <a:gd name="connsiteX19" fmla="*/ 867367 w 1905000"/>
              <a:gd name="connsiteY19" fmla="*/ 1446137 h 1726612"/>
              <a:gd name="connsiteX20" fmla="*/ 770215 w 1905000"/>
              <a:gd name="connsiteY20" fmla="*/ 1109727 h 1726612"/>
              <a:gd name="connsiteX21" fmla="*/ 801392 w 1905000"/>
              <a:gd name="connsiteY21" fmla="*/ 1127727 h 1726612"/>
              <a:gd name="connsiteX22" fmla="*/ 632516 w 1905000"/>
              <a:gd name="connsiteY22" fmla="*/ 1420228 h 1726612"/>
              <a:gd name="connsiteX23" fmla="*/ 601339 w 1905000"/>
              <a:gd name="connsiteY23" fmla="*/ 1402228 h 1726612"/>
              <a:gd name="connsiteX24" fmla="*/ 762050 w 1905000"/>
              <a:gd name="connsiteY24" fmla="*/ 0 h 1726612"/>
              <a:gd name="connsiteX25" fmla="*/ 903473 w 1905000"/>
              <a:gd name="connsiteY25" fmla="*/ 30355 h 1726612"/>
              <a:gd name="connsiteX26" fmla="*/ 585077 w 1905000"/>
              <a:gd name="connsiteY26" fmla="*/ 404560 h 1726612"/>
              <a:gd name="connsiteX27" fmla="*/ 492085 w 1905000"/>
              <a:gd name="connsiteY27" fmla="*/ 385768 h 1726612"/>
              <a:gd name="connsiteX28" fmla="*/ 451254 w 1905000"/>
              <a:gd name="connsiteY28" fmla="*/ 393276 h 1726612"/>
              <a:gd name="connsiteX29" fmla="*/ 335390 w 1905000"/>
              <a:gd name="connsiteY29" fmla="*/ 537884 h 1726612"/>
              <a:gd name="connsiteX30" fmla="*/ 126675 w 1905000"/>
              <a:gd name="connsiteY30" fmla="*/ 789123 h 1726612"/>
              <a:gd name="connsiteX31" fmla="*/ 303681 w 1905000"/>
              <a:gd name="connsiteY31" fmla="*/ 1026793 h 1726612"/>
              <a:gd name="connsiteX32" fmla="*/ 161258 w 1905000"/>
              <a:gd name="connsiteY32" fmla="*/ 806391 h 1726612"/>
              <a:gd name="connsiteX33" fmla="*/ 369973 w 1905000"/>
              <a:gd name="connsiteY33" fmla="*/ 555152 h 1726612"/>
              <a:gd name="connsiteX34" fmla="*/ 485836 w 1905000"/>
              <a:gd name="connsiteY34" fmla="*/ 410544 h 1726612"/>
              <a:gd name="connsiteX35" fmla="*/ 526668 w 1905000"/>
              <a:gd name="connsiteY35" fmla="*/ 403035 h 1726612"/>
              <a:gd name="connsiteX36" fmla="*/ 619660 w 1905000"/>
              <a:gd name="connsiteY36" fmla="*/ 421827 h 1726612"/>
              <a:gd name="connsiteX37" fmla="*/ 1119019 w 1905000"/>
              <a:gd name="connsiteY37" fmla="*/ 17268 h 1726612"/>
              <a:gd name="connsiteX38" fmla="*/ 1620853 w 1905000"/>
              <a:gd name="connsiteY38" fmla="*/ 465622 h 1726612"/>
              <a:gd name="connsiteX39" fmla="*/ 1613996 w 1905000"/>
              <a:gd name="connsiteY39" fmla="*/ 536434 h 1726612"/>
              <a:gd name="connsiteX40" fmla="*/ 1905000 w 1905000"/>
              <a:gd name="connsiteY40" fmla="*/ 806391 h 1726612"/>
              <a:gd name="connsiteX41" fmla="*/ 1676391 w 1905000"/>
              <a:gd name="connsiteY41" fmla="*/ 1063221 h 1726612"/>
              <a:gd name="connsiteX42" fmla="*/ 1674918 w 1905000"/>
              <a:gd name="connsiteY42" fmla="*/ 1063625 h 1726612"/>
              <a:gd name="connsiteX43" fmla="*/ 391518 w 1905000"/>
              <a:gd name="connsiteY43" fmla="*/ 1063625 h 1726612"/>
              <a:gd name="connsiteX44" fmla="*/ 311827 w 1905000"/>
              <a:gd name="connsiteY44" fmla="*/ 1063625 h 1726612"/>
              <a:gd name="connsiteX45" fmla="*/ 295528 w 1905000"/>
              <a:gd name="connsiteY45" fmla="*/ 1061781 h 1726612"/>
              <a:gd name="connsiteX46" fmla="*/ 277057 w 1905000"/>
              <a:gd name="connsiteY46" fmla="*/ 1063625 h 1726612"/>
              <a:gd name="connsiteX47" fmla="*/ 0 w 1905000"/>
              <a:gd name="connsiteY47" fmla="*/ 789123 h 1726612"/>
              <a:gd name="connsiteX48" fmla="*/ 166066 w 1905000"/>
              <a:gd name="connsiteY48" fmla="*/ 537884 h 1726612"/>
              <a:gd name="connsiteX49" fmla="*/ 258254 w 1905000"/>
              <a:gd name="connsiteY49" fmla="*/ 393276 h 1726612"/>
              <a:gd name="connsiteX50" fmla="*/ 290741 w 1905000"/>
              <a:gd name="connsiteY50" fmla="*/ 385768 h 1726612"/>
              <a:gd name="connsiteX51" fmla="*/ 364732 w 1905000"/>
              <a:gd name="connsiteY51" fmla="*/ 404560 h 1726612"/>
              <a:gd name="connsiteX52" fmla="*/ 762050 w 1905000"/>
              <a:gd name="connsiteY52" fmla="*/ 0 h 1726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905000" h="1726612">
                <a:moveTo>
                  <a:pt x="1004322" y="1416111"/>
                </a:moveTo>
                <a:lnTo>
                  <a:pt x="1035499" y="1434111"/>
                </a:lnTo>
                <a:lnTo>
                  <a:pt x="866624" y="1726612"/>
                </a:lnTo>
                <a:lnTo>
                  <a:pt x="835447" y="1708612"/>
                </a:lnTo>
                <a:close/>
                <a:moveTo>
                  <a:pt x="1272485" y="1351292"/>
                </a:moveTo>
                <a:lnTo>
                  <a:pt x="1303662" y="1369292"/>
                </a:lnTo>
                <a:lnTo>
                  <a:pt x="1134786" y="1661793"/>
                </a:lnTo>
                <a:lnTo>
                  <a:pt x="1103609" y="1643793"/>
                </a:lnTo>
                <a:close/>
                <a:moveTo>
                  <a:pt x="811475" y="1315234"/>
                </a:moveTo>
                <a:lnTo>
                  <a:pt x="842652" y="1333234"/>
                </a:lnTo>
                <a:lnTo>
                  <a:pt x="673776" y="1625735"/>
                </a:lnTo>
                <a:lnTo>
                  <a:pt x="642599" y="1607735"/>
                </a:lnTo>
                <a:close/>
                <a:moveTo>
                  <a:pt x="1253265" y="1153636"/>
                </a:moveTo>
                <a:lnTo>
                  <a:pt x="1284442" y="1171636"/>
                </a:lnTo>
                <a:lnTo>
                  <a:pt x="1115566" y="1464137"/>
                </a:lnTo>
                <a:lnTo>
                  <a:pt x="1084389" y="1446137"/>
                </a:lnTo>
                <a:close/>
                <a:moveTo>
                  <a:pt x="1036242" y="1153636"/>
                </a:moveTo>
                <a:lnTo>
                  <a:pt x="1067419" y="1171636"/>
                </a:lnTo>
                <a:lnTo>
                  <a:pt x="898544" y="1464137"/>
                </a:lnTo>
                <a:lnTo>
                  <a:pt x="867367" y="1446137"/>
                </a:lnTo>
                <a:close/>
                <a:moveTo>
                  <a:pt x="770215" y="1109727"/>
                </a:moveTo>
                <a:lnTo>
                  <a:pt x="801392" y="1127727"/>
                </a:lnTo>
                <a:lnTo>
                  <a:pt x="632516" y="1420228"/>
                </a:lnTo>
                <a:lnTo>
                  <a:pt x="601339" y="1402228"/>
                </a:lnTo>
                <a:close/>
                <a:moveTo>
                  <a:pt x="762050" y="0"/>
                </a:moveTo>
                <a:cubicBezTo>
                  <a:pt x="812040" y="0"/>
                  <a:pt x="859885" y="10315"/>
                  <a:pt x="903473" y="30355"/>
                </a:cubicBezTo>
                <a:cubicBezTo>
                  <a:pt x="730258" y="89931"/>
                  <a:pt x="603600" y="233112"/>
                  <a:pt x="585077" y="404560"/>
                </a:cubicBezTo>
                <a:cubicBezTo>
                  <a:pt x="555015" y="390417"/>
                  <a:pt x="523161" y="383933"/>
                  <a:pt x="492085" y="385768"/>
                </a:cubicBezTo>
                <a:cubicBezTo>
                  <a:pt x="478256" y="386584"/>
                  <a:pt x="464582" y="389047"/>
                  <a:pt x="451254" y="393276"/>
                </a:cubicBezTo>
                <a:cubicBezTo>
                  <a:pt x="388013" y="413342"/>
                  <a:pt x="346782" y="468652"/>
                  <a:pt x="335390" y="537884"/>
                </a:cubicBezTo>
                <a:cubicBezTo>
                  <a:pt x="212461" y="580000"/>
                  <a:pt x="126675" y="676664"/>
                  <a:pt x="126675" y="789123"/>
                </a:cubicBezTo>
                <a:cubicBezTo>
                  <a:pt x="126675" y="891497"/>
                  <a:pt x="197764" y="980782"/>
                  <a:pt x="303681" y="1026793"/>
                </a:cubicBezTo>
                <a:cubicBezTo>
                  <a:pt x="217122" y="977608"/>
                  <a:pt x="161258" y="897142"/>
                  <a:pt x="161258" y="806391"/>
                </a:cubicBezTo>
                <a:cubicBezTo>
                  <a:pt x="161258" y="693931"/>
                  <a:pt x="247043" y="597268"/>
                  <a:pt x="369973" y="555152"/>
                </a:cubicBezTo>
                <a:cubicBezTo>
                  <a:pt x="381365" y="485919"/>
                  <a:pt x="422596" y="430610"/>
                  <a:pt x="485836" y="410544"/>
                </a:cubicBezTo>
                <a:cubicBezTo>
                  <a:pt x="499165" y="406314"/>
                  <a:pt x="512839" y="403851"/>
                  <a:pt x="526668" y="403035"/>
                </a:cubicBezTo>
                <a:cubicBezTo>
                  <a:pt x="557744" y="401201"/>
                  <a:pt x="589597" y="407685"/>
                  <a:pt x="619660" y="421827"/>
                </a:cubicBezTo>
                <a:cubicBezTo>
                  <a:pt x="644192" y="194755"/>
                  <a:pt x="858407" y="17268"/>
                  <a:pt x="1119019" y="17268"/>
                </a:cubicBezTo>
                <a:cubicBezTo>
                  <a:pt x="1396174" y="17268"/>
                  <a:pt x="1620853" y="218003"/>
                  <a:pt x="1620853" y="465622"/>
                </a:cubicBezTo>
                <a:cubicBezTo>
                  <a:pt x="1620853" y="489748"/>
                  <a:pt x="1618720" y="513428"/>
                  <a:pt x="1613996" y="536434"/>
                </a:cubicBezTo>
                <a:cubicBezTo>
                  <a:pt x="1779161" y="557149"/>
                  <a:pt x="1905000" y="670184"/>
                  <a:pt x="1905000" y="806391"/>
                </a:cubicBezTo>
                <a:cubicBezTo>
                  <a:pt x="1905000" y="924766"/>
                  <a:pt x="1809952" y="1025640"/>
                  <a:pt x="1676391" y="1063221"/>
                </a:cubicBezTo>
                <a:lnTo>
                  <a:pt x="1674918" y="1063625"/>
                </a:lnTo>
                <a:lnTo>
                  <a:pt x="391518" y="1063625"/>
                </a:lnTo>
                <a:lnTo>
                  <a:pt x="311827" y="1063625"/>
                </a:lnTo>
                <a:lnTo>
                  <a:pt x="295528" y="1061781"/>
                </a:lnTo>
                <a:cubicBezTo>
                  <a:pt x="289467" y="1063422"/>
                  <a:pt x="283286" y="1063625"/>
                  <a:pt x="277057" y="1063625"/>
                </a:cubicBezTo>
                <a:cubicBezTo>
                  <a:pt x="124043" y="1063625"/>
                  <a:pt x="0" y="940726"/>
                  <a:pt x="0" y="789123"/>
                </a:cubicBezTo>
                <a:cubicBezTo>
                  <a:pt x="0" y="676664"/>
                  <a:pt x="68256" y="580000"/>
                  <a:pt x="166066" y="537884"/>
                </a:cubicBezTo>
                <a:cubicBezTo>
                  <a:pt x="175130" y="468652"/>
                  <a:pt x="207937" y="413342"/>
                  <a:pt x="258254" y="393276"/>
                </a:cubicBezTo>
                <a:cubicBezTo>
                  <a:pt x="268858" y="389047"/>
                  <a:pt x="279738" y="386584"/>
                  <a:pt x="290741" y="385768"/>
                </a:cubicBezTo>
                <a:cubicBezTo>
                  <a:pt x="315468" y="383933"/>
                  <a:pt x="340812" y="390417"/>
                  <a:pt x="364732" y="404560"/>
                </a:cubicBezTo>
                <a:cubicBezTo>
                  <a:pt x="384251" y="177488"/>
                  <a:pt x="554691" y="0"/>
                  <a:pt x="762050" y="0"/>
                </a:cubicBezTo>
                <a:close/>
              </a:path>
            </a:pathLst>
          </a:custGeom>
          <a:solidFill>
            <a:srgbClr val="FFFFFF"/>
          </a:solidFill>
          <a:ln w="76200">
            <a:noFill/>
          </a:ln>
        </p:spPr>
        <p:style>
          <a:lnRef idx="2">
            <a:srgbClr val="2683C6">
              <a:shade val="50000"/>
            </a:srgbClr>
          </a:lnRef>
          <a:fillRef idx="1">
            <a:srgbClr val="2683C6"/>
          </a:fillRef>
          <a:effectRef idx="0">
            <a:srgbClr val="2683C6"/>
          </a:effectRef>
          <a:fontRef idx="minor">
            <a:srgbClr val="FFFFFF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286000" algn="l" defTabSz="914400" rtl="0" eaLnBrk="1" latinLnBrk="0" hangingPunct="1">
              <a:defRPr kern="1200">
                <a:solidFill>
                  <a:srgbClr val="FFFFFF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743200" algn="l" defTabSz="914400" rtl="0" eaLnBrk="1" latinLnBrk="0" hangingPunct="1">
              <a:defRPr kern="1200">
                <a:solidFill>
                  <a:srgbClr val="FFFFFF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200400" algn="l" defTabSz="914400" rtl="0" eaLnBrk="1" latinLnBrk="0" hangingPunct="1">
              <a:defRPr kern="1200">
                <a:solidFill>
                  <a:srgbClr val="FFFFFF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657600" algn="l" defTabSz="914400" rtl="0" eaLnBrk="1" latinLnBrk="0" hangingPunct="1">
              <a:defRPr kern="1200">
                <a:solidFill>
                  <a:srgbClr val="FFFFFF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8" name="KSO_Shape"/>
          <p:cNvSpPr/>
          <p:nvPr>
            <p:custDataLst>
              <p:tags r:id="rId26"/>
            </p:custDataLst>
          </p:nvPr>
        </p:nvSpPr>
        <p:spPr>
          <a:xfrm>
            <a:off x="4855845" y="5248910"/>
            <a:ext cx="427355" cy="361950"/>
          </a:xfrm>
          <a:custGeom>
            <a:avLst/>
            <a:gdLst>
              <a:gd name="connsiteX0" fmla="*/ 1223447 w 1905000"/>
              <a:gd name="connsiteY0" fmla="*/ 1562457 h 1613849"/>
              <a:gd name="connsiteX1" fmla="*/ 1215649 w 1905000"/>
              <a:gd name="connsiteY1" fmla="*/ 1563237 h 1613849"/>
              <a:gd name="connsiteX2" fmla="*/ 1211965 w 1905000"/>
              <a:gd name="connsiteY2" fmla="*/ 1571512 h 1613849"/>
              <a:gd name="connsiteX3" fmla="*/ 1228710 w 1905000"/>
              <a:gd name="connsiteY3" fmla="*/ 1569812 h 1613849"/>
              <a:gd name="connsiteX4" fmla="*/ 804735 w 1905000"/>
              <a:gd name="connsiteY4" fmla="*/ 1562457 h 1613849"/>
              <a:gd name="connsiteX5" fmla="*/ 796936 w 1905000"/>
              <a:gd name="connsiteY5" fmla="*/ 1563238 h 1613849"/>
              <a:gd name="connsiteX6" fmla="*/ 793252 w 1905000"/>
              <a:gd name="connsiteY6" fmla="*/ 1571512 h 1613849"/>
              <a:gd name="connsiteX7" fmla="*/ 809997 w 1905000"/>
              <a:gd name="connsiteY7" fmla="*/ 1569811 h 1613849"/>
              <a:gd name="connsiteX8" fmla="*/ 386022 w 1905000"/>
              <a:gd name="connsiteY8" fmla="*/ 1562457 h 1613849"/>
              <a:gd name="connsiteX9" fmla="*/ 378223 w 1905000"/>
              <a:gd name="connsiteY9" fmla="*/ 1563237 h 1613849"/>
              <a:gd name="connsiteX10" fmla="*/ 374539 w 1905000"/>
              <a:gd name="connsiteY10" fmla="*/ 1571512 h 1613849"/>
              <a:gd name="connsiteX11" fmla="*/ 391284 w 1905000"/>
              <a:gd name="connsiteY11" fmla="*/ 1569811 h 1613849"/>
              <a:gd name="connsiteX12" fmla="*/ 784433 w 1905000"/>
              <a:gd name="connsiteY12" fmla="*/ 1553283 h 1613849"/>
              <a:gd name="connsiteX13" fmla="*/ 775377 w 1905000"/>
              <a:gd name="connsiteY13" fmla="*/ 1554208 h 1613849"/>
              <a:gd name="connsiteX14" fmla="*/ 784966 w 1905000"/>
              <a:gd name="connsiteY14" fmla="*/ 1567362 h 1613849"/>
              <a:gd name="connsiteX15" fmla="*/ 788659 w 1905000"/>
              <a:gd name="connsiteY15" fmla="*/ 1559066 h 1613849"/>
              <a:gd name="connsiteX16" fmla="*/ 365719 w 1905000"/>
              <a:gd name="connsiteY16" fmla="*/ 1553283 h 1613849"/>
              <a:gd name="connsiteX17" fmla="*/ 356663 w 1905000"/>
              <a:gd name="connsiteY17" fmla="*/ 1554207 h 1613849"/>
              <a:gd name="connsiteX18" fmla="*/ 366253 w 1905000"/>
              <a:gd name="connsiteY18" fmla="*/ 1567361 h 1613849"/>
              <a:gd name="connsiteX19" fmla="*/ 369946 w 1905000"/>
              <a:gd name="connsiteY19" fmla="*/ 1559066 h 1613849"/>
              <a:gd name="connsiteX20" fmla="*/ 1203145 w 1905000"/>
              <a:gd name="connsiteY20" fmla="*/ 1553282 h 1613849"/>
              <a:gd name="connsiteX21" fmla="*/ 1194089 w 1905000"/>
              <a:gd name="connsiteY21" fmla="*/ 1554207 h 1613849"/>
              <a:gd name="connsiteX22" fmla="*/ 1203678 w 1905000"/>
              <a:gd name="connsiteY22" fmla="*/ 1567362 h 1613849"/>
              <a:gd name="connsiteX23" fmla="*/ 1207372 w 1905000"/>
              <a:gd name="connsiteY23" fmla="*/ 1559065 h 1613849"/>
              <a:gd name="connsiteX24" fmla="*/ 824125 w 1905000"/>
              <a:gd name="connsiteY24" fmla="*/ 1548851 h 1613849"/>
              <a:gd name="connsiteX25" fmla="*/ 815193 w 1905000"/>
              <a:gd name="connsiteY25" fmla="*/ 1549561 h 1613849"/>
              <a:gd name="connsiteX26" fmla="*/ 812002 w 1905000"/>
              <a:gd name="connsiteY26" fmla="*/ 1556726 h 1613849"/>
              <a:gd name="connsiteX27" fmla="*/ 817312 w 1905000"/>
              <a:gd name="connsiteY27" fmla="*/ 1564155 h 1613849"/>
              <a:gd name="connsiteX28" fmla="*/ 405412 w 1905000"/>
              <a:gd name="connsiteY28" fmla="*/ 1548851 h 1613849"/>
              <a:gd name="connsiteX29" fmla="*/ 396479 w 1905000"/>
              <a:gd name="connsiteY29" fmla="*/ 1549560 h 1613849"/>
              <a:gd name="connsiteX30" fmla="*/ 393289 w 1905000"/>
              <a:gd name="connsiteY30" fmla="*/ 1556727 h 1613849"/>
              <a:gd name="connsiteX31" fmla="*/ 398598 w 1905000"/>
              <a:gd name="connsiteY31" fmla="*/ 1564155 h 1613849"/>
              <a:gd name="connsiteX32" fmla="*/ 1242838 w 1905000"/>
              <a:gd name="connsiteY32" fmla="*/ 1548850 h 1613849"/>
              <a:gd name="connsiteX33" fmla="*/ 1233905 w 1905000"/>
              <a:gd name="connsiteY33" fmla="*/ 1549560 h 1613849"/>
              <a:gd name="connsiteX34" fmla="*/ 1230715 w 1905000"/>
              <a:gd name="connsiteY34" fmla="*/ 1556726 h 1613849"/>
              <a:gd name="connsiteX35" fmla="*/ 1236024 w 1905000"/>
              <a:gd name="connsiteY35" fmla="*/ 1564156 h 1613849"/>
              <a:gd name="connsiteX36" fmla="*/ 1221261 w 1905000"/>
              <a:gd name="connsiteY36" fmla="*/ 1540166 h 1613849"/>
              <a:gd name="connsiteX37" fmla="*/ 1217986 w 1905000"/>
              <a:gd name="connsiteY37" fmla="*/ 1540521 h 1613849"/>
              <a:gd name="connsiteX38" fmla="*/ 1213109 w 1905000"/>
              <a:gd name="connsiteY38" fmla="*/ 1541005 h 1613849"/>
              <a:gd name="connsiteX39" fmla="*/ 1209778 w 1905000"/>
              <a:gd name="connsiteY39" fmla="*/ 1548488 h 1613849"/>
              <a:gd name="connsiteX40" fmla="*/ 1212199 w 1905000"/>
              <a:gd name="connsiteY40" fmla="*/ 1551815 h 1613849"/>
              <a:gd name="connsiteX41" fmla="*/ 1214608 w 1905000"/>
              <a:gd name="connsiteY41" fmla="*/ 1555108 h 1613849"/>
              <a:gd name="connsiteX42" fmla="*/ 1218712 w 1905000"/>
              <a:gd name="connsiteY42" fmla="*/ 1554714 h 1613849"/>
              <a:gd name="connsiteX43" fmla="*/ 1222781 w 1905000"/>
              <a:gd name="connsiteY43" fmla="*/ 1554278 h 1613849"/>
              <a:gd name="connsiteX44" fmla="*/ 1226113 w 1905000"/>
              <a:gd name="connsiteY44" fmla="*/ 1546795 h 1613849"/>
              <a:gd name="connsiteX45" fmla="*/ 802548 w 1905000"/>
              <a:gd name="connsiteY45" fmla="*/ 1540165 h 1613849"/>
              <a:gd name="connsiteX46" fmla="*/ 799273 w 1905000"/>
              <a:gd name="connsiteY46" fmla="*/ 1540522 h 1613849"/>
              <a:gd name="connsiteX47" fmla="*/ 794397 w 1905000"/>
              <a:gd name="connsiteY47" fmla="*/ 1541005 h 1613849"/>
              <a:gd name="connsiteX48" fmla="*/ 791066 w 1905000"/>
              <a:gd name="connsiteY48" fmla="*/ 1548488 h 1613849"/>
              <a:gd name="connsiteX49" fmla="*/ 793486 w 1905000"/>
              <a:gd name="connsiteY49" fmla="*/ 1551815 h 1613849"/>
              <a:gd name="connsiteX50" fmla="*/ 795895 w 1905000"/>
              <a:gd name="connsiteY50" fmla="*/ 1555108 h 1613849"/>
              <a:gd name="connsiteX51" fmla="*/ 799999 w 1905000"/>
              <a:gd name="connsiteY51" fmla="*/ 1554714 h 1613849"/>
              <a:gd name="connsiteX52" fmla="*/ 804068 w 1905000"/>
              <a:gd name="connsiteY52" fmla="*/ 1554278 h 1613849"/>
              <a:gd name="connsiteX53" fmla="*/ 807400 w 1905000"/>
              <a:gd name="connsiteY53" fmla="*/ 1546795 h 1613849"/>
              <a:gd name="connsiteX54" fmla="*/ 383835 w 1905000"/>
              <a:gd name="connsiteY54" fmla="*/ 1540165 h 1613849"/>
              <a:gd name="connsiteX55" fmla="*/ 380560 w 1905000"/>
              <a:gd name="connsiteY55" fmla="*/ 1540522 h 1613849"/>
              <a:gd name="connsiteX56" fmla="*/ 375683 w 1905000"/>
              <a:gd name="connsiteY56" fmla="*/ 1541005 h 1613849"/>
              <a:gd name="connsiteX57" fmla="*/ 372352 w 1905000"/>
              <a:gd name="connsiteY57" fmla="*/ 1548488 h 1613849"/>
              <a:gd name="connsiteX58" fmla="*/ 374773 w 1905000"/>
              <a:gd name="connsiteY58" fmla="*/ 1551815 h 1613849"/>
              <a:gd name="connsiteX59" fmla="*/ 377181 w 1905000"/>
              <a:gd name="connsiteY59" fmla="*/ 1555108 h 1613849"/>
              <a:gd name="connsiteX60" fmla="*/ 381286 w 1905000"/>
              <a:gd name="connsiteY60" fmla="*/ 1554714 h 1613849"/>
              <a:gd name="connsiteX61" fmla="*/ 385356 w 1905000"/>
              <a:gd name="connsiteY61" fmla="*/ 1554278 h 1613849"/>
              <a:gd name="connsiteX62" fmla="*/ 388687 w 1905000"/>
              <a:gd name="connsiteY62" fmla="*/ 1546795 h 1613849"/>
              <a:gd name="connsiteX63" fmla="*/ 1200240 w 1905000"/>
              <a:gd name="connsiteY63" fmla="*/ 1530292 h 1613849"/>
              <a:gd name="connsiteX64" fmla="*/ 1193707 w 1905000"/>
              <a:gd name="connsiteY64" fmla="*/ 1544963 h 1613849"/>
              <a:gd name="connsiteX65" fmla="*/ 1202796 w 1905000"/>
              <a:gd name="connsiteY65" fmla="*/ 1544026 h 1613849"/>
              <a:gd name="connsiteX66" fmla="*/ 1205755 w 1905000"/>
              <a:gd name="connsiteY66" fmla="*/ 1537379 h 1613849"/>
              <a:gd name="connsiteX67" fmla="*/ 781527 w 1905000"/>
              <a:gd name="connsiteY67" fmla="*/ 1530291 h 1613849"/>
              <a:gd name="connsiteX68" fmla="*/ 774994 w 1905000"/>
              <a:gd name="connsiteY68" fmla="*/ 1544963 h 1613849"/>
              <a:gd name="connsiteX69" fmla="*/ 784083 w 1905000"/>
              <a:gd name="connsiteY69" fmla="*/ 1544025 h 1613849"/>
              <a:gd name="connsiteX70" fmla="*/ 787042 w 1905000"/>
              <a:gd name="connsiteY70" fmla="*/ 1537379 h 1613849"/>
              <a:gd name="connsiteX71" fmla="*/ 362813 w 1905000"/>
              <a:gd name="connsiteY71" fmla="*/ 1530291 h 1613849"/>
              <a:gd name="connsiteX72" fmla="*/ 356282 w 1905000"/>
              <a:gd name="connsiteY72" fmla="*/ 1544963 h 1613849"/>
              <a:gd name="connsiteX73" fmla="*/ 365370 w 1905000"/>
              <a:gd name="connsiteY73" fmla="*/ 1544025 h 1613849"/>
              <a:gd name="connsiteX74" fmla="*/ 368329 w 1905000"/>
              <a:gd name="connsiteY74" fmla="*/ 1537379 h 1613849"/>
              <a:gd name="connsiteX75" fmla="*/ 1231683 w 1905000"/>
              <a:gd name="connsiteY75" fmla="*/ 1527224 h 1613849"/>
              <a:gd name="connsiteX76" fmla="*/ 1227988 w 1905000"/>
              <a:gd name="connsiteY76" fmla="*/ 1535522 h 1613849"/>
              <a:gd name="connsiteX77" fmla="*/ 1231604 w 1905000"/>
              <a:gd name="connsiteY77" fmla="*/ 1540490 h 1613849"/>
              <a:gd name="connsiteX78" fmla="*/ 1240822 w 1905000"/>
              <a:gd name="connsiteY78" fmla="*/ 1539746 h 1613849"/>
              <a:gd name="connsiteX79" fmla="*/ 812970 w 1905000"/>
              <a:gd name="connsiteY79" fmla="*/ 1527224 h 1613849"/>
              <a:gd name="connsiteX80" fmla="*/ 809276 w 1905000"/>
              <a:gd name="connsiteY80" fmla="*/ 1535522 h 1613849"/>
              <a:gd name="connsiteX81" fmla="*/ 812890 w 1905000"/>
              <a:gd name="connsiteY81" fmla="*/ 1540490 h 1613849"/>
              <a:gd name="connsiteX82" fmla="*/ 822109 w 1905000"/>
              <a:gd name="connsiteY82" fmla="*/ 1539746 h 1613849"/>
              <a:gd name="connsiteX83" fmla="*/ 394257 w 1905000"/>
              <a:gd name="connsiteY83" fmla="*/ 1527224 h 1613849"/>
              <a:gd name="connsiteX84" fmla="*/ 390562 w 1905000"/>
              <a:gd name="connsiteY84" fmla="*/ 1535522 h 1613849"/>
              <a:gd name="connsiteX85" fmla="*/ 394177 w 1905000"/>
              <a:gd name="connsiteY85" fmla="*/ 1540489 h 1613849"/>
              <a:gd name="connsiteX86" fmla="*/ 403396 w 1905000"/>
              <a:gd name="connsiteY86" fmla="*/ 1539746 h 1613849"/>
              <a:gd name="connsiteX87" fmla="*/ 385651 w 1905000"/>
              <a:gd name="connsiteY87" fmla="*/ 1523854 h 1613849"/>
              <a:gd name="connsiteX88" fmla="*/ 370715 w 1905000"/>
              <a:gd name="connsiteY88" fmla="*/ 1525385 h 1613849"/>
              <a:gd name="connsiteX89" fmla="*/ 376342 w 1905000"/>
              <a:gd name="connsiteY89" fmla="*/ 1532711 h 1613849"/>
              <a:gd name="connsiteX90" fmla="*/ 380566 w 1905000"/>
              <a:gd name="connsiteY90" fmla="*/ 1532290 h 1613849"/>
              <a:gd name="connsiteX91" fmla="*/ 381957 w 1905000"/>
              <a:gd name="connsiteY91" fmla="*/ 1532150 h 1613849"/>
              <a:gd name="connsiteX92" fmla="*/ 1223077 w 1905000"/>
              <a:gd name="connsiteY92" fmla="*/ 1523853 h 1613849"/>
              <a:gd name="connsiteX93" fmla="*/ 1208141 w 1905000"/>
              <a:gd name="connsiteY93" fmla="*/ 1525385 h 1613849"/>
              <a:gd name="connsiteX94" fmla="*/ 1213767 w 1905000"/>
              <a:gd name="connsiteY94" fmla="*/ 1532712 h 1613849"/>
              <a:gd name="connsiteX95" fmla="*/ 1217993 w 1905000"/>
              <a:gd name="connsiteY95" fmla="*/ 1532290 h 1613849"/>
              <a:gd name="connsiteX96" fmla="*/ 1219383 w 1905000"/>
              <a:gd name="connsiteY96" fmla="*/ 1532150 h 1613849"/>
              <a:gd name="connsiteX97" fmla="*/ 804363 w 1905000"/>
              <a:gd name="connsiteY97" fmla="*/ 1523853 h 1613849"/>
              <a:gd name="connsiteX98" fmla="*/ 789429 w 1905000"/>
              <a:gd name="connsiteY98" fmla="*/ 1525385 h 1613849"/>
              <a:gd name="connsiteX99" fmla="*/ 795054 w 1905000"/>
              <a:gd name="connsiteY99" fmla="*/ 1532711 h 1613849"/>
              <a:gd name="connsiteX100" fmla="*/ 799280 w 1905000"/>
              <a:gd name="connsiteY100" fmla="*/ 1532290 h 1613849"/>
              <a:gd name="connsiteX101" fmla="*/ 800670 w 1905000"/>
              <a:gd name="connsiteY101" fmla="*/ 1532150 h 1613849"/>
              <a:gd name="connsiteX102" fmla="*/ 828741 w 1905000"/>
              <a:gd name="connsiteY102" fmla="*/ 1480422 h 1613849"/>
              <a:gd name="connsiteX103" fmla="*/ 831098 w 1905000"/>
              <a:gd name="connsiteY103" fmla="*/ 1486510 h 1613849"/>
              <a:gd name="connsiteX104" fmla="*/ 828340 w 1905000"/>
              <a:gd name="connsiteY104" fmla="*/ 1492704 h 1613849"/>
              <a:gd name="connsiteX105" fmla="*/ 834787 w 1905000"/>
              <a:gd name="connsiteY105" fmla="*/ 1491918 h 1613849"/>
              <a:gd name="connsiteX106" fmla="*/ 831052 w 1905000"/>
              <a:gd name="connsiteY106" fmla="*/ 1500304 h 1613849"/>
              <a:gd name="connsiteX107" fmla="*/ 824524 w 1905000"/>
              <a:gd name="connsiteY107" fmla="*/ 1501272 h 1613849"/>
              <a:gd name="connsiteX108" fmla="*/ 823145 w 1905000"/>
              <a:gd name="connsiteY108" fmla="*/ 1504369 h 1613849"/>
              <a:gd name="connsiteX109" fmla="*/ 834341 w 1905000"/>
              <a:gd name="connsiteY109" fmla="*/ 1502961 h 1613849"/>
              <a:gd name="connsiteX110" fmla="*/ 830607 w 1905000"/>
              <a:gd name="connsiteY110" fmla="*/ 1511348 h 1613849"/>
              <a:gd name="connsiteX111" fmla="*/ 819331 w 1905000"/>
              <a:gd name="connsiteY111" fmla="*/ 1512937 h 1613849"/>
              <a:gd name="connsiteX112" fmla="*/ 816885 w 1905000"/>
              <a:gd name="connsiteY112" fmla="*/ 1518431 h 1613849"/>
              <a:gd name="connsiteX113" fmla="*/ 821832 w 1905000"/>
              <a:gd name="connsiteY113" fmla="*/ 1525212 h 1613849"/>
              <a:gd name="connsiteX114" fmla="*/ 833768 w 1905000"/>
              <a:gd name="connsiteY114" fmla="*/ 1522508 h 1613849"/>
              <a:gd name="connsiteX115" fmla="*/ 826969 w 1905000"/>
              <a:gd name="connsiteY115" fmla="*/ 1532239 h 1613849"/>
              <a:gd name="connsiteX116" fmla="*/ 831904 w 1905000"/>
              <a:gd name="connsiteY116" fmla="*/ 1538987 h 1613849"/>
              <a:gd name="connsiteX117" fmla="*/ 837999 w 1905000"/>
              <a:gd name="connsiteY117" fmla="*/ 1538504 h 1613849"/>
              <a:gd name="connsiteX118" fmla="*/ 842994 w 1905000"/>
              <a:gd name="connsiteY118" fmla="*/ 1528322 h 1613849"/>
              <a:gd name="connsiteX119" fmla="*/ 852180 w 1905000"/>
              <a:gd name="connsiteY119" fmla="*/ 1527346 h 1613849"/>
              <a:gd name="connsiteX120" fmla="*/ 847374 w 1905000"/>
              <a:gd name="connsiteY120" fmla="*/ 1537532 h 1613849"/>
              <a:gd name="connsiteX121" fmla="*/ 850740 w 1905000"/>
              <a:gd name="connsiteY121" fmla="*/ 1537215 h 1613849"/>
              <a:gd name="connsiteX122" fmla="*/ 853656 w 1905000"/>
              <a:gd name="connsiteY122" fmla="*/ 1531334 h 1613849"/>
              <a:gd name="connsiteX123" fmla="*/ 862865 w 1905000"/>
              <a:gd name="connsiteY123" fmla="*/ 1530370 h 1613849"/>
              <a:gd name="connsiteX124" fmla="*/ 860093 w 1905000"/>
              <a:gd name="connsiteY124" fmla="*/ 1536232 h 1613849"/>
              <a:gd name="connsiteX125" fmla="*/ 866876 w 1905000"/>
              <a:gd name="connsiteY125" fmla="*/ 1535542 h 1613849"/>
              <a:gd name="connsiteX126" fmla="*/ 871969 w 1905000"/>
              <a:gd name="connsiteY126" fmla="*/ 1539624 h 1613849"/>
              <a:gd name="connsiteX127" fmla="*/ 867864 w 1905000"/>
              <a:gd name="connsiteY127" fmla="*/ 1544703 h 1613849"/>
              <a:gd name="connsiteX128" fmla="*/ 861091 w 1905000"/>
              <a:gd name="connsiteY128" fmla="*/ 1545372 h 1613849"/>
              <a:gd name="connsiteX129" fmla="*/ 865013 w 1905000"/>
              <a:gd name="connsiteY129" fmla="*/ 1550558 h 1613849"/>
              <a:gd name="connsiteX130" fmla="*/ 855847 w 1905000"/>
              <a:gd name="connsiteY130" fmla="*/ 1551489 h 1613849"/>
              <a:gd name="connsiteX131" fmla="*/ 851706 w 1905000"/>
              <a:gd name="connsiteY131" fmla="*/ 1546367 h 1613849"/>
              <a:gd name="connsiteX132" fmla="*/ 848339 w 1905000"/>
              <a:gd name="connsiteY132" fmla="*/ 1546684 h 1613849"/>
              <a:gd name="connsiteX133" fmla="*/ 855204 w 1905000"/>
              <a:gd name="connsiteY133" fmla="*/ 1555673 h 1613849"/>
              <a:gd name="connsiteX134" fmla="*/ 846028 w 1905000"/>
              <a:gd name="connsiteY134" fmla="*/ 1556624 h 1613849"/>
              <a:gd name="connsiteX135" fmla="*/ 838954 w 1905000"/>
              <a:gd name="connsiteY135" fmla="*/ 1547679 h 1613849"/>
              <a:gd name="connsiteX136" fmla="*/ 833631 w 1905000"/>
              <a:gd name="connsiteY136" fmla="*/ 1548071 h 1613849"/>
              <a:gd name="connsiteX137" fmla="*/ 829947 w 1905000"/>
              <a:gd name="connsiteY137" fmla="*/ 1556346 h 1613849"/>
              <a:gd name="connsiteX138" fmla="*/ 837980 w 1905000"/>
              <a:gd name="connsiteY138" fmla="*/ 1564961 h 1613849"/>
              <a:gd name="connsiteX139" fmla="*/ 826545 w 1905000"/>
              <a:gd name="connsiteY139" fmla="*/ 1563987 h 1613849"/>
              <a:gd name="connsiteX140" fmla="*/ 822962 w 1905000"/>
              <a:gd name="connsiteY140" fmla="*/ 1572035 h 1613849"/>
              <a:gd name="connsiteX141" fmla="*/ 826141 w 1905000"/>
              <a:gd name="connsiteY141" fmla="*/ 1576458 h 1613849"/>
              <a:gd name="connsiteX142" fmla="*/ 837512 w 1905000"/>
              <a:gd name="connsiteY142" fmla="*/ 1575750 h 1613849"/>
              <a:gd name="connsiteX143" fmla="*/ 842944 w 1905000"/>
              <a:gd name="connsiteY143" fmla="*/ 1583207 h 1613849"/>
              <a:gd name="connsiteX144" fmla="*/ 831682 w 1905000"/>
              <a:gd name="connsiteY144" fmla="*/ 1584098 h 1613849"/>
              <a:gd name="connsiteX145" fmla="*/ 833699 w 1905000"/>
              <a:gd name="connsiteY145" fmla="*/ 1586811 h 1613849"/>
              <a:gd name="connsiteX146" fmla="*/ 840276 w 1905000"/>
              <a:gd name="connsiteY146" fmla="*/ 1586462 h 1613849"/>
              <a:gd name="connsiteX147" fmla="*/ 845718 w 1905000"/>
              <a:gd name="connsiteY147" fmla="*/ 1593896 h 1613849"/>
              <a:gd name="connsiteX148" fmla="*/ 839249 w 1905000"/>
              <a:gd name="connsiteY148" fmla="*/ 1594429 h 1613849"/>
              <a:gd name="connsiteX149" fmla="*/ 843252 w 1905000"/>
              <a:gd name="connsiteY149" fmla="*/ 1599923 h 1613849"/>
              <a:gd name="connsiteX150" fmla="*/ 842256 w 1905000"/>
              <a:gd name="connsiteY150" fmla="*/ 1606359 h 1613849"/>
              <a:gd name="connsiteX151" fmla="*/ 835805 w 1905000"/>
              <a:gd name="connsiteY151" fmla="*/ 1605329 h 1613849"/>
              <a:gd name="connsiteX152" fmla="*/ 831779 w 1905000"/>
              <a:gd name="connsiteY152" fmla="*/ 1599826 h 1613849"/>
              <a:gd name="connsiteX153" fmla="*/ 829278 w 1905000"/>
              <a:gd name="connsiteY153" fmla="*/ 1605809 h 1613849"/>
              <a:gd name="connsiteX154" fmla="*/ 823823 w 1905000"/>
              <a:gd name="connsiteY154" fmla="*/ 1598342 h 1613849"/>
              <a:gd name="connsiteX155" fmla="*/ 826218 w 1905000"/>
              <a:gd name="connsiteY155" fmla="*/ 1592230 h 1613849"/>
              <a:gd name="connsiteX156" fmla="*/ 824235 w 1905000"/>
              <a:gd name="connsiteY156" fmla="*/ 1589505 h 1613849"/>
              <a:gd name="connsiteX157" fmla="*/ 819890 w 1905000"/>
              <a:gd name="connsiteY157" fmla="*/ 1599869 h 1613849"/>
              <a:gd name="connsiteX158" fmla="*/ 814458 w 1905000"/>
              <a:gd name="connsiteY158" fmla="*/ 1592412 h 1613849"/>
              <a:gd name="connsiteX159" fmla="*/ 818674 w 1905000"/>
              <a:gd name="connsiteY159" fmla="*/ 1581909 h 1613849"/>
              <a:gd name="connsiteX160" fmla="*/ 815622 w 1905000"/>
              <a:gd name="connsiteY160" fmla="*/ 1577625 h 1613849"/>
              <a:gd name="connsiteX161" fmla="*/ 806645 w 1905000"/>
              <a:gd name="connsiteY161" fmla="*/ 1578558 h 1613849"/>
              <a:gd name="connsiteX162" fmla="*/ 803223 w 1905000"/>
              <a:gd name="connsiteY162" fmla="*/ 1589712 h 1613849"/>
              <a:gd name="connsiteX163" fmla="*/ 798327 w 1905000"/>
              <a:gd name="connsiteY163" fmla="*/ 1579405 h 1613849"/>
              <a:gd name="connsiteX164" fmla="*/ 789327 w 1905000"/>
              <a:gd name="connsiteY164" fmla="*/ 1580329 h 1613849"/>
              <a:gd name="connsiteX165" fmla="*/ 787193 w 1905000"/>
              <a:gd name="connsiteY165" fmla="*/ 1585122 h 1613849"/>
              <a:gd name="connsiteX166" fmla="*/ 793566 w 1905000"/>
              <a:gd name="connsiteY166" fmla="*/ 1594542 h 1613849"/>
              <a:gd name="connsiteX167" fmla="*/ 789812 w 1905000"/>
              <a:gd name="connsiteY167" fmla="*/ 1602974 h 1613849"/>
              <a:gd name="connsiteX168" fmla="*/ 783378 w 1905000"/>
              <a:gd name="connsiteY168" fmla="*/ 1593689 h 1613849"/>
              <a:gd name="connsiteX169" fmla="*/ 782009 w 1905000"/>
              <a:gd name="connsiteY169" fmla="*/ 1596764 h 1613849"/>
              <a:gd name="connsiteX170" fmla="*/ 785658 w 1905000"/>
              <a:gd name="connsiteY170" fmla="*/ 1602262 h 1613849"/>
              <a:gd name="connsiteX171" fmla="*/ 781904 w 1905000"/>
              <a:gd name="connsiteY171" fmla="*/ 1610695 h 1613849"/>
              <a:gd name="connsiteX172" fmla="*/ 778184 w 1905000"/>
              <a:gd name="connsiteY172" fmla="*/ 1605355 h 1613849"/>
              <a:gd name="connsiteX173" fmla="*/ 775426 w 1905000"/>
              <a:gd name="connsiteY173" fmla="*/ 1611549 h 1613849"/>
              <a:gd name="connsiteX174" fmla="*/ 769336 w 1905000"/>
              <a:gd name="connsiteY174" fmla="*/ 1613848 h 1613849"/>
              <a:gd name="connsiteX175" fmla="*/ 766969 w 1905000"/>
              <a:gd name="connsiteY175" fmla="*/ 1607783 h 1613849"/>
              <a:gd name="connsiteX176" fmla="*/ 769726 w 1905000"/>
              <a:gd name="connsiteY176" fmla="*/ 1601588 h 1613849"/>
              <a:gd name="connsiteX177" fmla="*/ 763292 w 1905000"/>
              <a:gd name="connsiteY177" fmla="*/ 1602408 h 1613849"/>
              <a:gd name="connsiteX178" fmla="*/ 767046 w 1905000"/>
              <a:gd name="connsiteY178" fmla="*/ 1593975 h 1613849"/>
              <a:gd name="connsiteX179" fmla="*/ 773551 w 1905000"/>
              <a:gd name="connsiteY179" fmla="*/ 1592998 h 1613849"/>
              <a:gd name="connsiteX180" fmla="*/ 774920 w 1905000"/>
              <a:gd name="connsiteY180" fmla="*/ 1589924 h 1613849"/>
              <a:gd name="connsiteX181" fmla="*/ 763715 w 1905000"/>
              <a:gd name="connsiteY181" fmla="*/ 1591355 h 1613849"/>
              <a:gd name="connsiteX182" fmla="*/ 767470 w 1905000"/>
              <a:gd name="connsiteY182" fmla="*/ 1582922 h 1613849"/>
              <a:gd name="connsiteX183" fmla="*/ 778735 w 1905000"/>
              <a:gd name="connsiteY183" fmla="*/ 1581355 h 1613849"/>
              <a:gd name="connsiteX184" fmla="*/ 781059 w 1905000"/>
              <a:gd name="connsiteY184" fmla="*/ 1576133 h 1613849"/>
              <a:gd name="connsiteX185" fmla="*/ 776067 w 1905000"/>
              <a:gd name="connsiteY185" fmla="*/ 1569333 h 1613849"/>
              <a:gd name="connsiteX186" fmla="*/ 764220 w 1905000"/>
              <a:gd name="connsiteY186" fmla="*/ 1572022 h 1613849"/>
              <a:gd name="connsiteX187" fmla="*/ 770954 w 1905000"/>
              <a:gd name="connsiteY187" fmla="*/ 1562315 h 1613849"/>
              <a:gd name="connsiteX188" fmla="*/ 765770 w 1905000"/>
              <a:gd name="connsiteY188" fmla="*/ 1555213 h 1613849"/>
              <a:gd name="connsiteX189" fmla="*/ 760100 w 1905000"/>
              <a:gd name="connsiteY189" fmla="*/ 1555777 h 1613849"/>
              <a:gd name="connsiteX190" fmla="*/ 755073 w 1905000"/>
              <a:gd name="connsiteY190" fmla="*/ 1565972 h 1613849"/>
              <a:gd name="connsiteX191" fmla="*/ 745896 w 1905000"/>
              <a:gd name="connsiteY191" fmla="*/ 1566924 h 1613849"/>
              <a:gd name="connsiteX192" fmla="*/ 750702 w 1905000"/>
              <a:gd name="connsiteY192" fmla="*/ 1556738 h 1613849"/>
              <a:gd name="connsiteX193" fmla="*/ 747339 w 1905000"/>
              <a:gd name="connsiteY193" fmla="*/ 1557111 h 1613849"/>
              <a:gd name="connsiteX194" fmla="*/ 744400 w 1905000"/>
              <a:gd name="connsiteY194" fmla="*/ 1562980 h 1613849"/>
              <a:gd name="connsiteX195" fmla="*/ 735233 w 1905000"/>
              <a:gd name="connsiteY195" fmla="*/ 1563911 h 1613849"/>
              <a:gd name="connsiteX196" fmla="*/ 737996 w 1905000"/>
              <a:gd name="connsiteY196" fmla="*/ 1558070 h 1613849"/>
              <a:gd name="connsiteX197" fmla="*/ 731222 w 1905000"/>
              <a:gd name="connsiteY197" fmla="*/ 1558739 h 1613849"/>
              <a:gd name="connsiteX198" fmla="*/ 726130 w 1905000"/>
              <a:gd name="connsiteY198" fmla="*/ 1554657 h 1613849"/>
              <a:gd name="connsiteX199" fmla="*/ 730257 w 1905000"/>
              <a:gd name="connsiteY199" fmla="*/ 1549586 h 1613849"/>
              <a:gd name="connsiteX200" fmla="*/ 736986 w 1905000"/>
              <a:gd name="connsiteY200" fmla="*/ 1548898 h 1613849"/>
              <a:gd name="connsiteX201" fmla="*/ 733075 w 1905000"/>
              <a:gd name="connsiteY201" fmla="*/ 1543744 h 1613849"/>
              <a:gd name="connsiteX202" fmla="*/ 742252 w 1905000"/>
              <a:gd name="connsiteY202" fmla="*/ 1542791 h 1613849"/>
              <a:gd name="connsiteX203" fmla="*/ 746361 w 1905000"/>
              <a:gd name="connsiteY203" fmla="*/ 1547926 h 1613849"/>
              <a:gd name="connsiteX204" fmla="*/ 749736 w 1905000"/>
              <a:gd name="connsiteY204" fmla="*/ 1547586 h 1613849"/>
              <a:gd name="connsiteX205" fmla="*/ 742862 w 1905000"/>
              <a:gd name="connsiteY205" fmla="*/ 1538621 h 1613849"/>
              <a:gd name="connsiteX206" fmla="*/ 752072 w 1905000"/>
              <a:gd name="connsiteY206" fmla="*/ 1537656 h 1613849"/>
              <a:gd name="connsiteX207" fmla="*/ 759112 w 1905000"/>
              <a:gd name="connsiteY207" fmla="*/ 1546614 h 1613849"/>
              <a:gd name="connsiteX208" fmla="*/ 765398 w 1905000"/>
              <a:gd name="connsiteY208" fmla="*/ 1545946 h 1613849"/>
              <a:gd name="connsiteX209" fmla="*/ 768589 w 1905000"/>
              <a:gd name="connsiteY209" fmla="*/ 1538779 h 1613849"/>
              <a:gd name="connsiteX210" fmla="*/ 759963 w 1905000"/>
              <a:gd name="connsiteY210" fmla="*/ 1529548 h 1613849"/>
              <a:gd name="connsiteX211" fmla="*/ 772242 w 1905000"/>
              <a:gd name="connsiteY211" fmla="*/ 1530572 h 1613849"/>
              <a:gd name="connsiteX212" fmla="*/ 775735 w 1905000"/>
              <a:gd name="connsiteY212" fmla="*/ 1522728 h 1613849"/>
              <a:gd name="connsiteX213" fmla="*/ 771924 w 1905000"/>
              <a:gd name="connsiteY213" fmla="*/ 1517836 h 1613849"/>
              <a:gd name="connsiteX214" fmla="*/ 760589 w 1905000"/>
              <a:gd name="connsiteY214" fmla="*/ 1518586 h 1613849"/>
              <a:gd name="connsiteX215" fmla="*/ 755111 w 1905000"/>
              <a:gd name="connsiteY215" fmla="*/ 1511108 h 1613849"/>
              <a:gd name="connsiteX216" fmla="*/ 766384 w 1905000"/>
              <a:gd name="connsiteY216" fmla="*/ 1510195 h 1613849"/>
              <a:gd name="connsiteX217" fmla="*/ 764368 w 1905000"/>
              <a:gd name="connsiteY217" fmla="*/ 1507482 h 1613849"/>
              <a:gd name="connsiteX218" fmla="*/ 757813 w 1905000"/>
              <a:gd name="connsiteY218" fmla="*/ 1507841 h 1613849"/>
              <a:gd name="connsiteX219" fmla="*/ 752380 w 1905000"/>
              <a:gd name="connsiteY219" fmla="*/ 1500385 h 1613849"/>
              <a:gd name="connsiteX220" fmla="*/ 758827 w 1905000"/>
              <a:gd name="connsiteY220" fmla="*/ 1499841 h 1613849"/>
              <a:gd name="connsiteX221" fmla="*/ 754846 w 1905000"/>
              <a:gd name="connsiteY221" fmla="*/ 1494358 h 1613849"/>
              <a:gd name="connsiteX222" fmla="*/ 755842 w 1905000"/>
              <a:gd name="connsiteY222" fmla="*/ 1487921 h 1613849"/>
              <a:gd name="connsiteX223" fmla="*/ 762306 w 1905000"/>
              <a:gd name="connsiteY223" fmla="*/ 1488984 h 1613849"/>
              <a:gd name="connsiteX224" fmla="*/ 766320 w 1905000"/>
              <a:gd name="connsiteY224" fmla="*/ 1494454 h 1613849"/>
              <a:gd name="connsiteX225" fmla="*/ 768811 w 1905000"/>
              <a:gd name="connsiteY225" fmla="*/ 1488494 h 1613849"/>
              <a:gd name="connsiteX226" fmla="*/ 774234 w 1905000"/>
              <a:gd name="connsiteY226" fmla="*/ 1495973 h 1613849"/>
              <a:gd name="connsiteX227" fmla="*/ 771847 w 1905000"/>
              <a:gd name="connsiteY227" fmla="*/ 1502063 h 1613849"/>
              <a:gd name="connsiteX228" fmla="*/ 773877 w 1905000"/>
              <a:gd name="connsiteY228" fmla="*/ 1504808 h 1613849"/>
              <a:gd name="connsiteX229" fmla="*/ 778185 w 1905000"/>
              <a:gd name="connsiteY229" fmla="*/ 1494401 h 1613849"/>
              <a:gd name="connsiteX230" fmla="*/ 783607 w 1905000"/>
              <a:gd name="connsiteY230" fmla="*/ 1501881 h 1613849"/>
              <a:gd name="connsiteX231" fmla="*/ 779405 w 1905000"/>
              <a:gd name="connsiteY231" fmla="*/ 1512416 h 1613849"/>
              <a:gd name="connsiteX232" fmla="*/ 783428 w 1905000"/>
              <a:gd name="connsiteY232" fmla="*/ 1517621 h 1613849"/>
              <a:gd name="connsiteX233" fmla="*/ 791049 w 1905000"/>
              <a:gd name="connsiteY233" fmla="*/ 1516816 h 1613849"/>
              <a:gd name="connsiteX234" fmla="*/ 794775 w 1905000"/>
              <a:gd name="connsiteY234" fmla="*/ 1504794 h 1613849"/>
              <a:gd name="connsiteX235" fmla="*/ 800039 w 1905000"/>
              <a:gd name="connsiteY235" fmla="*/ 1515915 h 1613849"/>
              <a:gd name="connsiteX236" fmla="*/ 808279 w 1905000"/>
              <a:gd name="connsiteY236" fmla="*/ 1515060 h 1613849"/>
              <a:gd name="connsiteX237" fmla="*/ 810896 w 1905000"/>
              <a:gd name="connsiteY237" fmla="*/ 1509182 h 1613849"/>
              <a:gd name="connsiteX238" fmla="*/ 804509 w 1905000"/>
              <a:gd name="connsiteY238" fmla="*/ 1499729 h 1613849"/>
              <a:gd name="connsiteX239" fmla="*/ 808244 w 1905000"/>
              <a:gd name="connsiteY239" fmla="*/ 1491342 h 1613849"/>
              <a:gd name="connsiteX240" fmla="*/ 814711 w 1905000"/>
              <a:gd name="connsiteY240" fmla="*/ 1500613 h 1613849"/>
              <a:gd name="connsiteX241" fmla="*/ 816090 w 1905000"/>
              <a:gd name="connsiteY241" fmla="*/ 1497517 h 1613849"/>
              <a:gd name="connsiteX242" fmla="*/ 812441 w 1905000"/>
              <a:gd name="connsiteY242" fmla="*/ 1492018 h 1613849"/>
              <a:gd name="connsiteX243" fmla="*/ 816175 w 1905000"/>
              <a:gd name="connsiteY243" fmla="*/ 1483631 h 1613849"/>
              <a:gd name="connsiteX244" fmla="*/ 819904 w 1905000"/>
              <a:gd name="connsiteY244" fmla="*/ 1488949 h 1613849"/>
              <a:gd name="connsiteX245" fmla="*/ 822662 w 1905000"/>
              <a:gd name="connsiteY245" fmla="*/ 1482754 h 1613849"/>
              <a:gd name="connsiteX246" fmla="*/ 1247454 w 1905000"/>
              <a:gd name="connsiteY246" fmla="*/ 1480422 h 1613849"/>
              <a:gd name="connsiteX247" fmla="*/ 1249810 w 1905000"/>
              <a:gd name="connsiteY247" fmla="*/ 1486509 h 1613849"/>
              <a:gd name="connsiteX248" fmla="*/ 1247052 w 1905000"/>
              <a:gd name="connsiteY248" fmla="*/ 1492704 h 1613849"/>
              <a:gd name="connsiteX249" fmla="*/ 1253499 w 1905000"/>
              <a:gd name="connsiteY249" fmla="*/ 1491917 h 1613849"/>
              <a:gd name="connsiteX250" fmla="*/ 1249765 w 1905000"/>
              <a:gd name="connsiteY250" fmla="*/ 1500304 h 1613849"/>
              <a:gd name="connsiteX251" fmla="*/ 1243238 w 1905000"/>
              <a:gd name="connsiteY251" fmla="*/ 1501272 h 1613849"/>
              <a:gd name="connsiteX252" fmla="*/ 1241859 w 1905000"/>
              <a:gd name="connsiteY252" fmla="*/ 1504370 h 1613849"/>
              <a:gd name="connsiteX253" fmla="*/ 1253053 w 1905000"/>
              <a:gd name="connsiteY253" fmla="*/ 1502961 h 1613849"/>
              <a:gd name="connsiteX254" fmla="*/ 1249319 w 1905000"/>
              <a:gd name="connsiteY254" fmla="*/ 1511348 h 1613849"/>
              <a:gd name="connsiteX255" fmla="*/ 1238044 w 1905000"/>
              <a:gd name="connsiteY255" fmla="*/ 1512937 h 1613849"/>
              <a:gd name="connsiteX256" fmla="*/ 1235599 w 1905000"/>
              <a:gd name="connsiteY256" fmla="*/ 1518431 h 1613849"/>
              <a:gd name="connsiteX257" fmla="*/ 1240546 w 1905000"/>
              <a:gd name="connsiteY257" fmla="*/ 1525212 h 1613849"/>
              <a:gd name="connsiteX258" fmla="*/ 1252481 w 1905000"/>
              <a:gd name="connsiteY258" fmla="*/ 1522507 h 1613849"/>
              <a:gd name="connsiteX259" fmla="*/ 1245682 w 1905000"/>
              <a:gd name="connsiteY259" fmla="*/ 1532239 h 1613849"/>
              <a:gd name="connsiteX260" fmla="*/ 1250617 w 1905000"/>
              <a:gd name="connsiteY260" fmla="*/ 1538987 h 1613849"/>
              <a:gd name="connsiteX261" fmla="*/ 1256712 w 1905000"/>
              <a:gd name="connsiteY261" fmla="*/ 1538504 h 1613849"/>
              <a:gd name="connsiteX262" fmla="*/ 1261706 w 1905000"/>
              <a:gd name="connsiteY262" fmla="*/ 1528321 h 1613849"/>
              <a:gd name="connsiteX263" fmla="*/ 1270894 w 1905000"/>
              <a:gd name="connsiteY263" fmla="*/ 1527347 h 1613849"/>
              <a:gd name="connsiteX264" fmla="*/ 1266087 w 1905000"/>
              <a:gd name="connsiteY264" fmla="*/ 1537532 h 1613849"/>
              <a:gd name="connsiteX265" fmla="*/ 1269453 w 1905000"/>
              <a:gd name="connsiteY265" fmla="*/ 1537215 h 1613849"/>
              <a:gd name="connsiteX266" fmla="*/ 1272369 w 1905000"/>
              <a:gd name="connsiteY266" fmla="*/ 1531335 h 1613849"/>
              <a:gd name="connsiteX267" fmla="*/ 1281578 w 1905000"/>
              <a:gd name="connsiteY267" fmla="*/ 1530370 h 1613849"/>
              <a:gd name="connsiteX268" fmla="*/ 1278806 w 1905000"/>
              <a:gd name="connsiteY268" fmla="*/ 1536232 h 1613849"/>
              <a:gd name="connsiteX269" fmla="*/ 1285590 w 1905000"/>
              <a:gd name="connsiteY269" fmla="*/ 1535542 h 1613849"/>
              <a:gd name="connsiteX270" fmla="*/ 1290681 w 1905000"/>
              <a:gd name="connsiteY270" fmla="*/ 1539624 h 1613849"/>
              <a:gd name="connsiteX271" fmla="*/ 1286578 w 1905000"/>
              <a:gd name="connsiteY271" fmla="*/ 1544704 h 1613849"/>
              <a:gd name="connsiteX272" fmla="*/ 1279804 w 1905000"/>
              <a:gd name="connsiteY272" fmla="*/ 1545372 h 1613849"/>
              <a:gd name="connsiteX273" fmla="*/ 1283727 w 1905000"/>
              <a:gd name="connsiteY273" fmla="*/ 1550558 h 1613849"/>
              <a:gd name="connsiteX274" fmla="*/ 1274560 w 1905000"/>
              <a:gd name="connsiteY274" fmla="*/ 1551489 h 1613849"/>
              <a:gd name="connsiteX275" fmla="*/ 1270418 w 1905000"/>
              <a:gd name="connsiteY275" fmla="*/ 1546367 h 1613849"/>
              <a:gd name="connsiteX276" fmla="*/ 1267053 w 1905000"/>
              <a:gd name="connsiteY276" fmla="*/ 1546684 h 1613849"/>
              <a:gd name="connsiteX277" fmla="*/ 1273916 w 1905000"/>
              <a:gd name="connsiteY277" fmla="*/ 1555672 h 1613849"/>
              <a:gd name="connsiteX278" fmla="*/ 1264740 w 1905000"/>
              <a:gd name="connsiteY278" fmla="*/ 1556625 h 1613849"/>
              <a:gd name="connsiteX279" fmla="*/ 1257667 w 1905000"/>
              <a:gd name="connsiteY279" fmla="*/ 1547679 h 1613849"/>
              <a:gd name="connsiteX280" fmla="*/ 1252344 w 1905000"/>
              <a:gd name="connsiteY280" fmla="*/ 1548072 h 1613849"/>
              <a:gd name="connsiteX281" fmla="*/ 1248660 w 1905000"/>
              <a:gd name="connsiteY281" fmla="*/ 1556347 h 1613849"/>
              <a:gd name="connsiteX282" fmla="*/ 1256693 w 1905000"/>
              <a:gd name="connsiteY282" fmla="*/ 1564961 h 1613849"/>
              <a:gd name="connsiteX283" fmla="*/ 1245258 w 1905000"/>
              <a:gd name="connsiteY283" fmla="*/ 1563987 h 1613849"/>
              <a:gd name="connsiteX284" fmla="*/ 1241675 w 1905000"/>
              <a:gd name="connsiteY284" fmla="*/ 1572035 h 1613849"/>
              <a:gd name="connsiteX285" fmla="*/ 1244854 w 1905000"/>
              <a:gd name="connsiteY285" fmla="*/ 1576458 h 1613849"/>
              <a:gd name="connsiteX286" fmla="*/ 1256225 w 1905000"/>
              <a:gd name="connsiteY286" fmla="*/ 1575750 h 1613849"/>
              <a:gd name="connsiteX287" fmla="*/ 1261657 w 1905000"/>
              <a:gd name="connsiteY287" fmla="*/ 1583207 h 1613849"/>
              <a:gd name="connsiteX288" fmla="*/ 1250395 w 1905000"/>
              <a:gd name="connsiteY288" fmla="*/ 1584099 h 1613849"/>
              <a:gd name="connsiteX289" fmla="*/ 1252412 w 1905000"/>
              <a:gd name="connsiteY289" fmla="*/ 1586811 h 1613849"/>
              <a:gd name="connsiteX290" fmla="*/ 1258989 w 1905000"/>
              <a:gd name="connsiteY290" fmla="*/ 1586461 h 1613849"/>
              <a:gd name="connsiteX291" fmla="*/ 1264432 w 1905000"/>
              <a:gd name="connsiteY291" fmla="*/ 1593897 h 1613849"/>
              <a:gd name="connsiteX292" fmla="*/ 1257962 w 1905000"/>
              <a:gd name="connsiteY292" fmla="*/ 1594429 h 1613849"/>
              <a:gd name="connsiteX293" fmla="*/ 1261965 w 1905000"/>
              <a:gd name="connsiteY293" fmla="*/ 1599923 h 1613849"/>
              <a:gd name="connsiteX294" fmla="*/ 1260969 w 1905000"/>
              <a:gd name="connsiteY294" fmla="*/ 1606359 h 1613849"/>
              <a:gd name="connsiteX295" fmla="*/ 1254518 w 1905000"/>
              <a:gd name="connsiteY295" fmla="*/ 1605329 h 1613849"/>
              <a:gd name="connsiteX296" fmla="*/ 1250492 w 1905000"/>
              <a:gd name="connsiteY296" fmla="*/ 1599825 h 1613849"/>
              <a:gd name="connsiteX297" fmla="*/ 1247991 w 1905000"/>
              <a:gd name="connsiteY297" fmla="*/ 1605809 h 1613849"/>
              <a:gd name="connsiteX298" fmla="*/ 1242536 w 1905000"/>
              <a:gd name="connsiteY298" fmla="*/ 1598342 h 1613849"/>
              <a:gd name="connsiteX299" fmla="*/ 1244932 w 1905000"/>
              <a:gd name="connsiteY299" fmla="*/ 1592231 h 1613849"/>
              <a:gd name="connsiteX300" fmla="*/ 1242947 w 1905000"/>
              <a:gd name="connsiteY300" fmla="*/ 1589504 h 1613849"/>
              <a:gd name="connsiteX301" fmla="*/ 1238604 w 1905000"/>
              <a:gd name="connsiteY301" fmla="*/ 1599869 h 1613849"/>
              <a:gd name="connsiteX302" fmla="*/ 1233172 w 1905000"/>
              <a:gd name="connsiteY302" fmla="*/ 1592412 h 1613849"/>
              <a:gd name="connsiteX303" fmla="*/ 1237387 w 1905000"/>
              <a:gd name="connsiteY303" fmla="*/ 1581910 h 1613849"/>
              <a:gd name="connsiteX304" fmla="*/ 1234335 w 1905000"/>
              <a:gd name="connsiteY304" fmla="*/ 1577626 h 1613849"/>
              <a:gd name="connsiteX305" fmla="*/ 1225357 w 1905000"/>
              <a:gd name="connsiteY305" fmla="*/ 1578559 h 1613849"/>
              <a:gd name="connsiteX306" fmla="*/ 1221936 w 1905000"/>
              <a:gd name="connsiteY306" fmla="*/ 1589713 h 1613849"/>
              <a:gd name="connsiteX307" fmla="*/ 1217041 w 1905000"/>
              <a:gd name="connsiteY307" fmla="*/ 1579406 h 1613849"/>
              <a:gd name="connsiteX308" fmla="*/ 1208039 w 1905000"/>
              <a:gd name="connsiteY308" fmla="*/ 1580329 h 1613849"/>
              <a:gd name="connsiteX309" fmla="*/ 1205905 w 1905000"/>
              <a:gd name="connsiteY309" fmla="*/ 1585121 h 1613849"/>
              <a:gd name="connsiteX310" fmla="*/ 1212280 w 1905000"/>
              <a:gd name="connsiteY310" fmla="*/ 1594542 h 1613849"/>
              <a:gd name="connsiteX311" fmla="*/ 1208526 w 1905000"/>
              <a:gd name="connsiteY311" fmla="*/ 1602974 h 1613849"/>
              <a:gd name="connsiteX312" fmla="*/ 1202091 w 1905000"/>
              <a:gd name="connsiteY312" fmla="*/ 1593689 h 1613849"/>
              <a:gd name="connsiteX313" fmla="*/ 1200722 w 1905000"/>
              <a:gd name="connsiteY313" fmla="*/ 1596764 h 1613849"/>
              <a:gd name="connsiteX314" fmla="*/ 1204371 w 1905000"/>
              <a:gd name="connsiteY314" fmla="*/ 1602262 h 1613849"/>
              <a:gd name="connsiteX315" fmla="*/ 1200617 w 1905000"/>
              <a:gd name="connsiteY315" fmla="*/ 1610695 h 1613849"/>
              <a:gd name="connsiteX316" fmla="*/ 1196897 w 1905000"/>
              <a:gd name="connsiteY316" fmla="*/ 1605354 h 1613849"/>
              <a:gd name="connsiteX317" fmla="*/ 1194139 w 1905000"/>
              <a:gd name="connsiteY317" fmla="*/ 1611549 h 1613849"/>
              <a:gd name="connsiteX318" fmla="*/ 1188049 w 1905000"/>
              <a:gd name="connsiteY318" fmla="*/ 1613849 h 1613849"/>
              <a:gd name="connsiteX319" fmla="*/ 1185682 w 1905000"/>
              <a:gd name="connsiteY319" fmla="*/ 1607783 h 1613849"/>
              <a:gd name="connsiteX320" fmla="*/ 1188440 w 1905000"/>
              <a:gd name="connsiteY320" fmla="*/ 1601588 h 1613849"/>
              <a:gd name="connsiteX321" fmla="*/ 1182005 w 1905000"/>
              <a:gd name="connsiteY321" fmla="*/ 1602408 h 1613849"/>
              <a:gd name="connsiteX322" fmla="*/ 1185760 w 1905000"/>
              <a:gd name="connsiteY322" fmla="*/ 1593975 h 1613849"/>
              <a:gd name="connsiteX323" fmla="*/ 1192265 w 1905000"/>
              <a:gd name="connsiteY323" fmla="*/ 1592998 h 1613849"/>
              <a:gd name="connsiteX324" fmla="*/ 1193633 w 1905000"/>
              <a:gd name="connsiteY324" fmla="*/ 1589924 h 1613849"/>
              <a:gd name="connsiteX325" fmla="*/ 1182428 w 1905000"/>
              <a:gd name="connsiteY325" fmla="*/ 1591355 h 1613849"/>
              <a:gd name="connsiteX326" fmla="*/ 1186182 w 1905000"/>
              <a:gd name="connsiteY326" fmla="*/ 1582922 h 1613849"/>
              <a:gd name="connsiteX327" fmla="*/ 1197448 w 1905000"/>
              <a:gd name="connsiteY327" fmla="*/ 1581355 h 1613849"/>
              <a:gd name="connsiteX328" fmla="*/ 1199773 w 1905000"/>
              <a:gd name="connsiteY328" fmla="*/ 1576133 h 1613849"/>
              <a:gd name="connsiteX329" fmla="*/ 1194780 w 1905000"/>
              <a:gd name="connsiteY329" fmla="*/ 1569333 h 1613849"/>
              <a:gd name="connsiteX330" fmla="*/ 1182933 w 1905000"/>
              <a:gd name="connsiteY330" fmla="*/ 1572022 h 1613849"/>
              <a:gd name="connsiteX331" fmla="*/ 1189667 w 1905000"/>
              <a:gd name="connsiteY331" fmla="*/ 1562315 h 1613849"/>
              <a:gd name="connsiteX332" fmla="*/ 1184483 w 1905000"/>
              <a:gd name="connsiteY332" fmla="*/ 1555213 h 1613849"/>
              <a:gd name="connsiteX333" fmla="*/ 1178812 w 1905000"/>
              <a:gd name="connsiteY333" fmla="*/ 1555776 h 1613849"/>
              <a:gd name="connsiteX334" fmla="*/ 1173785 w 1905000"/>
              <a:gd name="connsiteY334" fmla="*/ 1565972 h 1613849"/>
              <a:gd name="connsiteX335" fmla="*/ 1164609 w 1905000"/>
              <a:gd name="connsiteY335" fmla="*/ 1566924 h 1613849"/>
              <a:gd name="connsiteX336" fmla="*/ 1169414 w 1905000"/>
              <a:gd name="connsiteY336" fmla="*/ 1556739 h 1613849"/>
              <a:gd name="connsiteX337" fmla="*/ 1166051 w 1905000"/>
              <a:gd name="connsiteY337" fmla="*/ 1557110 h 1613849"/>
              <a:gd name="connsiteX338" fmla="*/ 1163113 w 1905000"/>
              <a:gd name="connsiteY338" fmla="*/ 1562981 h 1613849"/>
              <a:gd name="connsiteX339" fmla="*/ 1153946 w 1905000"/>
              <a:gd name="connsiteY339" fmla="*/ 1563911 h 1613849"/>
              <a:gd name="connsiteX340" fmla="*/ 1156709 w 1905000"/>
              <a:gd name="connsiteY340" fmla="*/ 1558070 h 1613849"/>
              <a:gd name="connsiteX341" fmla="*/ 1149936 w 1905000"/>
              <a:gd name="connsiteY341" fmla="*/ 1558739 h 1613849"/>
              <a:gd name="connsiteX342" fmla="*/ 1144843 w 1905000"/>
              <a:gd name="connsiteY342" fmla="*/ 1554657 h 1613849"/>
              <a:gd name="connsiteX343" fmla="*/ 1148969 w 1905000"/>
              <a:gd name="connsiteY343" fmla="*/ 1549587 h 1613849"/>
              <a:gd name="connsiteX344" fmla="*/ 1155699 w 1905000"/>
              <a:gd name="connsiteY344" fmla="*/ 1548898 h 1613849"/>
              <a:gd name="connsiteX345" fmla="*/ 1151788 w 1905000"/>
              <a:gd name="connsiteY345" fmla="*/ 1543744 h 1613849"/>
              <a:gd name="connsiteX346" fmla="*/ 1160964 w 1905000"/>
              <a:gd name="connsiteY346" fmla="*/ 1542792 h 1613849"/>
              <a:gd name="connsiteX347" fmla="*/ 1165074 w 1905000"/>
              <a:gd name="connsiteY347" fmla="*/ 1547926 h 1613849"/>
              <a:gd name="connsiteX348" fmla="*/ 1168450 w 1905000"/>
              <a:gd name="connsiteY348" fmla="*/ 1547587 h 1613849"/>
              <a:gd name="connsiteX349" fmla="*/ 1161575 w 1905000"/>
              <a:gd name="connsiteY349" fmla="*/ 1538621 h 1613849"/>
              <a:gd name="connsiteX350" fmla="*/ 1170784 w 1905000"/>
              <a:gd name="connsiteY350" fmla="*/ 1537656 h 1613849"/>
              <a:gd name="connsiteX351" fmla="*/ 1177825 w 1905000"/>
              <a:gd name="connsiteY351" fmla="*/ 1546614 h 1613849"/>
              <a:gd name="connsiteX352" fmla="*/ 1184111 w 1905000"/>
              <a:gd name="connsiteY352" fmla="*/ 1545946 h 1613849"/>
              <a:gd name="connsiteX353" fmla="*/ 1187301 w 1905000"/>
              <a:gd name="connsiteY353" fmla="*/ 1538780 h 1613849"/>
              <a:gd name="connsiteX354" fmla="*/ 1178676 w 1905000"/>
              <a:gd name="connsiteY354" fmla="*/ 1529548 h 1613849"/>
              <a:gd name="connsiteX355" fmla="*/ 1190956 w 1905000"/>
              <a:gd name="connsiteY355" fmla="*/ 1530573 h 1613849"/>
              <a:gd name="connsiteX356" fmla="*/ 1194448 w 1905000"/>
              <a:gd name="connsiteY356" fmla="*/ 1522728 h 1613849"/>
              <a:gd name="connsiteX357" fmla="*/ 1190638 w 1905000"/>
              <a:gd name="connsiteY357" fmla="*/ 1517836 h 1613849"/>
              <a:gd name="connsiteX358" fmla="*/ 1179302 w 1905000"/>
              <a:gd name="connsiteY358" fmla="*/ 1518585 h 1613849"/>
              <a:gd name="connsiteX359" fmla="*/ 1173825 w 1905000"/>
              <a:gd name="connsiteY359" fmla="*/ 1511109 h 1613849"/>
              <a:gd name="connsiteX360" fmla="*/ 1185097 w 1905000"/>
              <a:gd name="connsiteY360" fmla="*/ 1510195 h 1613849"/>
              <a:gd name="connsiteX361" fmla="*/ 1183081 w 1905000"/>
              <a:gd name="connsiteY361" fmla="*/ 1507482 h 1613849"/>
              <a:gd name="connsiteX362" fmla="*/ 1176525 w 1905000"/>
              <a:gd name="connsiteY362" fmla="*/ 1507841 h 1613849"/>
              <a:gd name="connsiteX363" fmla="*/ 1171093 w 1905000"/>
              <a:gd name="connsiteY363" fmla="*/ 1500384 h 1613849"/>
              <a:gd name="connsiteX364" fmla="*/ 1177540 w 1905000"/>
              <a:gd name="connsiteY364" fmla="*/ 1499841 h 1613849"/>
              <a:gd name="connsiteX365" fmla="*/ 1173559 w 1905000"/>
              <a:gd name="connsiteY365" fmla="*/ 1494358 h 1613849"/>
              <a:gd name="connsiteX366" fmla="*/ 1174555 w 1905000"/>
              <a:gd name="connsiteY366" fmla="*/ 1487921 h 1613849"/>
              <a:gd name="connsiteX367" fmla="*/ 1181019 w 1905000"/>
              <a:gd name="connsiteY367" fmla="*/ 1488984 h 1613849"/>
              <a:gd name="connsiteX368" fmla="*/ 1185033 w 1905000"/>
              <a:gd name="connsiteY368" fmla="*/ 1494455 h 1613849"/>
              <a:gd name="connsiteX369" fmla="*/ 1187524 w 1905000"/>
              <a:gd name="connsiteY369" fmla="*/ 1488495 h 1613849"/>
              <a:gd name="connsiteX370" fmla="*/ 1192947 w 1905000"/>
              <a:gd name="connsiteY370" fmla="*/ 1495974 h 1613849"/>
              <a:gd name="connsiteX371" fmla="*/ 1190561 w 1905000"/>
              <a:gd name="connsiteY371" fmla="*/ 1502063 h 1613849"/>
              <a:gd name="connsiteX372" fmla="*/ 1192590 w 1905000"/>
              <a:gd name="connsiteY372" fmla="*/ 1504808 h 1613849"/>
              <a:gd name="connsiteX373" fmla="*/ 1196898 w 1905000"/>
              <a:gd name="connsiteY373" fmla="*/ 1494402 h 1613849"/>
              <a:gd name="connsiteX374" fmla="*/ 1202321 w 1905000"/>
              <a:gd name="connsiteY374" fmla="*/ 1501881 h 1613849"/>
              <a:gd name="connsiteX375" fmla="*/ 1198118 w 1905000"/>
              <a:gd name="connsiteY375" fmla="*/ 1512416 h 1613849"/>
              <a:gd name="connsiteX376" fmla="*/ 1202141 w 1905000"/>
              <a:gd name="connsiteY376" fmla="*/ 1517621 h 1613849"/>
              <a:gd name="connsiteX377" fmla="*/ 1209762 w 1905000"/>
              <a:gd name="connsiteY377" fmla="*/ 1516815 h 1613849"/>
              <a:gd name="connsiteX378" fmla="*/ 1213488 w 1905000"/>
              <a:gd name="connsiteY378" fmla="*/ 1504795 h 1613849"/>
              <a:gd name="connsiteX379" fmla="*/ 1218753 w 1905000"/>
              <a:gd name="connsiteY379" fmla="*/ 1515916 h 1613849"/>
              <a:gd name="connsiteX380" fmla="*/ 1226992 w 1905000"/>
              <a:gd name="connsiteY380" fmla="*/ 1515059 h 1613849"/>
              <a:gd name="connsiteX381" fmla="*/ 1229609 w 1905000"/>
              <a:gd name="connsiteY381" fmla="*/ 1509182 h 1613849"/>
              <a:gd name="connsiteX382" fmla="*/ 1223222 w 1905000"/>
              <a:gd name="connsiteY382" fmla="*/ 1499729 h 1613849"/>
              <a:gd name="connsiteX383" fmla="*/ 1226956 w 1905000"/>
              <a:gd name="connsiteY383" fmla="*/ 1491342 h 1613849"/>
              <a:gd name="connsiteX384" fmla="*/ 1233423 w 1905000"/>
              <a:gd name="connsiteY384" fmla="*/ 1500614 h 1613849"/>
              <a:gd name="connsiteX385" fmla="*/ 1234802 w 1905000"/>
              <a:gd name="connsiteY385" fmla="*/ 1497517 h 1613849"/>
              <a:gd name="connsiteX386" fmla="*/ 1231153 w 1905000"/>
              <a:gd name="connsiteY386" fmla="*/ 1492018 h 1613849"/>
              <a:gd name="connsiteX387" fmla="*/ 1234888 w 1905000"/>
              <a:gd name="connsiteY387" fmla="*/ 1483631 h 1613849"/>
              <a:gd name="connsiteX388" fmla="*/ 1238618 w 1905000"/>
              <a:gd name="connsiteY388" fmla="*/ 1488949 h 1613849"/>
              <a:gd name="connsiteX389" fmla="*/ 1241375 w 1905000"/>
              <a:gd name="connsiteY389" fmla="*/ 1482754 h 1613849"/>
              <a:gd name="connsiteX390" fmla="*/ 410028 w 1905000"/>
              <a:gd name="connsiteY390" fmla="*/ 1480422 h 1613849"/>
              <a:gd name="connsiteX391" fmla="*/ 412384 w 1905000"/>
              <a:gd name="connsiteY391" fmla="*/ 1486510 h 1613849"/>
              <a:gd name="connsiteX392" fmla="*/ 409626 w 1905000"/>
              <a:gd name="connsiteY392" fmla="*/ 1492704 h 1613849"/>
              <a:gd name="connsiteX393" fmla="*/ 416073 w 1905000"/>
              <a:gd name="connsiteY393" fmla="*/ 1491918 h 1613849"/>
              <a:gd name="connsiteX394" fmla="*/ 412339 w 1905000"/>
              <a:gd name="connsiteY394" fmla="*/ 1500305 h 1613849"/>
              <a:gd name="connsiteX395" fmla="*/ 405812 w 1905000"/>
              <a:gd name="connsiteY395" fmla="*/ 1501273 h 1613849"/>
              <a:gd name="connsiteX396" fmla="*/ 404433 w 1905000"/>
              <a:gd name="connsiteY396" fmla="*/ 1504369 h 1613849"/>
              <a:gd name="connsiteX397" fmla="*/ 415628 w 1905000"/>
              <a:gd name="connsiteY397" fmla="*/ 1502960 h 1613849"/>
              <a:gd name="connsiteX398" fmla="*/ 411894 w 1905000"/>
              <a:gd name="connsiteY398" fmla="*/ 1511348 h 1613849"/>
              <a:gd name="connsiteX399" fmla="*/ 400618 w 1905000"/>
              <a:gd name="connsiteY399" fmla="*/ 1512937 h 1613849"/>
              <a:gd name="connsiteX400" fmla="*/ 398172 w 1905000"/>
              <a:gd name="connsiteY400" fmla="*/ 1518430 h 1613849"/>
              <a:gd name="connsiteX401" fmla="*/ 403120 w 1905000"/>
              <a:gd name="connsiteY401" fmla="*/ 1525212 h 1613849"/>
              <a:gd name="connsiteX402" fmla="*/ 415055 w 1905000"/>
              <a:gd name="connsiteY402" fmla="*/ 1522507 h 1613849"/>
              <a:gd name="connsiteX403" fmla="*/ 408256 w 1905000"/>
              <a:gd name="connsiteY403" fmla="*/ 1532239 h 1613849"/>
              <a:gd name="connsiteX404" fmla="*/ 413191 w 1905000"/>
              <a:gd name="connsiteY404" fmla="*/ 1538987 h 1613849"/>
              <a:gd name="connsiteX405" fmla="*/ 419286 w 1905000"/>
              <a:gd name="connsiteY405" fmla="*/ 1538505 h 1613849"/>
              <a:gd name="connsiteX406" fmla="*/ 424280 w 1905000"/>
              <a:gd name="connsiteY406" fmla="*/ 1528321 h 1613849"/>
              <a:gd name="connsiteX407" fmla="*/ 433467 w 1905000"/>
              <a:gd name="connsiteY407" fmla="*/ 1527346 h 1613849"/>
              <a:gd name="connsiteX408" fmla="*/ 428661 w 1905000"/>
              <a:gd name="connsiteY408" fmla="*/ 1537532 h 1613849"/>
              <a:gd name="connsiteX409" fmla="*/ 432027 w 1905000"/>
              <a:gd name="connsiteY409" fmla="*/ 1537215 h 1613849"/>
              <a:gd name="connsiteX410" fmla="*/ 434943 w 1905000"/>
              <a:gd name="connsiteY410" fmla="*/ 1531334 h 1613849"/>
              <a:gd name="connsiteX411" fmla="*/ 444152 w 1905000"/>
              <a:gd name="connsiteY411" fmla="*/ 1530370 h 1613849"/>
              <a:gd name="connsiteX412" fmla="*/ 441379 w 1905000"/>
              <a:gd name="connsiteY412" fmla="*/ 1536232 h 1613849"/>
              <a:gd name="connsiteX413" fmla="*/ 448163 w 1905000"/>
              <a:gd name="connsiteY413" fmla="*/ 1535542 h 1613849"/>
              <a:gd name="connsiteX414" fmla="*/ 453255 w 1905000"/>
              <a:gd name="connsiteY414" fmla="*/ 1539624 h 1613849"/>
              <a:gd name="connsiteX415" fmla="*/ 449152 w 1905000"/>
              <a:gd name="connsiteY415" fmla="*/ 1544704 h 1613849"/>
              <a:gd name="connsiteX416" fmla="*/ 442377 w 1905000"/>
              <a:gd name="connsiteY416" fmla="*/ 1545372 h 1613849"/>
              <a:gd name="connsiteX417" fmla="*/ 446301 w 1905000"/>
              <a:gd name="connsiteY417" fmla="*/ 1550559 h 1613849"/>
              <a:gd name="connsiteX418" fmla="*/ 437134 w 1905000"/>
              <a:gd name="connsiteY418" fmla="*/ 1551489 h 1613849"/>
              <a:gd name="connsiteX419" fmla="*/ 432992 w 1905000"/>
              <a:gd name="connsiteY419" fmla="*/ 1546367 h 1613849"/>
              <a:gd name="connsiteX420" fmla="*/ 429627 w 1905000"/>
              <a:gd name="connsiteY420" fmla="*/ 1546684 h 1613849"/>
              <a:gd name="connsiteX421" fmla="*/ 436491 w 1905000"/>
              <a:gd name="connsiteY421" fmla="*/ 1555672 h 1613849"/>
              <a:gd name="connsiteX422" fmla="*/ 427314 w 1905000"/>
              <a:gd name="connsiteY422" fmla="*/ 1556624 h 1613849"/>
              <a:gd name="connsiteX423" fmla="*/ 420242 w 1905000"/>
              <a:gd name="connsiteY423" fmla="*/ 1547679 h 1613849"/>
              <a:gd name="connsiteX424" fmla="*/ 414918 w 1905000"/>
              <a:gd name="connsiteY424" fmla="*/ 1548071 h 1613849"/>
              <a:gd name="connsiteX425" fmla="*/ 411235 w 1905000"/>
              <a:gd name="connsiteY425" fmla="*/ 1556346 h 1613849"/>
              <a:gd name="connsiteX426" fmla="*/ 419267 w 1905000"/>
              <a:gd name="connsiteY426" fmla="*/ 1564960 h 1613849"/>
              <a:gd name="connsiteX427" fmla="*/ 407832 w 1905000"/>
              <a:gd name="connsiteY427" fmla="*/ 1563988 h 1613849"/>
              <a:gd name="connsiteX428" fmla="*/ 404248 w 1905000"/>
              <a:gd name="connsiteY428" fmla="*/ 1572035 h 1613849"/>
              <a:gd name="connsiteX429" fmla="*/ 407428 w 1905000"/>
              <a:gd name="connsiteY429" fmla="*/ 1576458 h 1613849"/>
              <a:gd name="connsiteX430" fmla="*/ 418799 w 1905000"/>
              <a:gd name="connsiteY430" fmla="*/ 1575750 h 1613849"/>
              <a:gd name="connsiteX431" fmla="*/ 424231 w 1905000"/>
              <a:gd name="connsiteY431" fmla="*/ 1583207 h 1613849"/>
              <a:gd name="connsiteX432" fmla="*/ 412968 w 1905000"/>
              <a:gd name="connsiteY432" fmla="*/ 1584098 h 1613849"/>
              <a:gd name="connsiteX433" fmla="*/ 414986 w 1905000"/>
              <a:gd name="connsiteY433" fmla="*/ 1586811 h 1613849"/>
              <a:gd name="connsiteX434" fmla="*/ 421563 w 1905000"/>
              <a:gd name="connsiteY434" fmla="*/ 1586461 h 1613849"/>
              <a:gd name="connsiteX435" fmla="*/ 427006 w 1905000"/>
              <a:gd name="connsiteY435" fmla="*/ 1593896 h 1613849"/>
              <a:gd name="connsiteX436" fmla="*/ 420536 w 1905000"/>
              <a:gd name="connsiteY436" fmla="*/ 1594429 h 1613849"/>
              <a:gd name="connsiteX437" fmla="*/ 424539 w 1905000"/>
              <a:gd name="connsiteY437" fmla="*/ 1599923 h 1613849"/>
              <a:gd name="connsiteX438" fmla="*/ 423543 w 1905000"/>
              <a:gd name="connsiteY438" fmla="*/ 1606360 h 1613849"/>
              <a:gd name="connsiteX439" fmla="*/ 417092 w 1905000"/>
              <a:gd name="connsiteY439" fmla="*/ 1605329 h 1613849"/>
              <a:gd name="connsiteX440" fmla="*/ 413066 w 1905000"/>
              <a:gd name="connsiteY440" fmla="*/ 1599826 h 1613849"/>
              <a:gd name="connsiteX441" fmla="*/ 410565 w 1905000"/>
              <a:gd name="connsiteY441" fmla="*/ 1605809 h 1613849"/>
              <a:gd name="connsiteX442" fmla="*/ 405109 w 1905000"/>
              <a:gd name="connsiteY442" fmla="*/ 1598341 h 1613849"/>
              <a:gd name="connsiteX443" fmla="*/ 407505 w 1905000"/>
              <a:gd name="connsiteY443" fmla="*/ 1592230 h 1613849"/>
              <a:gd name="connsiteX444" fmla="*/ 405521 w 1905000"/>
              <a:gd name="connsiteY444" fmla="*/ 1589505 h 1613849"/>
              <a:gd name="connsiteX445" fmla="*/ 401178 w 1905000"/>
              <a:gd name="connsiteY445" fmla="*/ 1599869 h 1613849"/>
              <a:gd name="connsiteX446" fmla="*/ 395746 w 1905000"/>
              <a:gd name="connsiteY446" fmla="*/ 1592412 h 1613849"/>
              <a:gd name="connsiteX447" fmla="*/ 399962 w 1905000"/>
              <a:gd name="connsiteY447" fmla="*/ 1581909 h 1613849"/>
              <a:gd name="connsiteX448" fmla="*/ 396909 w 1905000"/>
              <a:gd name="connsiteY448" fmla="*/ 1577626 h 1613849"/>
              <a:gd name="connsiteX449" fmla="*/ 387931 w 1905000"/>
              <a:gd name="connsiteY449" fmla="*/ 1578558 h 1613849"/>
              <a:gd name="connsiteX450" fmla="*/ 384509 w 1905000"/>
              <a:gd name="connsiteY450" fmla="*/ 1589712 h 1613849"/>
              <a:gd name="connsiteX451" fmla="*/ 379615 w 1905000"/>
              <a:gd name="connsiteY451" fmla="*/ 1579406 h 1613849"/>
              <a:gd name="connsiteX452" fmla="*/ 370613 w 1905000"/>
              <a:gd name="connsiteY452" fmla="*/ 1580329 h 1613849"/>
              <a:gd name="connsiteX453" fmla="*/ 368479 w 1905000"/>
              <a:gd name="connsiteY453" fmla="*/ 1585122 h 1613849"/>
              <a:gd name="connsiteX454" fmla="*/ 374853 w 1905000"/>
              <a:gd name="connsiteY454" fmla="*/ 1594541 h 1613849"/>
              <a:gd name="connsiteX455" fmla="*/ 371100 w 1905000"/>
              <a:gd name="connsiteY455" fmla="*/ 1602974 h 1613849"/>
              <a:gd name="connsiteX456" fmla="*/ 364665 w 1905000"/>
              <a:gd name="connsiteY456" fmla="*/ 1593689 h 1613849"/>
              <a:gd name="connsiteX457" fmla="*/ 363296 w 1905000"/>
              <a:gd name="connsiteY457" fmla="*/ 1596764 h 1613849"/>
              <a:gd name="connsiteX458" fmla="*/ 366945 w 1905000"/>
              <a:gd name="connsiteY458" fmla="*/ 1602262 h 1613849"/>
              <a:gd name="connsiteX459" fmla="*/ 363191 w 1905000"/>
              <a:gd name="connsiteY459" fmla="*/ 1610695 h 1613849"/>
              <a:gd name="connsiteX460" fmla="*/ 359471 w 1905000"/>
              <a:gd name="connsiteY460" fmla="*/ 1605355 h 1613849"/>
              <a:gd name="connsiteX461" fmla="*/ 356713 w 1905000"/>
              <a:gd name="connsiteY461" fmla="*/ 1611549 h 1613849"/>
              <a:gd name="connsiteX462" fmla="*/ 350622 w 1905000"/>
              <a:gd name="connsiteY462" fmla="*/ 1613848 h 1613849"/>
              <a:gd name="connsiteX463" fmla="*/ 348256 w 1905000"/>
              <a:gd name="connsiteY463" fmla="*/ 1607783 h 1613849"/>
              <a:gd name="connsiteX464" fmla="*/ 351014 w 1905000"/>
              <a:gd name="connsiteY464" fmla="*/ 1601589 h 1613849"/>
              <a:gd name="connsiteX465" fmla="*/ 344579 w 1905000"/>
              <a:gd name="connsiteY465" fmla="*/ 1602408 h 1613849"/>
              <a:gd name="connsiteX466" fmla="*/ 348334 w 1905000"/>
              <a:gd name="connsiteY466" fmla="*/ 1593976 h 1613849"/>
              <a:gd name="connsiteX467" fmla="*/ 354839 w 1905000"/>
              <a:gd name="connsiteY467" fmla="*/ 1592998 h 1613849"/>
              <a:gd name="connsiteX468" fmla="*/ 356207 w 1905000"/>
              <a:gd name="connsiteY468" fmla="*/ 1589924 h 1613849"/>
              <a:gd name="connsiteX469" fmla="*/ 345002 w 1905000"/>
              <a:gd name="connsiteY469" fmla="*/ 1591354 h 1613849"/>
              <a:gd name="connsiteX470" fmla="*/ 348756 w 1905000"/>
              <a:gd name="connsiteY470" fmla="*/ 1582922 h 1613849"/>
              <a:gd name="connsiteX471" fmla="*/ 360022 w 1905000"/>
              <a:gd name="connsiteY471" fmla="*/ 1581356 h 1613849"/>
              <a:gd name="connsiteX472" fmla="*/ 362347 w 1905000"/>
              <a:gd name="connsiteY472" fmla="*/ 1576134 h 1613849"/>
              <a:gd name="connsiteX473" fmla="*/ 357354 w 1905000"/>
              <a:gd name="connsiteY473" fmla="*/ 1569333 h 1613849"/>
              <a:gd name="connsiteX474" fmla="*/ 345507 w 1905000"/>
              <a:gd name="connsiteY474" fmla="*/ 1572021 h 1613849"/>
              <a:gd name="connsiteX475" fmla="*/ 352241 w 1905000"/>
              <a:gd name="connsiteY475" fmla="*/ 1562315 h 1613849"/>
              <a:gd name="connsiteX476" fmla="*/ 347057 w 1905000"/>
              <a:gd name="connsiteY476" fmla="*/ 1555213 h 1613849"/>
              <a:gd name="connsiteX477" fmla="*/ 341386 w 1905000"/>
              <a:gd name="connsiteY477" fmla="*/ 1555777 h 1613849"/>
              <a:gd name="connsiteX478" fmla="*/ 336359 w 1905000"/>
              <a:gd name="connsiteY478" fmla="*/ 1565972 h 1613849"/>
              <a:gd name="connsiteX479" fmla="*/ 327183 w 1905000"/>
              <a:gd name="connsiteY479" fmla="*/ 1566924 h 1613849"/>
              <a:gd name="connsiteX480" fmla="*/ 331989 w 1905000"/>
              <a:gd name="connsiteY480" fmla="*/ 1556739 h 1613849"/>
              <a:gd name="connsiteX481" fmla="*/ 328625 w 1905000"/>
              <a:gd name="connsiteY481" fmla="*/ 1557111 h 1613849"/>
              <a:gd name="connsiteX482" fmla="*/ 325687 w 1905000"/>
              <a:gd name="connsiteY482" fmla="*/ 1562981 h 1613849"/>
              <a:gd name="connsiteX483" fmla="*/ 316520 w 1905000"/>
              <a:gd name="connsiteY483" fmla="*/ 1563911 h 1613849"/>
              <a:gd name="connsiteX484" fmla="*/ 319283 w 1905000"/>
              <a:gd name="connsiteY484" fmla="*/ 1558071 h 1613849"/>
              <a:gd name="connsiteX485" fmla="*/ 312509 w 1905000"/>
              <a:gd name="connsiteY485" fmla="*/ 1558739 h 1613849"/>
              <a:gd name="connsiteX486" fmla="*/ 307417 w 1905000"/>
              <a:gd name="connsiteY486" fmla="*/ 1554657 h 1613849"/>
              <a:gd name="connsiteX487" fmla="*/ 311544 w 1905000"/>
              <a:gd name="connsiteY487" fmla="*/ 1549586 h 1613849"/>
              <a:gd name="connsiteX488" fmla="*/ 318273 w 1905000"/>
              <a:gd name="connsiteY488" fmla="*/ 1548898 h 1613849"/>
              <a:gd name="connsiteX489" fmla="*/ 314362 w 1905000"/>
              <a:gd name="connsiteY489" fmla="*/ 1543744 h 1613849"/>
              <a:gd name="connsiteX490" fmla="*/ 323539 w 1905000"/>
              <a:gd name="connsiteY490" fmla="*/ 1542791 h 1613849"/>
              <a:gd name="connsiteX491" fmla="*/ 327648 w 1905000"/>
              <a:gd name="connsiteY491" fmla="*/ 1547926 h 1613849"/>
              <a:gd name="connsiteX492" fmla="*/ 331024 w 1905000"/>
              <a:gd name="connsiteY492" fmla="*/ 1547587 h 1613849"/>
              <a:gd name="connsiteX493" fmla="*/ 324149 w 1905000"/>
              <a:gd name="connsiteY493" fmla="*/ 1538621 h 1613849"/>
              <a:gd name="connsiteX494" fmla="*/ 333358 w 1905000"/>
              <a:gd name="connsiteY494" fmla="*/ 1537656 h 1613849"/>
              <a:gd name="connsiteX495" fmla="*/ 340398 w 1905000"/>
              <a:gd name="connsiteY495" fmla="*/ 1546614 h 1613849"/>
              <a:gd name="connsiteX496" fmla="*/ 346684 w 1905000"/>
              <a:gd name="connsiteY496" fmla="*/ 1545946 h 1613849"/>
              <a:gd name="connsiteX497" fmla="*/ 349876 w 1905000"/>
              <a:gd name="connsiteY497" fmla="*/ 1538779 h 1613849"/>
              <a:gd name="connsiteX498" fmla="*/ 341250 w 1905000"/>
              <a:gd name="connsiteY498" fmla="*/ 1529548 h 1613849"/>
              <a:gd name="connsiteX499" fmla="*/ 353529 w 1905000"/>
              <a:gd name="connsiteY499" fmla="*/ 1530572 h 1613849"/>
              <a:gd name="connsiteX500" fmla="*/ 357022 w 1905000"/>
              <a:gd name="connsiteY500" fmla="*/ 1522728 h 1613849"/>
              <a:gd name="connsiteX501" fmla="*/ 353212 w 1905000"/>
              <a:gd name="connsiteY501" fmla="*/ 1517835 h 1613849"/>
              <a:gd name="connsiteX502" fmla="*/ 341876 w 1905000"/>
              <a:gd name="connsiteY502" fmla="*/ 1518585 h 1613849"/>
              <a:gd name="connsiteX503" fmla="*/ 336398 w 1905000"/>
              <a:gd name="connsiteY503" fmla="*/ 1511108 h 1613849"/>
              <a:gd name="connsiteX504" fmla="*/ 347671 w 1905000"/>
              <a:gd name="connsiteY504" fmla="*/ 1510195 h 1613849"/>
              <a:gd name="connsiteX505" fmla="*/ 345654 w 1905000"/>
              <a:gd name="connsiteY505" fmla="*/ 1507481 h 1613849"/>
              <a:gd name="connsiteX506" fmla="*/ 339100 w 1905000"/>
              <a:gd name="connsiteY506" fmla="*/ 1507841 h 1613849"/>
              <a:gd name="connsiteX507" fmla="*/ 333667 w 1905000"/>
              <a:gd name="connsiteY507" fmla="*/ 1500384 h 1613849"/>
              <a:gd name="connsiteX508" fmla="*/ 340114 w 1905000"/>
              <a:gd name="connsiteY508" fmla="*/ 1499841 h 1613849"/>
              <a:gd name="connsiteX509" fmla="*/ 336133 w 1905000"/>
              <a:gd name="connsiteY509" fmla="*/ 1494358 h 1613849"/>
              <a:gd name="connsiteX510" fmla="*/ 337129 w 1905000"/>
              <a:gd name="connsiteY510" fmla="*/ 1487922 h 1613849"/>
              <a:gd name="connsiteX511" fmla="*/ 343593 w 1905000"/>
              <a:gd name="connsiteY511" fmla="*/ 1488984 h 1613849"/>
              <a:gd name="connsiteX512" fmla="*/ 347607 w 1905000"/>
              <a:gd name="connsiteY512" fmla="*/ 1494455 h 1613849"/>
              <a:gd name="connsiteX513" fmla="*/ 350097 w 1905000"/>
              <a:gd name="connsiteY513" fmla="*/ 1488494 h 1613849"/>
              <a:gd name="connsiteX514" fmla="*/ 355520 w 1905000"/>
              <a:gd name="connsiteY514" fmla="*/ 1495973 h 1613849"/>
              <a:gd name="connsiteX515" fmla="*/ 353134 w 1905000"/>
              <a:gd name="connsiteY515" fmla="*/ 1502063 h 1613849"/>
              <a:gd name="connsiteX516" fmla="*/ 355164 w 1905000"/>
              <a:gd name="connsiteY516" fmla="*/ 1504809 h 1613849"/>
              <a:gd name="connsiteX517" fmla="*/ 359471 w 1905000"/>
              <a:gd name="connsiteY517" fmla="*/ 1494401 h 1613849"/>
              <a:gd name="connsiteX518" fmla="*/ 364895 w 1905000"/>
              <a:gd name="connsiteY518" fmla="*/ 1501882 h 1613849"/>
              <a:gd name="connsiteX519" fmla="*/ 360691 w 1905000"/>
              <a:gd name="connsiteY519" fmla="*/ 1512416 h 1613849"/>
              <a:gd name="connsiteX520" fmla="*/ 364715 w 1905000"/>
              <a:gd name="connsiteY520" fmla="*/ 1517621 h 1613849"/>
              <a:gd name="connsiteX521" fmla="*/ 372336 w 1905000"/>
              <a:gd name="connsiteY521" fmla="*/ 1516815 h 1613849"/>
              <a:gd name="connsiteX522" fmla="*/ 376062 w 1905000"/>
              <a:gd name="connsiteY522" fmla="*/ 1504794 h 1613849"/>
              <a:gd name="connsiteX523" fmla="*/ 381327 w 1905000"/>
              <a:gd name="connsiteY523" fmla="*/ 1515916 h 1613849"/>
              <a:gd name="connsiteX524" fmla="*/ 389566 w 1905000"/>
              <a:gd name="connsiteY524" fmla="*/ 1515060 h 1613849"/>
              <a:gd name="connsiteX525" fmla="*/ 392183 w 1905000"/>
              <a:gd name="connsiteY525" fmla="*/ 1509182 h 1613849"/>
              <a:gd name="connsiteX526" fmla="*/ 385796 w 1905000"/>
              <a:gd name="connsiteY526" fmla="*/ 1499729 h 1613849"/>
              <a:gd name="connsiteX527" fmla="*/ 389530 w 1905000"/>
              <a:gd name="connsiteY527" fmla="*/ 1491342 h 1613849"/>
              <a:gd name="connsiteX528" fmla="*/ 395998 w 1905000"/>
              <a:gd name="connsiteY528" fmla="*/ 1500614 h 1613849"/>
              <a:gd name="connsiteX529" fmla="*/ 397376 w 1905000"/>
              <a:gd name="connsiteY529" fmla="*/ 1497517 h 1613849"/>
              <a:gd name="connsiteX530" fmla="*/ 393728 w 1905000"/>
              <a:gd name="connsiteY530" fmla="*/ 1492018 h 1613849"/>
              <a:gd name="connsiteX531" fmla="*/ 397462 w 1905000"/>
              <a:gd name="connsiteY531" fmla="*/ 1483631 h 1613849"/>
              <a:gd name="connsiteX532" fmla="*/ 401191 w 1905000"/>
              <a:gd name="connsiteY532" fmla="*/ 1488948 h 1613849"/>
              <a:gd name="connsiteX533" fmla="*/ 403949 w 1905000"/>
              <a:gd name="connsiteY533" fmla="*/ 1482754 h 1613849"/>
              <a:gd name="connsiteX534" fmla="*/ 516570 w 1905000"/>
              <a:gd name="connsiteY534" fmla="*/ 1408139 h 1613849"/>
              <a:gd name="connsiteX535" fmla="*/ 508771 w 1905000"/>
              <a:gd name="connsiteY535" fmla="*/ 1408920 h 1613849"/>
              <a:gd name="connsiteX536" fmla="*/ 505087 w 1905000"/>
              <a:gd name="connsiteY536" fmla="*/ 1417194 h 1613849"/>
              <a:gd name="connsiteX537" fmla="*/ 521832 w 1905000"/>
              <a:gd name="connsiteY537" fmla="*/ 1415493 h 1613849"/>
              <a:gd name="connsiteX538" fmla="*/ 1353996 w 1905000"/>
              <a:gd name="connsiteY538" fmla="*/ 1408139 h 1613849"/>
              <a:gd name="connsiteX539" fmla="*/ 1346197 w 1905000"/>
              <a:gd name="connsiteY539" fmla="*/ 1408920 h 1613849"/>
              <a:gd name="connsiteX540" fmla="*/ 1342513 w 1905000"/>
              <a:gd name="connsiteY540" fmla="*/ 1417194 h 1613849"/>
              <a:gd name="connsiteX541" fmla="*/ 1359258 w 1905000"/>
              <a:gd name="connsiteY541" fmla="*/ 1415493 h 1613849"/>
              <a:gd name="connsiteX542" fmla="*/ 935283 w 1905000"/>
              <a:gd name="connsiteY542" fmla="*/ 1408139 h 1613849"/>
              <a:gd name="connsiteX543" fmla="*/ 927484 w 1905000"/>
              <a:gd name="connsiteY543" fmla="*/ 1408919 h 1613849"/>
              <a:gd name="connsiteX544" fmla="*/ 923800 w 1905000"/>
              <a:gd name="connsiteY544" fmla="*/ 1417194 h 1613849"/>
              <a:gd name="connsiteX545" fmla="*/ 940545 w 1905000"/>
              <a:gd name="connsiteY545" fmla="*/ 1415493 h 1613849"/>
              <a:gd name="connsiteX546" fmla="*/ 1109139 w 1905000"/>
              <a:gd name="connsiteY546" fmla="*/ 1407564 h 1613849"/>
              <a:gd name="connsiteX547" fmla="*/ 1123884 w 1905000"/>
              <a:gd name="connsiteY547" fmla="*/ 1417888 h 1613849"/>
              <a:gd name="connsiteX548" fmla="*/ 1041289 w 1905000"/>
              <a:gd name="connsiteY548" fmla="*/ 1535846 h 1613849"/>
              <a:gd name="connsiteX549" fmla="*/ 1026544 w 1905000"/>
              <a:gd name="connsiteY549" fmla="*/ 1525522 h 1613849"/>
              <a:gd name="connsiteX550" fmla="*/ 690426 w 1905000"/>
              <a:gd name="connsiteY550" fmla="*/ 1407564 h 1613849"/>
              <a:gd name="connsiteX551" fmla="*/ 705171 w 1905000"/>
              <a:gd name="connsiteY551" fmla="*/ 1417888 h 1613849"/>
              <a:gd name="connsiteX552" fmla="*/ 622576 w 1905000"/>
              <a:gd name="connsiteY552" fmla="*/ 1535846 h 1613849"/>
              <a:gd name="connsiteX553" fmla="*/ 607832 w 1905000"/>
              <a:gd name="connsiteY553" fmla="*/ 1525522 h 1613849"/>
              <a:gd name="connsiteX554" fmla="*/ 271713 w 1905000"/>
              <a:gd name="connsiteY554" fmla="*/ 1407564 h 1613849"/>
              <a:gd name="connsiteX555" fmla="*/ 286459 w 1905000"/>
              <a:gd name="connsiteY555" fmla="*/ 1417888 h 1613849"/>
              <a:gd name="connsiteX556" fmla="*/ 203863 w 1905000"/>
              <a:gd name="connsiteY556" fmla="*/ 1535846 h 1613849"/>
              <a:gd name="connsiteX557" fmla="*/ 189118 w 1905000"/>
              <a:gd name="connsiteY557" fmla="*/ 1525522 h 1613849"/>
              <a:gd name="connsiteX558" fmla="*/ 1333694 w 1905000"/>
              <a:gd name="connsiteY558" fmla="*/ 1398965 h 1613849"/>
              <a:gd name="connsiteX559" fmla="*/ 1324638 w 1905000"/>
              <a:gd name="connsiteY559" fmla="*/ 1399890 h 1613849"/>
              <a:gd name="connsiteX560" fmla="*/ 1334227 w 1905000"/>
              <a:gd name="connsiteY560" fmla="*/ 1413044 h 1613849"/>
              <a:gd name="connsiteX561" fmla="*/ 1337921 w 1905000"/>
              <a:gd name="connsiteY561" fmla="*/ 1404747 h 1613849"/>
              <a:gd name="connsiteX562" fmla="*/ 914980 w 1905000"/>
              <a:gd name="connsiteY562" fmla="*/ 1398965 h 1613849"/>
              <a:gd name="connsiteX563" fmla="*/ 905924 w 1905000"/>
              <a:gd name="connsiteY563" fmla="*/ 1399889 h 1613849"/>
              <a:gd name="connsiteX564" fmla="*/ 915513 w 1905000"/>
              <a:gd name="connsiteY564" fmla="*/ 1413043 h 1613849"/>
              <a:gd name="connsiteX565" fmla="*/ 919207 w 1905000"/>
              <a:gd name="connsiteY565" fmla="*/ 1404747 h 1613849"/>
              <a:gd name="connsiteX566" fmla="*/ 496267 w 1905000"/>
              <a:gd name="connsiteY566" fmla="*/ 1398964 h 1613849"/>
              <a:gd name="connsiteX567" fmla="*/ 487212 w 1905000"/>
              <a:gd name="connsiteY567" fmla="*/ 1399890 h 1613849"/>
              <a:gd name="connsiteX568" fmla="*/ 496800 w 1905000"/>
              <a:gd name="connsiteY568" fmla="*/ 1413043 h 1613849"/>
              <a:gd name="connsiteX569" fmla="*/ 500495 w 1905000"/>
              <a:gd name="connsiteY569" fmla="*/ 1404747 h 1613849"/>
              <a:gd name="connsiteX570" fmla="*/ 535960 w 1905000"/>
              <a:gd name="connsiteY570" fmla="*/ 1394533 h 1613849"/>
              <a:gd name="connsiteX571" fmla="*/ 527028 w 1905000"/>
              <a:gd name="connsiteY571" fmla="*/ 1395242 h 1613849"/>
              <a:gd name="connsiteX572" fmla="*/ 523836 w 1905000"/>
              <a:gd name="connsiteY572" fmla="*/ 1402408 h 1613849"/>
              <a:gd name="connsiteX573" fmla="*/ 529146 w 1905000"/>
              <a:gd name="connsiteY573" fmla="*/ 1409838 h 1613849"/>
              <a:gd name="connsiteX574" fmla="*/ 1373386 w 1905000"/>
              <a:gd name="connsiteY574" fmla="*/ 1394533 h 1613849"/>
              <a:gd name="connsiteX575" fmla="*/ 1364453 w 1905000"/>
              <a:gd name="connsiteY575" fmla="*/ 1395243 h 1613849"/>
              <a:gd name="connsiteX576" fmla="*/ 1361262 w 1905000"/>
              <a:gd name="connsiteY576" fmla="*/ 1402408 h 1613849"/>
              <a:gd name="connsiteX577" fmla="*/ 1366572 w 1905000"/>
              <a:gd name="connsiteY577" fmla="*/ 1409837 h 1613849"/>
              <a:gd name="connsiteX578" fmla="*/ 954673 w 1905000"/>
              <a:gd name="connsiteY578" fmla="*/ 1394533 h 1613849"/>
              <a:gd name="connsiteX579" fmla="*/ 945740 w 1905000"/>
              <a:gd name="connsiteY579" fmla="*/ 1395242 h 1613849"/>
              <a:gd name="connsiteX580" fmla="*/ 942550 w 1905000"/>
              <a:gd name="connsiteY580" fmla="*/ 1402409 h 1613849"/>
              <a:gd name="connsiteX581" fmla="*/ 947859 w 1905000"/>
              <a:gd name="connsiteY581" fmla="*/ 1409837 h 1613849"/>
              <a:gd name="connsiteX582" fmla="*/ 933096 w 1905000"/>
              <a:gd name="connsiteY582" fmla="*/ 1385847 h 1613849"/>
              <a:gd name="connsiteX583" fmla="*/ 929821 w 1905000"/>
              <a:gd name="connsiteY583" fmla="*/ 1386204 h 1613849"/>
              <a:gd name="connsiteX584" fmla="*/ 924944 w 1905000"/>
              <a:gd name="connsiteY584" fmla="*/ 1386687 h 1613849"/>
              <a:gd name="connsiteX585" fmla="*/ 921613 w 1905000"/>
              <a:gd name="connsiteY585" fmla="*/ 1394170 h 1613849"/>
              <a:gd name="connsiteX586" fmla="*/ 924034 w 1905000"/>
              <a:gd name="connsiteY586" fmla="*/ 1397497 h 1613849"/>
              <a:gd name="connsiteX587" fmla="*/ 926442 w 1905000"/>
              <a:gd name="connsiteY587" fmla="*/ 1400790 h 1613849"/>
              <a:gd name="connsiteX588" fmla="*/ 930547 w 1905000"/>
              <a:gd name="connsiteY588" fmla="*/ 1400396 h 1613849"/>
              <a:gd name="connsiteX589" fmla="*/ 934617 w 1905000"/>
              <a:gd name="connsiteY589" fmla="*/ 1399960 h 1613849"/>
              <a:gd name="connsiteX590" fmla="*/ 937948 w 1905000"/>
              <a:gd name="connsiteY590" fmla="*/ 1392477 h 1613849"/>
              <a:gd name="connsiteX591" fmla="*/ 514383 w 1905000"/>
              <a:gd name="connsiteY591" fmla="*/ 1385847 h 1613849"/>
              <a:gd name="connsiteX592" fmla="*/ 511108 w 1905000"/>
              <a:gd name="connsiteY592" fmla="*/ 1386204 h 1613849"/>
              <a:gd name="connsiteX593" fmla="*/ 506232 w 1905000"/>
              <a:gd name="connsiteY593" fmla="*/ 1386688 h 1613849"/>
              <a:gd name="connsiteX594" fmla="*/ 502900 w 1905000"/>
              <a:gd name="connsiteY594" fmla="*/ 1394170 h 1613849"/>
              <a:gd name="connsiteX595" fmla="*/ 505321 w 1905000"/>
              <a:gd name="connsiteY595" fmla="*/ 1397497 h 1613849"/>
              <a:gd name="connsiteX596" fmla="*/ 507730 w 1905000"/>
              <a:gd name="connsiteY596" fmla="*/ 1400790 h 1613849"/>
              <a:gd name="connsiteX597" fmla="*/ 511834 w 1905000"/>
              <a:gd name="connsiteY597" fmla="*/ 1400396 h 1613849"/>
              <a:gd name="connsiteX598" fmla="*/ 515903 w 1905000"/>
              <a:gd name="connsiteY598" fmla="*/ 1399959 h 1613849"/>
              <a:gd name="connsiteX599" fmla="*/ 519235 w 1905000"/>
              <a:gd name="connsiteY599" fmla="*/ 1392477 h 1613849"/>
              <a:gd name="connsiteX600" fmla="*/ 1351809 w 1905000"/>
              <a:gd name="connsiteY600" fmla="*/ 1385847 h 1613849"/>
              <a:gd name="connsiteX601" fmla="*/ 1348534 w 1905000"/>
              <a:gd name="connsiteY601" fmla="*/ 1386204 h 1613849"/>
              <a:gd name="connsiteX602" fmla="*/ 1343658 w 1905000"/>
              <a:gd name="connsiteY602" fmla="*/ 1386687 h 1613849"/>
              <a:gd name="connsiteX603" fmla="*/ 1340326 w 1905000"/>
              <a:gd name="connsiteY603" fmla="*/ 1394170 h 1613849"/>
              <a:gd name="connsiteX604" fmla="*/ 1342747 w 1905000"/>
              <a:gd name="connsiteY604" fmla="*/ 1397497 h 1613849"/>
              <a:gd name="connsiteX605" fmla="*/ 1345156 w 1905000"/>
              <a:gd name="connsiteY605" fmla="*/ 1400790 h 1613849"/>
              <a:gd name="connsiteX606" fmla="*/ 1349260 w 1905000"/>
              <a:gd name="connsiteY606" fmla="*/ 1400396 h 1613849"/>
              <a:gd name="connsiteX607" fmla="*/ 1353329 w 1905000"/>
              <a:gd name="connsiteY607" fmla="*/ 1399960 h 1613849"/>
              <a:gd name="connsiteX608" fmla="*/ 1356661 w 1905000"/>
              <a:gd name="connsiteY608" fmla="*/ 1392477 h 1613849"/>
              <a:gd name="connsiteX609" fmla="*/ 493362 w 1905000"/>
              <a:gd name="connsiteY609" fmla="*/ 1375973 h 1613849"/>
              <a:gd name="connsiteX610" fmla="*/ 486829 w 1905000"/>
              <a:gd name="connsiteY610" fmla="*/ 1390645 h 1613849"/>
              <a:gd name="connsiteX611" fmla="*/ 495918 w 1905000"/>
              <a:gd name="connsiteY611" fmla="*/ 1389707 h 1613849"/>
              <a:gd name="connsiteX612" fmla="*/ 498877 w 1905000"/>
              <a:gd name="connsiteY612" fmla="*/ 1383060 h 1613849"/>
              <a:gd name="connsiteX613" fmla="*/ 1330788 w 1905000"/>
              <a:gd name="connsiteY613" fmla="*/ 1375973 h 1613849"/>
              <a:gd name="connsiteX614" fmla="*/ 1324255 w 1905000"/>
              <a:gd name="connsiteY614" fmla="*/ 1390644 h 1613849"/>
              <a:gd name="connsiteX615" fmla="*/ 1333344 w 1905000"/>
              <a:gd name="connsiteY615" fmla="*/ 1389707 h 1613849"/>
              <a:gd name="connsiteX616" fmla="*/ 1336303 w 1905000"/>
              <a:gd name="connsiteY616" fmla="*/ 1383061 h 1613849"/>
              <a:gd name="connsiteX617" fmla="*/ 912074 w 1905000"/>
              <a:gd name="connsiteY617" fmla="*/ 1375973 h 1613849"/>
              <a:gd name="connsiteX618" fmla="*/ 905543 w 1905000"/>
              <a:gd name="connsiteY618" fmla="*/ 1390645 h 1613849"/>
              <a:gd name="connsiteX619" fmla="*/ 914631 w 1905000"/>
              <a:gd name="connsiteY619" fmla="*/ 1389707 h 1613849"/>
              <a:gd name="connsiteX620" fmla="*/ 917591 w 1905000"/>
              <a:gd name="connsiteY620" fmla="*/ 1383061 h 1613849"/>
              <a:gd name="connsiteX621" fmla="*/ 524805 w 1905000"/>
              <a:gd name="connsiteY621" fmla="*/ 1372907 h 1613849"/>
              <a:gd name="connsiteX622" fmla="*/ 521111 w 1905000"/>
              <a:gd name="connsiteY622" fmla="*/ 1381203 h 1613849"/>
              <a:gd name="connsiteX623" fmla="*/ 524725 w 1905000"/>
              <a:gd name="connsiteY623" fmla="*/ 1386172 h 1613849"/>
              <a:gd name="connsiteX624" fmla="*/ 533944 w 1905000"/>
              <a:gd name="connsiteY624" fmla="*/ 1385428 h 1613849"/>
              <a:gd name="connsiteX625" fmla="*/ 1362231 w 1905000"/>
              <a:gd name="connsiteY625" fmla="*/ 1372906 h 1613849"/>
              <a:gd name="connsiteX626" fmla="*/ 1358537 w 1905000"/>
              <a:gd name="connsiteY626" fmla="*/ 1381204 h 1613849"/>
              <a:gd name="connsiteX627" fmla="*/ 1362151 w 1905000"/>
              <a:gd name="connsiteY627" fmla="*/ 1386172 h 1613849"/>
              <a:gd name="connsiteX628" fmla="*/ 1371370 w 1905000"/>
              <a:gd name="connsiteY628" fmla="*/ 1385428 h 1613849"/>
              <a:gd name="connsiteX629" fmla="*/ 943518 w 1905000"/>
              <a:gd name="connsiteY629" fmla="*/ 1372906 h 1613849"/>
              <a:gd name="connsiteX630" fmla="*/ 939823 w 1905000"/>
              <a:gd name="connsiteY630" fmla="*/ 1381204 h 1613849"/>
              <a:gd name="connsiteX631" fmla="*/ 943439 w 1905000"/>
              <a:gd name="connsiteY631" fmla="*/ 1386172 h 1613849"/>
              <a:gd name="connsiteX632" fmla="*/ 952657 w 1905000"/>
              <a:gd name="connsiteY632" fmla="*/ 1385428 h 1613849"/>
              <a:gd name="connsiteX633" fmla="*/ 1353625 w 1905000"/>
              <a:gd name="connsiteY633" fmla="*/ 1369536 h 1613849"/>
              <a:gd name="connsiteX634" fmla="*/ 1338690 w 1905000"/>
              <a:gd name="connsiteY634" fmla="*/ 1371067 h 1613849"/>
              <a:gd name="connsiteX635" fmla="*/ 1344316 w 1905000"/>
              <a:gd name="connsiteY635" fmla="*/ 1378393 h 1613849"/>
              <a:gd name="connsiteX636" fmla="*/ 1348541 w 1905000"/>
              <a:gd name="connsiteY636" fmla="*/ 1377972 h 1613849"/>
              <a:gd name="connsiteX637" fmla="*/ 1349930 w 1905000"/>
              <a:gd name="connsiteY637" fmla="*/ 1377832 h 1613849"/>
              <a:gd name="connsiteX638" fmla="*/ 934912 w 1905000"/>
              <a:gd name="connsiteY638" fmla="*/ 1369536 h 1613849"/>
              <a:gd name="connsiteX639" fmla="*/ 919976 w 1905000"/>
              <a:gd name="connsiteY639" fmla="*/ 1371067 h 1613849"/>
              <a:gd name="connsiteX640" fmla="*/ 925603 w 1905000"/>
              <a:gd name="connsiteY640" fmla="*/ 1378393 h 1613849"/>
              <a:gd name="connsiteX641" fmla="*/ 929827 w 1905000"/>
              <a:gd name="connsiteY641" fmla="*/ 1377972 h 1613849"/>
              <a:gd name="connsiteX642" fmla="*/ 931218 w 1905000"/>
              <a:gd name="connsiteY642" fmla="*/ 1377832 h 1613849"/>
              <a:gd name="connsiteX643" fmla="*/ 516198 w 1905000"/>
              <a:gd name="connsiteY643" fmla="*/ 1369535 h 1613849"/>
              <a:gd name="connsiteX644" fmla="*/ 501263 w 1905000"/>
              <a:gd name="connsiteY644" fmla="*/ 1371067 h 1613849"/>
              <a:gd name="connsiteX645" fmla="*/ 506889 w 1905000"/>
              <a:gd name="connsiteY645" fmla="*/ 1378393 h 1613849"/>
              <a:gd name="connsiteX646" fmla="*/ 511115 w 1905000"/>
              <a:gd name="connsiteY646" fmla="*/ 1377972 h 1613849"/>
              <a:gd name="connsiteX647" fmla="*/ 512504 w 1905000"/>
              <a:gd name="connsiteY647" fmla="*/ 1377832 h 1613849"/>
              <a:gd name="connsiteX648" fmla="*/ 1378002 w 1905000"/>
              <a:gd name="connsiteY648" fmla="*/ 1326104 h 1613849"/>
              <a:gd name="connsiteX649" fmla="*/ 1380358 w 1905000"/>
              <a:gd name="connsiteY649" fmla="*/ 1332192 h 1613849"/>
              <a:gd name="connsiteX650" fmla="*/ 1377601 w 1905000"/>
              <a:gd name="connsiteY650" fmla="*/ 1338386 h 1613849"/>
              <a:gd name="connsiteX651" fmla="*/ 1384048 w 1905000"/>
              <a:gd name="connsiteY651" fmla="*/ 1337600 h 1613849"/>
              <a:gd name="connsiteX652" fmla="*/ 1380314 w 1905000"/>
              <a:gd name="connsiteY652" fmla="*/ 1345987 h 1613849"/>
              <a:gd name="connsiteX653" fmla="*/ 1373786 w 1905000"/>
              <a:gd name="connsiteY653" fmla="*/ 1346955 h 1613849"/>
              <a:gd name="connsiteX654" fmla="*/ 1372407 w 1905000"/>
              <a:gd name="connsiteY654" fmla="*/ 1350051 h 1613849"/>
              <a:gd name="connsiteX655" fmla="*/ 1383602 w 1905000"/>
              <a:gd name="connsiteY655" fmla="*/ 1348642 h 1613849"/>
              <a:gd name="connsiteX656" fmla="*/ 1379868 w 1905000"/>
              <a:gd name="connsiteY656" fmla="*/ 1357030 h 1613849"/>
              <a:gd name="connsiteX657" fmla="*/ 1368592 w 1905000"/>
              <a:gd name="connsiteY657" fmla="*/ 1358619 h 1613849"/>
              <a:gd name="connsiteX658" fmla="*/ 1366146 w 1905000"/>
              <a:gd name="connsiteY658" fmla="*/ 1364113 h 1613849"/>
              <a:gd name="connsiteX659" fmla="*/ 1371094 w 1905000"/>
              <a:gd name="connsiteY659" fmla="*/ 1370894 h 1613849"/>
              <a:gd name="connsiteX660" fmla="*/ 1383029 w 1905000"/>
              <a:gd name="connsiteY660" fmla="*/ 1368190 h 1613849"/>
              <a:gd name="connsiteX661" fmla="*/ 1376230 w 1905000"/>
              <a:gd name="connsiteY661" fmla="*/ 1377921 h 1613849"/>
              <a:gd name="connsiteX662" fmla="*/ 1381165 w 1905000"/>
              <a:gd name="connsiteY662" fmla="*/ 1384669 h 1613849"/>
              <a:gd name="connsiteX663" fmla="*/ 1387260 w 1905000"/>
              <a:gd name="connsiteY663" fmla="*/ 1384186 h 1613849"/>
              <a:gd name="connsiteX664" fmla="*/ 1392254 w 1905000"/>
              <a:gd name="connsiteY664" fmla="*/ 1374004 h 1613849"/>
              <a:gd name="connsiteX665" fmla="*/ 1401441 w 1905000"/>
              <a:gd name="connsiteY665" fmla="*/ 1373028 h 1613849"/>
              <a:gd name="connsiteX666" fmla="*/ 1396635 w 1905000"/>
              <a:gd name="connsiteY666" fmla="*/ 1383214 h 1613849"/>
              <a:gd name="connsiteX667" fmla="*/ 1400001 w 1905000"/>
              <a:gd name="connsiteY667" fmla="*/ 1382897 h 1613849"/>
              <a:gd name="connsiteX668" fmla="*/ 1402918 w 1905000"/>
              <a:gd name="connsiteY668" fmla="*/ 1377017 h 1613849"/>
              <a:gd name="connsiteX669" fmla="*/ 1412126 w 1905000"/>
              <a:gd name="connsiteY669" fmla="*/ 1376052 h 1613849"/>
              <a:gd name="connsiteX670" fmla="*/ 1409354 w 1905000"/>
              <a:gd name="connsiteY670" fmla="*/ 1381914 h 1613849"/>
              <a:gd name="connsiteX671" fmla="*/ 1416137 w 1905000"/>
              <a:gd name="connsiteY671" fmla="*/ 1381224 h 1613849"/>
              <a:gd name="connsiteX672" fmla="*/ 1421230 w 1905000"/>
              <a:gd name="connsiteY672" fmla="*/ 1385306 h 1613849"/>
              <a:gd name="connsiteX673" fmla="*/ 1417125 w 1905000"/>
              <a:gd name="connsiteY673" fmla="*/ 1390385 h 1613849"/>
              <a:gd name="connsiteX674" fmla="*/ 1410351 w 1905000"/>
              <a:gd name="connsiteY674" fmla="*/ 1391054 h 1613849"/>
              <a:gd name="connsiteX675" fmla="*/ 1414275 w 1905000"/>
              <a:gd name="connsiteY675" fmla="*/ 1396241 h 1613849"/>
              <a:gd name="connsiteX676" fmla="*/ 1405108 w 1905000"/>
              <a:gd name="connsiteY676" fmla="*/ 1397171 h 1613849"/>
              <a:gd name="connsiteX677" fmla="*/ 1400967 w 1905000"/>
              <a:gd name="connsiteY677" fmla="*/ 1392049 h 1613849"/>
              <a:gd name="connsiteX678" fmla="*/ 1397601 w 1905000"/>
              <a:gd name="connsiteY678" fmla="*/ 1392366 h 1613849"/>
              <a:gd name="connsiteX679" fmla="*/ 1404465 w 1905000"/>
              <a:gd name="connsiteY679" fmla="*/ 1401355 h 1613849"/>
              <a:gd name="connsiteX680" fmla="*/ 1395288 w 1905000"/>
              <a:gd name="connsiteY680" fmla="*/ 1402306 h 1613849"/>
              <a:gd name="connsiteX681" fmla="*/ 1388215 w 1905000"/>
              <a:gd name="connsiteY681" fmla="*/ 1393361 h 1613849"/>
              <a:gd name="connsiteX682" fmla="*/ 1382892 w 1905000"/>
              <a:gd name="connsiteY682" fmla="*/ 1393753 h 1613849"/>
              <a:gd name="connsiteX683" fmla="*/ 1379208 w 1905000"/>
              <a:gd name="connsiteY683" fmla="*/ 1402028 h 1613849"/>
              <a:gd name="connsiteX684" fmla="*/ 1387241 w 1905000"/>
              <a:gd name="connsiteY684" fmla="*/ 1410643 h 1613849"/>
              <a:gd name="connsiteX685" fmla="*/ 1375806 w 1905000"/>
              <a:gd name="connsiteY685" fmla="*/ 1409669 h 1613849"/>
              <a:gd name="connsiteX686" fmla="*/ 1372223 w 1905000"/>
              <a:gd name="connsiteY686" fmla="*/ 1417717 h 1613849"/>
              <a:gd name="connsiteX687" fmla="*/ 1375402 w 1905000"/>
              <a:gd name="connsiteY687" fmla="*/ 1422140 h 1613849"/>
              <a:gd name="connsiteX688" fmla="*/ 1386773 w 1905000"/>
              <a:gd name="connsiteY688" fmla="*/ 1421432 h 1613849"/>
              <a:gd name="connsiteX689" fmla="*/ 1392205 w 1905000"/>
              <a:gd name="connsiteY689" fmla="*/ 1428889 h 1613849"/>
              <a:gd name="connsiteX690" fmla="*/ 1380942 w 1905000"/>
              <a:gd name="connsiteY690" fmla="*/ 1429780 h 1613849"/>
              <a:gd name="connsiteX691" fmla="*/ 1382959 w 1905000"/>
              <a:gd name="connsiteY691" fmla="*/ 1432493 h 1613849"/>
              <a:gd name="connsiteX692" fmla="*/ 1389537 w 1905000"/>
              <a:gd name="connsiteY692" fmla="*/ 1432144 h 1613849"/>
              <a:gd name="connsiteX693" fmla="*/ 1394980 w 1905000"/>
              <a:gd name="connsiteY693" fmla="*/ 1439578 h 1613849"/>
              <a:gd name="connsiteX694" fmla="*/ 1388510 w 1905000"/>
              <a:gd name="connsiteY694" fmla="*/ 1440112 h 1613849"/>
              <a:gd name="connsiteX695" fmla="*/ 1392513 w 1905000"/>
              <a:gd name="connsiteY695" fmla="*/ 1445605 h 1613849"/>
              <a:gd name="connsiteX696" fmla="*/ 1391517 w 1905000"/>
              <a:gd name="connsiteY696" fmla="*/ 1452042 h 1613849"/>
              <a:gd name="connsiteX697" fmla="*/ 1385066 w 1905000"/>
              <a:gd name="connsiteY697" fmla="*/ 1451011 h 1613849"/>
              <a:gd name="connsiteX698" fmla="*/ 1381040 w 1905000"/>
              <a:gd name="connsiteY698" fmla="*/ 1445508 h 1613849"/>
              <a:gd name="connsiteX699" fmla="*/ 1378539 w 1905000"/>
              <a:gd name="connsiteY699" fmla="*/ 1451491 h 1613849"/>
              <a:gd name="connsiteX700" fmla="*/ 1373084 w 1905000"/>
              <a:gd name="connsiteY700" fmla="*/ 1444024 h 1613849"/>
              <a:gd name="connsiteX701" fmla="*/ 1375479 w 1905000"/>
              <a:gd name="connsiteY701" fmla="*/ 1437912 h 1613849"/>
              <a:gd name="connsiteX702" fmla="*/ 1373496 w 1905000"/>
              <a:gd name="connsiteY702" fmla="*/ 1435187 h 1613849"/>
              <a:gd name="connsiteX703" fmla="*/ 1369152 w 1905000"/>
              <a:gd name="connsiteY703" fmla="*/ 1445551 h 1613849"/>
              <a:gd name="connsiteX704" fmla="*/ 1363719 w 1905000"/>
              <a:gd name="connsiteY704" fmla="*/ 1438094 h 1613849"/>
              <a:gd name="connsiteX705" fmla="*/ 1367934 w 1905000"/>
              <a:gd name="connsiteY705" fmla="*/ 1427591 h 1613849"/>
              <a:gd name="connsiteX706" fmla="*/ 1364884 w 1905000"/>
              <a:gd name="connsiteY706" fmla="*/ 1423307 h 1613849"/>
              <a:gd name="connsiteX707" fmla="*/ 1355906 w 1905000"/>
              <a:gd name="connsiteY707" fmla="*/ 1424240 h 1613849"/>
              <a:gd name="connsiteX708" fmla="*/ 1352484 w 1905000"/>
              <a:gd name="connsiteY708" fmla="*/ 1435394 h 1613849"/>
              <a:gd name="connsiteX709" fmla="*/ 1347588 w 1905000"/>
              <a:gd name="connsiteY709" fmla="*/ 1425087 h 1613849"/>
              <a:gd name="connsiteX710" fmla="*/ 1338588 w 1905000"/>
              <a:gd name="connsiteY710" fmla="*/ 1426011 h 1613849"/>
              <a:gd name="connsiteX711" fmla="*/ 1336454 w 1905000"/>
              <a:gd name="connsiteY711" fmla="*/ 1430803 h 1613849"/>
              <a:gd name="connsiteX712" fmla="*/ 1342828 w 1905000"/>
              <a:gd name="connsiteY712" fmla="*/ 1440223 h 1613849"/>
              <a:gd name="connsiteX713" fmla="*/ 1339073 w 1905000"/>
              <a:gd name="connsiteY713" fmla="*/ 1448656 h 1613849"/>
              <a:gd name="connsiteX714" fmla="*/ 1332639 w 1905000"/>
              <a:gd name="connsiteY714" fmla="*/ 1439371 h 1613849"/>
              <a:gd name="connsiteX715" fmla="*/ 1331270 w 1905000"/>
              <a:gd name="connsiteY715" fmla="*/ 1442446 h 1613849"/>
              <a:gd name="connsiteX716" fmla="*/ 1334919 w 1905000"/>
              <a:gd name="connsiteY716" fmla="*/ 1447944 h 1613849"/>
              <a:gd name="connsiteX717" fmla="*/ 1331165 w 1905000"/>
              <a:gd name="connsiteY717" fmla="*/ 1456377 h 1613849"/>
              <a:gd name="connsiteX718" fmla="*/ 1327445 w 1905000"/>
              <a:gd name="connsiteY718" fmla="*/ 1451037 h 1613849"/>
              <a:gd name="connsiteX719" fmla="*/ 1324688 w 1905000"/>
              <a:gd name="connsiteY719" fmla="*/ 1457231 h 1613849"/>
              <a:gd name="connsiteX720" fmla="*/ 1318596 w 1905000"/>
              <a:gd name="connsiteY720" fmla="*/ 1459530 h 1613849"/>
              <a:gd name="connsiteX721" fmla="*/ 1316229 w 1905000"/>
              <a:gd name="connsiteY721" fmla="*/ 1453465 h 1613849"/>
              <a:gd name="connsiteX722" fmla="*/ 1318988 w 1905000"/>
              <a:gd name="connsiteY722" fmla="*/ 1447271 h 1613849"/>
              <a:gd name="connsiteX723" fmla="*/ 1312552 w 1905000"/>
              <a:gd name="connsiteY723" fmla="*/ 1448090 h 1613849"/>
              <a:gd name="connsiteX724" fmla="*/ 1316307 w 1905000"/>
              <a:gd name="connsiteY724" fmla="*/ 1439657 h 1613849"/>
              <a:gd name="connsiteX725" fmla="*/ 1322812 w 1905000"/>
              <a:gd name="connsiteY725" fmla="*/ 1438680 h 1613849"/>
              <a:gd name="connsiteX726" fmla="*/ 1324181 w 1905000"/>
              <a:gd name="connsiteY726" fmla="*/ 1435606 h 1613849"/>
              <a:gd name="connsiteX727" fmla="*/ 1312976 w 1905000"/>
              <a:gd name="connsiteY727" fmla="*/ 1437037 h 1613849"/>
              <a:gd name="connsiteX728" fmla="*/ 1316730 w 1905000"/>
              <a:gd name="connsiteY728" fmla="*/ 1428604 h 1613849"/>
              <a:gd name="connsiteX729" fmla="*/ 1327996 w 1905000"/>
              <a:gd name="connsiteY729" fmla="*/ 1427038 h 1613849"/>
              <a:gd name="connsiteX730" fmla="*/ 1330321 w 1905000"/>
              <a:gd name="connsiteY730" fmla="*/ 1421816 h 1613849"/>
              <a:gd name="connsiteX731" fmla="*/ 1325328 w 1905000"/>
              <a:gd name="connsiteY731" fmla="*/ 1415015 h 1613849"/>
              <a:gd name="connsiteX732" fmla="*/ 1313481 w 1905000"/>
              <a:gd name="connsiteY732" fmla="*/ 1417703 h 1613849"/>
              <a:gd name="connsiteX733" fmla="*/ 1320214 w 1905000"/>
              <a:gd name="connsiteY733" fmla="*/ 1407997 h 1613849"/>
              <a:gd name="connsiteX734" fmla="*/ 1315030 w 1905000"/>
              <a:gd name="connsiteY734" fmla="*/ 1400895 h 1613849"/>
              <a:gd name="connsiteX735" fmla="*/ 1309361 w 1905000"/>
              <a:gd name="connsiteY735" fmla="*/ 1401458 h 1613849"/>
              <a:gd name="connsiteX736" fmla="*/ 1304334 w 1905000"/>
              <a:gd name="connsiteY736" fmla="*/ 1411653 h 1613849"/>
              <a:gd name="connsiteX737" fmla="*/ 1295157 w 1905000"/>
              <a:gd name="connsiteY737" fmla="*/ 1412606 h 1613849"/>
              <a:gd name="connsiteX738" fmla="*/ 1299963 w 1905000"/>
              <a:gd name="connsiteY738" fmla="*/ 1402420 h 1613849"/>
              <a:gd name="connsiteX739" fmla="*/ 1296600 w 1905000"/>
              <a:gd name="connsiteY739" fmla="*/ 1402793 h 1613849"/>
              <a:gd name="connsiteX740" fmla="*/ 1293661 w 1905000"/>
              <a:gd name="connsiteY740" fmla="*/ 1408663 h 1613849"/>
              <a:gd name="connsiteX741" fmla="*/ 1284494 w 1905000"/>
              <a:gd name="connsiteY741" fmla="*/ 1409593 h 1613849"/>
              <a:gd name="connsiteX742" fmla="*/ 1287257 w 1905000"/>
              <a:gd name="connsiteY742" fmla="*/ 1403753 h 1613849"/>
              <a:gd name="connsiteX743" fmla="*/ 1280483 w 1905000"/>
              <a:gd name="connsiteY743" fmla="*/ 1404421 h 1613849"/>
              <a:gd name="connsiteX744" fmla="*/ 1275391 w 1905000"/>
              <a:gd name="connsiteY744" fmla="*/ 1400339 h 1613849"/>
              <a:gd name="connsiteX745" fmla="*/ 1279518 w 1905000"/>
              <a:gd name="connsiteY745" fmla="*/ 1395268 h 1613849"/>
              <a:gd name="connsiteX746" fmla="*/ 1286247 w 1905000"/>
              <a:gd name="connsiteY746" fmla="*/ 1394580 h 1613849"/>
              <a:gd name="connsiteX747" fmla="*/ 1282336 w 1905000"/>
              <a:gd name="connsiteY747" fmla="*/ 1389426 h 1613849"/>
              <a:gd name="connsiteX748" fmla="*/ 1291513 w 1905000"/>
              <a:gd name="connsiteY748" fmla="*/ 1388473 h 1613849"/>
              <a:gd name="connsiteX749" fmla="*/ 1295622 w 1905000"/>
              <a:gd name="connsiteY749" fmla="*/ 1393608 h 1613849"/>
              <a:gd name="connsiteX750" fmla="*/ 1298997 w 1905000"/>
              <a:gd name="connsiteY750" fmla="*/ 1393268 h 1613849"/>
              <a:gd name="connsiteX751" fmla="*/ 1292123 w 1905000"/>
              <a:gd name="connsiteY751" fmla="*/ 1384303 h 1613849"/>
              <a:gd name="connsiteX752" fmla="*/ 1301332 w 1905000"/>
              <a:gd name="connsiteY752" fmla="*/ 1383338 h 1613849"/>
              <a:gd name="connsiteX753" fmla="*/ 1308372 w 1905000"/>
              <a:gd name="connsiteY753" fmla="*/ 1392296 h 1613849"/>
              <a:gd name="connsiteX754" fmla="*/ 1314659 w 1905000"/>
              <a:gd name="connsiteY754" fmla="*/ 1391628 h 1613849"/>
              <a:gd name="connsiteX755" fmla="*/ 1317849 w 1905000"/>
              <a:gd name="connsiteY755" fmla="*/ 1384461 h 1613849"/>
              <a:gd name="connsiteX756" fmla="*/ 1309224 w 1905000"/>
              <a:gd name="connsiteY756" fmla="*/ 1375230 h 1613849"/>
              <a:gd name="connsiteX757" fmla="*/ 1321503 w 1905000"/>
              <a:gd name="connsiteY757" fmla="*/ 1376254 h 1613849"/>
              <a:gd name="connsiteX758" fmla="*/ 1324996 w 1905000"/>
              <a:gd name="connsiteY758" fmla="*/ 1368410 h 1613849"/>
              <a:gd name="connsiteX759" fmla="*/ 1321186 w 1905000"/>
              <a:gd name="connsiteY759" fmla="*/ 1363517 h 1613849"/>
              <a:gd name="connsiteX760" fmla="*/ 1309850 w 1905000"/>
              <a:gd name="connsiteY760" fmla="*/ 1364268 h 1613849"/>
              <a:gd name="connsiteX761" fmla="*/ 1304372 w 1905000"/>
              <a:gd name="connsiteY761" fmla="*/ 1356790 h 1613849"/>
              <a:gd name="connsiteX762" fmla="*/ 1315645 w 1905000"/>
              <a:gd name="connsiteY762" fmla="*/ 1355876 h 1613849"/>
              <a:gd name="connsiteX763" fmla="*/ 1313628 w 1905000"/>
              <a:gd name="connsiteY763" fmla="*/ 1353164 h 1613849"/>
              <a:gd name="connsiteX764" fmla="*/ 1307074 w 1905000"/>
              <a:gd name="connsiteY764" fmla="*/ 1353523 h 1613849"/>
              <a:gd name="connsiteX765" fmla="*/ 1301641 w 1905000"/>
              <a:gd name="connsiteY765" fmla="*/ 1346067 h 1613849"/>
              <a:gd name="connsiteX766" fmla="*/ 1308088 w 1905000"/>
              <a:gd name="connsiteY766" fmla="*/ 1345523 h 1613849"/>
              <a:gd name="connsiteX767" fmla="*/ 1304107 w 1905000"/>
              <a:gd name="connsiteY767" fmla="*/ 1340040 h 1613849"/>
              <a:gd name="connsiteX768" fmla="*/ 1305104 w 1905000"/>
              <a:gd name="connsiteY768" fmla="*/ 1333604 h 1613849"/>
              <a:gd name="connsiteX769" fmla="*/ 1311567 w 1905000"/>
              <a:gd name="connsiteY769" fmla="*/ 1334666 h 1613849"/>
              <a:gd name="connsiteX770" fmla="*/ 1315581 w 1905000"/>
              <a:gd name="connsiteY770" fmla="*/ 1340136 h 1613849"/>
              <a:gd name="connsiteX771" fmla="*/ 1318072 w 1905000"/>
              <a:gd name="connsiteY771" fmla="*/ 1334176 h 1613849"/>
              <a:gd name="connsiteX772" fmla="*/ 1323495 w 1905000"/>
              <a:gd name="connsiteY772" fmla="*/ 1341655 h 1613849"/>
              <a:gd name="connsiteX773" fmla="*/ 1321108 w 1905000"/>
              <a:gd name="connsiteY773" fmla="*/ 1347745 h 1613849"/>
              <a:gd name="connsiteX774" fmla="*/ 1323137 w 1905000"/>
              <a:gd name="connsiteY774" fmla="*/ 1350490 h 1613849"/>
              <a:gd name="connsiteX775" fmla="*/ 1327446 w 1905000"/>
              <a:gd name="connsiteY775" fmla="*/ 1340083 h 1613849"/>
              <a:gd name="connsiteX776" fmla="*/ 1332868 w 1905000"/>
              <a:gd name="connsiteY776" fmla="*/ 1347563 h 1613849"/>
              <a:gd name="connsiteX777" fmla="*/ 1328666 w 1905000"/>
              <a:gd name="connsiteY777" fmla="*/ 1358098 h 1613849"/>
              <a:gd name="connsiteX778" fmla="*/ 1332689 w 1905000"/>
              <a:gd name="connsiteY778" fmla="*/ 1363302 h 1613849"/>
              <a:gd name="connsiteX779" fmla="*/ 1340310 w 1905000"/>
              <a:gd name="connsiteY779" fmla="*/ 1362498 h 1613849"/>
              <a:gd name="connsiteX780" fmla="*/ 1344036 w 1905000"/>
              <a:gd name="connsiteY780" fmla="*/ 1350476 h 1613849"/>
              <a:gd name="connsiteX781" fmla="*/ 1349301 w 1905000"/>
              <a:gd name="connsiteY781" fmla="*/ 1361597 h 1613849"/>
              <a:gd name="connsiteX782" fmla="*/ 1357540 w 1905000"/>
              <a:gd name="connsiteY782" fmla="*/ 1360742 h 1613849"/>
              <a:gd name="connsiteX783" fmla="*/ 1360157 w 1905000"/>
              <a:gd name="connsiteY783" fmla="*/ 1354864 h 1613849"/>
              <a:gd name="connsiteX784" fmla="*/ 1353770 w 1905000"/>
              <a:gd name="connsiteY784" fmla="*/ 1345411 h 1613849"/>
              <a:gd name="connsiteX785" fmla="*/ 1357505 w 1905000"/>
              <a:gd name="connsiteY785" fmla="*/ 1337024 h 1613849"/>
              <a:gd name="connsiteX786" fmla="*/ 1363971 w 1905000"/>
              <a:gd name="connsiteY786" fmla="*/ 1346295 h 1613849"/>
              <a:gd name="connsiteX787" fmla="*/ 1365351 w 1905000"/>
              <a:gd name="connsiteY787" fmla="*/ 1343199 h 1613849"/>
              <a:gd name="connsiteX788" fmla="*/ 1361702 w 1905000"/>
              <a:gd name="connsiteY788" fmla="*/ 1337700 h 1613849"/>
              <a:gd name="connsiteX789" fmla="*/ 1365436 w 1905000"/>
              <a:gd name="connsiteY789" fmla="*/ 1329313 h 1613849"/>
              <a:gd name="connsiteX790" fmla="*/ 1369165 w 1905000"/>
              <a:gd name="connsiteY790" fmla="*/ 1334631 h 1613849"/>
              <a:gd name="connsiteX791" fmla="*/ 1371923 w 1905000"/>
              <a:gd name="connsiteY791" fmla="*/ 1328436 h 1613849"/>
              <a:gd name="connsiteX792" fmla="*/ 540576 w 1905000"/>
              <a:gd name="connsiteY792" fmla="*/ 1326104 h 1613849"/>
              <a:gd name="connsiteX793" fmla="*/ 542932 w 1905000"/>
              <a:gd name="connsiteY793" fmla="*/ 1332192 h 1613849"/>
              <a:gd name="connsiteX794" fmla="*/ 540175 w 1905000"/>
              <a:gd name="connsiteY794" fmla="*/ 1338386 h 1613849"/>
              <a:gd name="connsiteX795" fmla="*/ 546622 w 1905000"/>
              <a:gd name="connsiteY795" fmla="*/ 1337600 h 1613849"/>
              <a:gd name="connsiteX796" fmla="*/ 542887 w 1905000"/>
              <a:gd name="connsiteY796" fmla="*/ 1345987 h 1613849"/>
              <a:gd name="connsiteX797" fmla="*/ 536360 w 1905000"/>
              <a:gd name="connsiteY797" fmla="*/ 1346954 h 1613849"/>
              <a:gd name="connsiteX798" fmla="*/ 534981 w 1905000"/>
              <a:gd name="connsiteY798" fmla="*/ 1350051 h 1613849"/>
              <a:gd name="connsiteX799" fmla="*/ 546176 w 1905000"/>
              <a:gd name="connsiteY799" fmla="*/ 1348643 h 1613849"/>
              <a:gd name="connsiteX800" fmla="*/ 542442 w 1905000"/>
              <a:gd name="connsiteY800" fmla="*/ 1357031 h 1613849"/>
              <a:gd name="connsiteX801" fmla="*/ 531166 w 1905000"/>
              <a:gd name="connsiteY801" fmla="*/ 1358620 h 1613849"/>
              <a:gd name="connsiteX802" fmla="*/ 528720 w 1905000"/>
              <a:gd name="connsiteY802" fmla="*/ 1364113 h 1613849"/>
              <a:gd name="connsiteX803" fmla="*/ 533667 w 1905000"/>
              <a:gd name="connsiteY803" fmla="*/ 1370894 h 1613849"/>
              <a:gd name="connsiteX804" fmla="*/ 545603 w 1905000"/>
              <a:gd name="connsiteY804" fmla="*/ 1368190 h 1613849"/>
              <a:gd name="connsiteX805" fmla="*/ 538804 w 1905000"/>
              <a:gd name="connsiteY805" fmla="*/ 1377921 h 1613849"/>
              <a:gd name="connsiteX806" fmla="*/ 543739 w 1905000"/>
              <a:gd name="connsiteY806" fmla="*/ 1384669 h 1613849"/>
              <a:gd name="connsiteX807" fmla="*/ 549834 w 1905000"/>
              <a:gd name="connsiteY807" fmla="*/ 1384186 h 1613849"/>
              <a:gd name="connsiteX808" fmla="*/ 554829 w 1905000"/>
              <a:gd name="connsiteY808" fmla="*/ 1374003 h 1613849"/>
              <a:gd name="connsiteX809" fmla="*/ 564015 w 1905000"/>
              <a:gd name="connsiteY809" fmla="*/ 1373029 h 1613849"/>
              <a:gd name="connsiteX810" fmla="*/ 559210 w 1905000"/>
              <a:gd name="connsiteY810" fmla="*/ 1383213 h 1613849"/>
              <a:gd name="connsiteX811" fmla="*/ 562575 w 1905000"/>
              <a:gd name="connsiteY811" fmla="*/ 1382898 h 1613849"/>
              <a:gd name="connsiteX812" fmla="*/ 565491 w 1905000"/>
              <a:gd name="connsiteY812" fmla="*/ 1377016 h 1613849"/>
              <a:gd name="connsiteX813" fmla="*/ 574701 w 1905000"/>
              <a:gd name="connsiteY813" fmla="*/ 1376051 h 1613849"/>
              <a:gd name="connsiteX814" fmla="*/ 571928 w 1905000"/>
              <a:gd name="connsiteY814" fmla="*/ 1381914 h 1613849"/>
              <a:gd name="connsiteX815" fmla="*/ 578712 w 1905000"/>
              <a:gd name="connsiteY815" fmla="*/ 1381223 h 1613849"/>
              <a:gd name="connsiteX816" fmla="*/ 583804 w 1905000"/>
              <a:gd name="connsiteY816" fmla="*/ 1385306 h 1613849"/>
              <a:gd name="connsiteX817" fmla="*/ 579699 w 1905000"/>
              <a:gd name="connsiteY817" fmla="*/ 1390386 h 1613849"/>
              <a:gd name="connsiteX818" fmla="*/ 572925 w 1905000"/>
              <a:gd name="connsiteY818" fmla="*/ 1391054 h 1613849"/>
              <a:gd name="connsiteX819" fmla="*/ 576848 w 1905000"/>
              <a:gd name="connsiteY819" fmla="*/ 1396240 h 1613849"/>
              <a:gd name="connsiteX820" fmla="*/ 567682 w 1905000"/>
              <a:gd name="connsiteY820" fmla="*/ 1397171 h 1613849"/>
              <a:gd name="connsiteX821" fmla="*/ 563541 w 1905000"/>
              <a:gd name="connsiteY821" fmla="*/ 1392049 h 1613849"/>
              <a:gd name="connsiteX822" fmla="*/ 560174 w 1905000"/>
              <a:gd name="connsiteY822" fmla="*/ 1392366 h 1613849"/>
              <a:gd name="connsiteX823" fmla="*/ 567039 w 1905000"/>
              <a:gd name="connsiteY823" fmla="*/ 1401354 h 1613849"/>
              <a:gd name="connsiteX824" fmla="*/ 557862 w 1905000"/>
              <a:gd name="connsiteY824" fmla="*/ 1402307 h 1613849"/>
              <a:gd name="connsiteX825" fmla="*/ 550789 w 1905000"/>
              <a:gd name="connsiteY825" fmla="*/ 1393361 h 1613849"/>
              <a:gd name="connsiteX826" fmla="*/ 545466 w 1905000"/>
              <a:gd name="connsiteY826" fmla="*/ 1393754 h 1613849"/>
              <a:gd name="connsiteX827" fmla="*/ 541782 w 1905000"/>
              <a:gd name="connsiteY827" fmla="*/ 1402028 h 1613849"/>
              <a:gd name="connsiteX828" fmla="*/ 549816 w 1905000"/>
              <a:gd name="connsiteY828" fmla="*/ 1410643 h 1613849"/>
              <a:gd name="connsiteX829" fmla="*/ 538380 w 1905000"/>
              <a:gd name="connsiteY829" fmla="*/ 1409669 h 1613849"/>
              <a:gd name="connsiteX830" fmla="*/ 534797 w 1905000"/>
              <a:gd name="connsiteY830" fmla="*/ 1417718 h 1613849"/>
              <a:gd name="connsiteX831" fmla="*/ 537976 w 1905000"/>
              <a:gd name="connsiteY831" fmla="*/ 1422140 h 1613849"/>
              <a:gd name="connsiteX832" fmla="*/ 549347 w 1905000"/>
              <a:gd name="connsiteY832" fmla="*/ 1421432 h 1613849"/>
              <a:gd name="connsiteX833" fmla="*/ 554779 w 1905000"/>
              <a:gd name="connsiteY833" fmla="*/ 1428890 h 1613849"/>
              <a:gd name="connsiteX834" fmla="*/ 543516 w 1905000"/>
              <a:gd name="connsiteY834" fmla="*/ 1429781 h 1613849"/>
              <a:gd name="connsiteX835" fmla="*/ 545533 w 1905000"/>
              <a:gd name="connsiteY835" fmla="*/ 1432493 h 1613849"/>
              <a:gd name="connsiteX836" fmla="*/ 552111 w 1905000"/>
              <a:gd name="connsiteY836" fmla="*/ 1432144 h 1613849"/>
              <a:gd name="connsiteX837" fmla="*/ 557554 w 1905000"/>
              <a:gd name="connsiteY837" fmla="*/ 1439578 h 1613849"/>
              <a:gd name="connsiteX838" fmla="*/ 551084 w 1905000"/>
              <a:gd name="connsiteY838" fmla="*/ 1440111 h 1613849"/>
              <a:gd name="connsiteX839" fmla="*/ 555087 w 1905000"/>
              <a:gd name="connsiteY839" fmla="*/ 1445605 h 1613849"/>
              <a:gd name="connsiteX840" fmla="*/ 554091 w 1905000"/>
              <a:gd name="connsiteY840" fmla="*/ 1452041 h 1613849"/>
              <a:gd name="connsiteX841" fmla="*/ 547640 w 1905000"/>
              <a:gd name="connsiteY841" fmla="*/ 1451011 h 1613849"/>
              <a:gd name="connsiteX842" fmla="*/ 543613 w 1905000"/>
              <a:gd name="connsiteY842" fmla="*/ 1445507 h 1613849"/>
              <a:gd name="connsiteX843" fmla="*/ 541112 w 1905000"/>
              <a:gd name="connsiteY843" fmla="*/ 1451491 h 1613849"/>
              <a:gd name="connsiteX844" fmla="*/ 535658 w 1905000"/>
              <a:gd name="connsiteY844" fmla="*/ 1444024 h 1613849"/>
              <a:gd name="connsiteX845" fmla="*/ 538054 w 1905000"/>
              <a:gd name="connsiteY845" fmla="*/ 1437912 h 1613849"/>
              <a:gd name="connsiteX846" fmla="*/ 536070 w 1905000"/>
              <a:gd name="connsiteY846" fmla="*/ 1435187 h 1613849"/>
              <a:gd name="connsiteX847" fmla="*/ 531726 w 1905000"/>
              <a:gd name="connsiteY847" fmla="*/ 1445551 h 1613849"/>
              <a:gd name="connsiteX848" fmla="*/ 526293 w 1905000"/>
              <a:gd name="connsiteY848" fmla="*/ 1438094 h 1613849"/>
              <a:gd name="connsiteX849" fmla="*/ 530509 w 1905000"/>
              <a:gd name="connsiteY849" fmla="*/ 1427591 h 1613849"/>
              <a:gd name="connsiteX850" fmla="*/ 527457 w 1905000"/>
              <a:gd name="connsiteY850" fmla="*/ 1423307 h 1613849"/>
              <a:gd name="connsiteX851" fmla="*/ 518480 w 1905000"/>
              <a:gd name="connsiteY851" fmla="*/ 1424240 h 1613849"/>
              <a:gd name="connsiteX852" fmla="*/ 515058 w 1905000"/>
              <a:gd name="connsiteY852" fmla="*/ 1435395 h 1613849"/>
              <a:gd name="connsiteX853" fmla="*/ 510162 w 1905000"/>
              <a:gd name="connsiteY853" fmla="*/ 1425088 h 1613849"/>
              <a:gd name="connsiteX854" fmla="*/ 501162 w 1905000"/>
              <a:gd name="connsiteY854" fmla="*/ 1426011 h 1613849"/>
              <a:gd name="connsiteX855" fmla="*/ 499028 w 1905000"/>
              <a:gd name="connsiteY855" fmla="*/ 1430803 h 1613849"/>
              <a:gd name="connsiteX856" fmla="*/ 505402 w 1905000"/>
              <a:gd name="connsiteY856" fmla="*/ 1440224 h 1613849"/>
              <a:gd name="connsiteX857" fmla="*/ 501647 w 1905000"/>
              <a:gd name="connsiteY857" fmla="*/ 1448656 h 1613849"/>
              <a:gd name="connsiteX858" fmla="*/ 495213 w 1905000"/>
              <a:gd name="connsiteY858" fmla="*/ 1439371 h 1613849"/>
              <a:gd name="connsiteX859" fmla="*/ 493844 w 1905000"/>
              <a:gd name="connsiteY859" fmla="*/ 1442445 h 1613849"/>
              <a:gd name="connsiteX860" fmla="*/ 497493 w 1905000"/>
              <a:gd name="connsiteY860" fmla="*/ 1447944 h 1613849"/>
              <a:gd name="connsiteX861" fmla="*/ 493739 w 1905000"/>
              <a:gd name="connsiteY861" fmla="*/ 1456376 h 1613849"/>
              <a:gd name="connsiteX862" fmla="*/ 490019 w 1905000"/>
              <a:gd name="connsiteY862" fmla="*/ 1451037 h 1613849"/>
              <a:gd name="connsiteX863" fmla="*/ 487261 w 1905000"/>
              <a:gd name="connsiteY863" fmla="*/ 1457230 h 1613849"/>
              <a:gd name="connsiteX864" fmla="*/ 481170 w 1905000"/>
              <a:gd name="connsiteY864" fmla="*/ 1459531 h 1613849"/>
              <a:gd name="connsiteX865" fmla="*/ 478803 w 1905000"/>
              <a:gd name="connsiteY865" fmla="*/ 1453465 h 1613849"/>
              <a:gd name="connsiteX866" fmla="*/ 481561 w 1905000"/>
              <a:gd name="connsiteY866" fmla="*/ 1447271 h 1613849"/>
              <a:gd name="connsiteX867" fmla="*/ 475126 w 1905000"/>
              <a:gd name="connsiteY867" fmla="*/ 1448090 h 1613849"/>
              <a:gd name="connsiteX868" fmla="*/ 478881 w 1905000"/>
              <a:gd name="connsiteY868" fmla="*/ 1439658 h 1613849"/>
              <a:gd name="connsiteX869" fmla="*/ 485386 w 1905000"/>
              <a:gd name="connsiteY869" fmla="*/ 1438680 h 1613849"/>
              <a:gd name="connsiteX870" fmla="*/ 486755 w 1905000"/>
              <a:gd name="connsiteY870" fmla="*/ 1435606 h 1613849"/>
              <a:gd name="connsiteX871" fmla="*/ 475550 w 1905000"/>
              <a:gd name="connsiteY871" fmla="*/ 1437037 h 1613849"/>
              <a:gd name="connsiteX872" fmla="*/ 479304 w 1905000"/>
              <a:gd name="connsiteY872" fmla="*/ 1428604 h 1613849"/>
              <a:gd name="connsiteX873" fmla="*/ 490570 w 1905000"/>
              <a:gd name="connsiteY873" fmla="*/ 1427037 h 1613849"/>
              <a:gd name="connsiteX874" fmla="*/ 492895 w 1905000"/>
              <a:gd name="connsiteY874" fmla="*/ 1421815 h 1613849"/>
              <a:gd name="connsiteX875" fmla="*/ 487902 w 1905000"/>
              <a:gd name="connsiteY875" fmla="*/ 1415015 h 1613849"/>
              <a:gd name="connsiteX876" fmla="*/ 476055 w 1905000"/>
              <a:gd name="connsiteY876" fmla="*/ 1417703 h 1613849"/>
              <a:gd name="connsiteX877" fmla="*/ 482789 w 1905000"/>
              <a:gd name="connsiteY877" fmla="*/ 1407997 h 1613849"/>
              <a:gd name="connsiteX878" fmla="*/ 477605 w 1905000"/>
              <a:gd name="connsiteY878" fmla="*/ 1400894 h 1613849"/>
              <a:gd name="connsiteX879" fmla="*/ 471934 w 1905000"/>
              <a:gd name="connsiteY879" fmla="*/ 1401458 h 1613849"/>
              <a:gd name="connsiteX880" fmla="*/ 466907 w 1905000"/>
              <a:gd name="connsiteY880" fmla="*/ 1411653 h 1613849"/>
              <a:gd name="connsiteX881" fmla="*/ 457731 w 1905000"/>
              <a:gd name="connsiteY881" fmla="*/ 1412606 h 1613849"/>
              <a:gd name="connsiteX882" fmla="*/ 462537 w 1905000"/>
              <a:gd name="connsiteY882" fmla="*/ 1402420 h 1613849"/>
              <a:gd name="connsiteX883" fmla="*/ 459174 w 1905000"/>
              <a:gd name="connsiteY883" fmla="*/ 1402793 h 1613849"/>
              <a:gd name="connsiteX884" fmla="*/ 456234 w 1905000"/>
              <a:gd name="connsiteY884" fmla="*/ 1408663 h 1613849"/>
              <a:gd name="connsiteX885" fmla="*/ 447069 w 1905000"/>
              <a:gd name="connsiteY885" fmla="*/ 1409592 h 1613849"/>
              <a:gd name="connsiteX886" fmla="*/ 449831 w 1905000"/>
              <a:gd name="connsiteY886" fmla="*/ 1403753 h 1613849"/>
              <a:gd name="connsiteX887" fmla="*/ 443058 w 1905000"/>
              <a:gd name="connsiteY887" fmla="*/ 1404421 h 1613849"/>
              <a:gd name="connsiteX888" fmla="*/ 437965 w 1905000"/>
              <a:gd name="connsiteY888" fmla="*/ 1400338 h 1613849"/>
              <a:gd name="connsiteX889" fmla="*/ 442092 w 1905000"/>
              <a:gd name="connsiteY889" fmla="*/ 1395269 h 1613849"/>
              <a:gd name="connsiteX890" fmla="*/ 448820 w 1905000"/>
              <a:gd name="connsiteY890" fmla="*/ 1394580 h 1613849"/>
              <a:gd name="connsiteX891" fmla="*/ 444910 w 1905000"/>
              <a:gd name="connsiteY891" fmla="*/ 1389426 h 1613849"/>
              <a:gd name="connsiteX892" fmla="*/ 454087 w 1905000"/>
              <a:gd name="connsiteY892" fmla="*/ 1388474 h 1613849"/>
              <a:gd name="connsiteX893" fmla="*/ 458195 w 1905000"/>
              <a:gd name="connsiteY893" fmla="*/ 1393608 h 1613849"/>
              <a:gd name="connsiteX894" fmla="*/ 461571 w 1905000"/>
              <a:gd name="connsiteY894" fmla="*/ 1393269 h 1613849"/>
              <a:gd name="connsiteX895" fmla="*/ 454697 w 1905000"/>
              <a:gd name="connsiteY895" fmla="*/ 1384302 h 1613849"/>
              <a:gd name="connsiteX896" fmla="*/ 463906 w 1905000"/>
              <a:gd name="connsiteY896" fmla="*/ 1383338 h 1613849"/>
              <a:gd name="connsiteX897" fmla="*/ 470946 w 1905000"/>
              <a:gd name="connsiteY897" fmla="*/ 1392296 h 1613849"/>
              <a:gd name="connsiteX898" fmla="*/ 477233 w 1905000"/>
              <a:gd name="connsiteY898" fmla="*/ 1391628 h 1613849"/>
              <a:gd name="connsiteX899" fmla="*/ 480423 w 1905000"/>
              <a:gd name="connsiteY899" fmla="*/ 1384461 h 1613849"/>
              <a:gd name="connsiteX900" fmla="*/ 471797 w 1905000"/>
              <a:gd name="connsiteY900" fmla="*/ 1375230 h 1613849"/>
              <a:gd name="connsiteX901" fmla="*/ 484077 w 1905000"/>
              <a:gd name="connsiteY901" fmla="*/ 1376255 h 1613849"/>
              <a:gd name="connsiteX902" fmla="*/ 487569 w 1905000"/>
              <a:gd name="connsiteY902" fmla="*/ 1368410 h 1613849"/>
              <a:gd name="connsiteX903" fmla="*/ 483760 w 1905000"/>
              <a:gd name="connsiteY903" fmla="*/ 1363517 h 1613849"/>
              <a:gd name="connsiteX904" fmla="*/ 472425 w 1905000"/>
              <a:gd name="connsiteY904" fmla="*/ 1364267 h 1613849"/>
              <a:gd name="connsiteX905" fmla="*/ 466947 w 1905000"/>
              <a:gd name="connsiteY905" fmla="*/ 1356790 h 1613849"/>
              <a:gd name="connsiteX906" fmla="*/ 478219 w 1905000"/>
              <a:gd name="connsiteY906" fmla="*/ 1355876 h 1613849"/>
              <a:gd name="connsiteX907" fmla="*/ 476202 w 1905000"/>
              <a:gd name="connsiteY907" fmla="*/ 1353164 h 1613849"/>
              <a:gd name="connsiteX908" fmla="*/ 469648 w 1905000"/>
              <a:gd name="connsiteY908" fmla="*/ 1353523 h 1613849"/>
              <a:gd name="connsiteX909" fmla="*/ 464214 w 1905000"/>
              <a:gd name="connsiteY909" fmla="*/ 1346066 h 1613849"/>
              <a:gd name="connsiteX910" fmla="*/ 470662 w 1905000"/>
              <a:gd name="connsiteY910" fmla="*/ 1345523 h 1613849"/>
              <a:gd name="connsiteX911" fmla="*/ 466681 w 1905000"/>
              <a:gd name="connsiteY911" fmla="*/ 1340039 h 1613849"/>
              <a:gd name="connsiteX912" fmla="*/ 467678 w 1905000"/>
              <a:gd name="connsiteY912" fmla="*/ 1333603 h 1613849"/>
              <a:gd name="connsiteX913" fmla="*/ 474141 w 1905000"/>
              <a:gd name="connsiteY913" fmla="*/ 1334665 h 1613849"/>
              <a:gd name="connsiteX914" fmla="*/ 478155 w 1905000"/>
              <a:gd name="connsiteY914" fmla="*/ 1340137 h 1613849"/>
              <a:gd name="connsiteX915" fmla="*/ 480646 w 1905000"/>
              <a:gd name="connsiteY915" fmla="*/ 1334176 h 1613849"/>
              <a:gd name="connsiteX916" fmla="*/ 486069 w 1905000"/>
              <a:gd name="connsiteY916" fmla="*/ 1341656 h 1613849"/>
              <a:gd name="connsiteX917" fmla="*/ 483683 w 1905000"/>
              <a:gd name="connsiteY917" fmla="*/ 1347744 h 1613849"/>
              <a:gd name="connsiteX918" fmla="*/ 485712 w 1905000"/>
              <a:gd name="connsiteY918" fmla="*/ 1350490 h 1613849"/>
              <a:gd name="connsiteX919" fmla="*/ 490020 w 1905000"/>
              <a:gd name="connsiteY919" fmla="*/ 1340083 h 1613849"/>
              <a:gd name="connsiteX920" fmla="*/ 495442 w 1905000"/>
              <a:gd name="connsiteY920" fmla="*/ 1347564 h 1613849"/>
              <a:gd name="connsiteX921" fmla="*/ 491240 w 1905000"/>
              <a:gd name="connsiteY921" fmla="*/ 1358098 h 1613849"/>
              <a:gd name="connsiteX922" fmla="*/ 495263 w 1905000"/>
              <a:gd name="connsiteY922" fmla="*/ 1363302 h 1613849"/>
              <a:gd name="connsiteX923" fmla="*/ 502885 w 1905000"/>
              <a:gd name="connsiteY923" fmla="*/ 1362497 h 1613849"/>
              <a:gd name="connsiteX924" fmla="*/ 506610 w 1905000"/>
              <a:gd name="connsiteY924" fmla="*/ 1350476 h 1613849"/>
              <a:gd name="connsiteX925" fmla="*/ 511875 w 1905000"/>
              <a:gd name="connsiteY925" fmla="*/ 1361597 h 1613849"/>
              <a:gd name="connsiteX926" fmla="*/ 520114 w 1905000"/>
              <a:gd name="connsiteY926" fmla="*/ 1360742 h 1613849"/>
              <a:gd name="connsiteX927" fmla="*/ 522731 w 1905000"/>
              <a:gd name="connsiteY927" fmla="*/ 1354864 h 1613849"/>
              <a:gd name="connsiteX928" fmla="*/ 516344 w 1905000"/>
              <a:gd name="connsiteY928" fmla="*/ 1345410 h 1613849"/>
              <a:gd name="connsiteX929" fmla="*/ 520079 w 1905000"/>
              <a:gd name="connsiteY929" fmla="*/ 1337024 h 1613849"/>
              <a:gd name="connsiteX930" fmla="*/ 526545 w 1905000"/>
              <a:gd name="connsiteY930" fmla="*/ 1346295 h 1613849"/>
              <a:gd name="connsiteX931" fmla="*/ 527924 w 1905000"/>
              <a:gd name="connsiteY931" fmla="*/ 1343198 h 1613849"/>
              <a:gd name="connsiteX932" fmla="*/ 524276 w 1905000"/>
              <a:gd name="connsiteY932" fmla="*/ 1337700 h 1613849"/>
              <a:gd name="connsiteX933" fmla="*/ 528010 w 1905000"/>
              <a:gd name="connsiteY933" fmla="*/ 1329313 h 1613849"/>
              <a:gd name="connsiteX934" fmla="*/ 531739 w 1905000"/>
              <a:gd name="connsiteY934" fmla="*/ 1334631 h 1613849"/>
              <a:gd name="connsiteX935" fmla="*/ 534497 w 1905000"/>
              <a:gd name="connsiteY935" fmla="*/ 1328436 h 1613849"/>
              <a:gd name="connsiteX936" fmla="*/ 959289 w 1905000"/>
              <a:gd name="connsiteY936" fmla="*/ 1326104 h 1613849"/>
              <a:gd name="connsiteX937" fmla="*/ 961645 w 1905000"/>
              <a:gd name="connsiteY937" fmla="*/ 1332192 h 1613849"/>
              <a:gd name="connsiteX938" fmla="*/ 958887 w 1905000"/>
              <a:gd name="connsiteY938" fmla="*/ 1338386 h 1613849"/>
              <a:gd name="connsiteX939" fmla="*/ 965334 w 1905000"/>
              <a:gd name="connsiteY939" fmla="*/ 1337600 h 1613849"/>
              <a:gd name="connsiteX940" fmla="*/ 961600 w 1905000"/>
              <a:gd name="connsiteY940" fmla="*/ 1345987 h 1613849"/>
              <a:gd name="connsiteX941" fmla="*/ 955073 w 1905000"/>
              <a:gd name="connsiteY941" fmla="*/ 1346955 h 1613849"/>
              <a:gd name="connsiteX942" fmla="*/ 953694 w 1905000"/>
              <a:gd name="connsiteY942" fmla="*/ 1350051 h 1613849"/>
              <a:gd name="connsiteX943" fmla="*/ 964889 w 1905000"/>
              <a:gd name="connsiteY943" fmla="*/ 1348642 h 1613849"/>
              <a:gd name="connsiteX944" fmla="*/ 961154 w 1905000"/>
              <a:gd name="connsiteY944" fmla="*/ 1357030 h 1613849"/>
              <a:gd name="connsiteX945" fmla="*/ 949879 w 1905000"/>
              <a:gd name="connsiteY945" fmla="*/ 1358619 h 1613849"/>
              <a:gd name="connsiteX946" fmla="*/ 947433 w 1905000"/>
              <a:gd name="connsiteY946" fmla="*/ 1364113 h 1613849"/>
              <a:gd name="connsiteX947" fmla="*/ 952381 w 1905000"/>
              <a:gd name="connsiteY947" fmla="*/ 1370894 h 1613849"/>
              <a:gd name="connsiteX948" fmla="*/ 964315 w 1905000"/>
              <a:gd name="connsiteY948" fmla="*/ 1368189 h 1613849"/>
              <a:gd name="connsiteX949" fmla="*/ 957517 w 1905000"/>
              <a:gd name="connsiteY949" fmla="*/ 1377921 h 1613849"/>
              <a:gd name="connsiteX950" fmla="*/ 962452 w 1905000"/>
              <a:gd name="connsiteY950" fmla="*/ 1384669 h 1613849"/>
              <a:gd name="connsiteX951" fmla="*/ 968547 w 1905000"/>
              <a:gd name="connsiteY951" fmla="*/ 1384187 h 1613849"/>
              <a:gd name="connsiteX952" fmla="*/ 973541 w 1905000"/>
              <a:gd name="connsiteY952" fmla="*/ 1374003 h 1613849"/>
              <a:gd name="connsiteX953" fmla="*/ 982728 w 1905000"/>
              <a:gd name="connsiteY953" fmla="*/ 1373028 h 1613849"/>
              <a:gd name="connsiteX954" fmla="*/ 977922 w 1905000"/>
              <a:gd name="connsiteY954" fmla="*/ 1383214 h 1613849"/>
              <a:gd name="connsiteX955" fmla="*/ 981288 w 1905000"/>
              <a:gd name="connsiteY955" fmla="*/ 1382897 h 1613849"/>
              <a:gd name="connsiteX956" fmla="*/ 984204 w 1905000"/>
              <a:gd name="connsiteY956" fmla="*/ 1377016 h 1613849"/>
              <a:gd name="connsiteX957" fmla="*/ 993413 w 1905000"/>
              <a:gd name="connsiteY957" fmla="*/ 1376052 h 1613849"/>
              <a:gd name="connsiteX958" fmla="*/ 990641 w 1905000"/>
              <a:gd name="connsiteY958" fmla="*/ 1381914 h 1613849"/>
              <a:gd name="connsiteX959" fmla="*/ 997424 w 1905000"/>
              <a:gd name="connsiteY959" fmla="*/ 1381224 h 1613849"/>
              <a:gd name="connsiteX960" fmla="*/ 1002517 w 1905000"/>
              <a:gd name="connsiteY960" fmla="*/ 1385305 h 1613849"/>
              <a:gd name="connsiteX961" fmla="*/ 998412 w 1905000"/>
              <a:gd name="connsiteY961" fmla="*/ 1390386 h 1613849"/>
              <a:gd name="connsiteX962" fmla="*/ 991639 w 1905000"/>
              <a:gd name="connsiteY962" fmla="*/ 1391055 h 1613849"/>
              <a:gd name="connsiteX963" fmla="*/ 995562 w 1905000"/>
              <a:gd name="connsiteY963" fmla="*/ 1396241 h 1613849"/>
              <a:gd name="connsiteX964" fmla="*/ 986395 w 1905000"/>
              <a:gd name="connsiteY964" fmla="*/ 1397171 h 1613849"/>
              <a:gd name="connsiteX965" fmla="*/ 982253 w 1905000"/>
              <a:gd name="connsiteY965" fmla="*/ 1392049 h 1613849"/>
              <a:gd name="connsiteX966" fmla="*/ 978888 w 1905000"/>
              <a:gd name="connsiteY966" fmla="*/ 1392366 h 1613849"/>
              <a:gd name="connsiteX967" fmla="*/ 985751 w 1905000"/>
              <a:gd name="connsiteY967" fmla="*/ 1401354 h 1613849"/>
              <a:gd name="connsiteX968" fmla="*/ 976576 w 1905000"/>
              <a:gd name="connsiteY968" fmla="*/ 1402307 h 1613849"/>
              <a:gd name="connsiteX969" fmla="*/ 969503 w 1905000"/>
              <a:gd name="connsiteY969" fmla="*/ 1393361 h 1613849"/>
              <a:gd name="connsiteX970" fmla="*/ 964179 w 1905000"/>
              <a:gd name="connsiteY970" fmla="*/ 1393753 h 1613849"/>
              <a:gd name="connsiteX971" fmla="*/ 960496 w 1905000"/>
              <a:gd name="connsiteY971" fmla="*/ 1402028 h 1613849"/>
              <a:gd name="connsiteX972" fmla="*/ 968528 w 1905000"/>
              <a:gd name="connsiteY972" fmla="*/ 1410642 h 1613849"/>
              <a:gd name="connsiteX973" fmla="*/ 957093 w 1905000"/>
              <a:gd name="connsiteY973" fmla="*/ 1409670 h 1613849"/>
              <a:gd name="connsiteX974" fmla="*/ 953510 w 1905000"/>
              <a:gd name="connsiteY974" fmla="*/ 1417718 h 1613849"/>
              <a:gd name="connsiteX975" fmla="*/ 956689 w 1905000"/>
              <a:gd name="connsiteY975" fmla="*/ 1422140 h 1613849"/>
              <a:gd name="connsiteX976" fmla="*/ 968060 w 1905000"/>
              <a:gd name="connsiteY976" fmla="*/ 1421432 h 1613849"/>
              <a:gd name="connsiteX977" fmla="*/ 973492 w 1905000"/>
              <a:gd name="connsiteY977" fmla="*/ 1428889 h 1613849"/>
              <a:gd name="connsiteX978" fmla="*/ 962230 w 1905000"/>
              <a:gd name="connsiteY978" fmla="*/ 1429781 h 1613849"/>
              <a:gd name="connsiteX979" fmla="*/ 964247 w 1905000"/>
              <a:gd name="connsiteY979" fmla="*/ 1432493 h 1613849"/>
              <a:gd name="connsiteX980" fmla="*/ 970824 w 1905000"/>
              <a:gd name="connsiteY980" fmla="*/ 1432143 h 1613849"/>
              <a:gd name="connsiteX981" fmla="*/ 976267 w 1905000"/>
              <a:gd name="connsiteY981" fmla="*/ 1439578 h 1613849"/>
              <a:gd name="connsiteX982" fmla="*/ 969797 w 1905000"/>
              <a:gd name="connsiteY982" fmla="*/ 1440111 h 1613849"/>
              <a:gd name="connsiteX983" fmla="*/ 973800 w 1905000"/>
              <a:gd name="connsiteY983" fmla="*/ 1445605 h 1613849"/>
              <a:gd name="connsiteX984" fmla="*/ 972804 w 1905000"/>
              <a:gd name="connsiteY984" fmla="*/ 1452042 h 1613849"/>
              <a:gd name="connsiteX985" fmla="*/ 966353 w 1905000"/>
              <a:gd name="connsiteY985" fmla="*/ 1451011 h 1613849"/>
              <a:gd name="connsiteX986" fmla="*/ 962327 w 1905000"/>
              <a:gd name="connsiteY986" fmla="*/ 1445508 h 1613849"/>
              <a:gd name="connsiteX987" fmla="*/ 959826 w 1905000"/>
              <a:gd name="connsiteY987" fmla="*/ 1451491 h 1613849"/>
              <a:gd name="connsiteX988" fmla="*/ 954370 w 1905000"/>
              <a:gd name="connsiteY988" fmla="*/ 1444023 h 1613849"/>
              <a:gd name="connsiteX989" fmla="*/ 956767 w 1905000"/>
              <a:gd name="connsiteY989" fmla="*/ 1437912 h 1613849"/>
              <a:gd name="connsiteX990" fmla="*/ 954782 w 1905000"/>
              <a:gd name="connsiteY990" fmla="*/ 1435187 h 1613849"/>
              <a:gd name="connsiteX991" fmla="*/ 950439 w 1905000"/>
              <a:gd name="connsiteY991" fmla="*/ 1445551 h 1613849"/>
              <a:gd name="connsiteX992" fmla="*/ 945007 w 1905000"/>
              <a:gd name="connsiteY992" fmla="*/ 1438094 h 1613849"/>
              <a:gd name="connsiteX993" fmla="*/ 949223 w 1905000"/>
              <a:gd name="connsiteY993" fmla="*/ 1427591 h 1613849"/>
              <a:gd name="connsiteX994" fmla="*/ 946171 w 1905000"/>
              <a:gd name="connsiteY994" fmla="*/ 1423307 h 1613849"/>
              <a:gd name="connsiteX995" fmla="*/ 937192 w 1905000"/>
              <a:gd name="connsiteY995" fmla="*/ 1424240 h 1613849"/>
              <a:gd name="connsiteX996" fmla="*/ 933770 w 1905000"/>
              <a:gd name="connsiteY996" fmla="*/ 1435394 h 1613849"/>
              <a:gd name="connsiteX997" fmla="*/ 928876 w 1905000"/>
              <a:gd name="connsiteY997" fmla="*/ 1425088 h 1613849"/>
              <a:gd name="connsiteX998" fmla="*/ 919874 w 1905000"/>
              <a:gd name="connsiteY998" fmla="*/ 1426011 h 1613849"/>
              <a:gd name="connsiteX999" fmla="*/ 917741 w 1905000"/>
              <a:gd name="connsiteY999" fmla="*/ 1430803 h 1613849"/>
              <a:gd name="connsiteX1000" fmla="*/ 924115 w 1905000"/>
              <a:gd name="connsiteY1000" fmla="*/ 1440224 h 1613849"/>
              <a:gd name="connsiteX1001" fmla="*/ 920360 w 1905000"/>
              <a:gd name="connsiteY1001" fmla="*/ 1448656 h 1613849"/>
              <a:gd name="connsiteX1002" fmla="*/ 913926 w 1905000"/>
              <a:gd name="connsiteY1002" fmla="*/ 1439371 h 1613849"/>
              <a:gd name="connsiteX1003" fmla="*/ 912557 w 1905000"/>
              <a:gd name="connsiteY1003" fmla="*/ 1442446 h 1613849"/>
              <a:gd name="connsiteX1004" fmla="*/ 916206 w 1905000"/>
              <a:gd name="connsiteY1004" fmla="*/ 1447945 h 1613849"/>
              <a:gd name="connsiteX1005" fmla="*/ 912452 w 1905000"/>
              <a:gd name="connsiteY1005" fmla="*/ 1456377 h 1613849"/>
              <a:gd name="connsiteX1006" fmla="*/ 908732 w 1905000"/>
              <a:gd name="connsiteY1006" fmla="*/ 1451037 h 1613849"/>
              <a:gd name="connsiteX1007" fmla="*/ 905975 w 1905000"/>
              <a:gd name="connsiteY1007" fmla="*/ 1457230 h 1613849"/>
              <a:gd name="connsiteX1008" fmla="*/ 899883 w 1905000"/>
              <a:gd name="connsiteY1008" fmla="*/ 1459530 h 1613849"/>
              <a:gd name="connsiteX1009" fmla="*/ 897517 w 1905000"/>
              <a:gd name="connsiteY1009" fmla="*/ 1453465 h 1613849"/>
              <a:gd name="connsiteX1010" fmla="*/ 900275 w 1905000"/>
              <a:gd name="connsiteY1010" fmla="*/ 1447271 h 1613849"/>
              <a:gd name="connsiteX1011" fmla="*/ 893840 w 1905000"/>
              <a:gd name="connsiteY1011" fmla="*/ 1448090 h 1613849"/>
              <a:gd name="connsiteX1012" fmla="*/ 897595 w 1905000"/>
              <a:gd name="connsiteY1012" fmla="*/ 1439658 h 1613849"/>
              <a:gd name="connsiteX1013" fmla="*/ 904100 w 1905000"/>
              <a:gd name="connsiteY1013" fmla="*/ 1438680 h 1613849"/>
              <a:gd name="connsiteX1014" fmla="*/ 905468 w 1905000"/>
              <a:gd name="connsiteY1014" fmla="*/ 1435606 h 1613849"/>
              <a:gd name="connsiteX1015" fmla="*/ 894263 w 1905000"/>
              <a:gd name="connsiteY1015" fmla="*/ 1437037 h 1613849"/>
              <a:gd name="connsiteX1016" fmla="*/ 898017 w 1905000"/>
              <a:gd name="connsiteY1016" fmla="*/ 1428604 h 1613849"/>
              <a:gd name="connsiteX1017" fmla="*/ 909283 w 1905000"/>
              <a:gd name="connsiteY1017" fmla="*/ 1427038 h 1613849"/>
              <a:gd name="connsiteX1018" fmla="*/ 911608 w 1905000"/>
              <a:gd name="connsiteY1018" fmla="*/ 1421816 h 1613849"/>
              <a:gd name="connsiteX1019" fmla="*/ 906615 w 1905000"/>
              <a:gd name="connsiteY1019" fmla="*/ 1415015 h 1613849"/>
              <a:gd name="connsiteX1020" fmla="*/ 894769 w 1905000"/>
              <a:gd name="connsiteY1020" fmla="*/ 1417704 h 1613849"/>
              <a:gd name="connsiteX1021" fmla="*/ 901502 w 1905000"/>
              <a:gd name="connsiteY1021" fmla="*/ 1407997 h 1613849"/>
              <a:gd name="connsiteX1022" fmla="*/ 896318 w 1905000"/>
              <a:gd name="connsiteY1022" fmla="*/ 1400895 h 1613849"/>
              <a:gd name="connsiteX1023" fmla="*/ 890648 w 1905000"/>
              <a:gd name="connsiteY1023" fmla="*/ 1401458 h 1613849"/>
              <a:gd name="connsiteX1024" fmla="*/ 885621 w 1905000"/>
              <a:gd name="connsiteY1024" fmla="*/ 1411653 h 1613849"/>
              <a:gd name="connsiteX1025" fmla="*/ 876444 w 1905000"/>
              <a:gd name="connsiteY1025" fmla="*/ 1412606 h 1613849"/>
              <a:gd name="connsiteX1026" fmla="*/ 881250 w 1905000"/>
              <a:gd name="connsiteY1026" fmla="*/ 1402421 h 1613849"/>
              <a:gd name="connsiteX1027" fmla="*/ 877886 w 1905000"/>
              <a:gd name="connsiteY1027" fmla="*/ 1402793 h 1613849"/>
              <a:gd name="connsiteX1028" fmla="*/ 874948 w 1905000"/>
              <a:gd name="connsiteY1028" fmla="*/ 1408663 h 1613849"/>
              <a:gd name="connsiteX1029" fmla="*/ 865782 w 1905000"/>
              <a:gd name="connsiteY1029" fmla="*/ 1409593 h 1613849"/>
              <a:gd name="connsiteX1030" fmla="*/ 868544 w 1905000"/>
              <a:gd name="connsiteY1030" fmla="*/ 1403753 h 1613849"/>
              <a:gd name="connsiteX1031" fmla="*/ 861770 w 1905000"/>
              <a:gd name="connsiteY1031" fmla="*/ 1404420 h 1613849"/>
              <a:gd name="connsiteX1032" fmla="*/ 856678 w 1905000"/>
              <a:gd name="connsiteY1032" fmla="*/ 1400339 h 1613849"/>
              <a:gd name="connsiteX1033" fmla="*/ 860805 w 1905000"/>
              <a:gd name="connsiteY1033" fmla="*/ 1395268 h 1613849"/>
              <a:gd name="connsiteX1034" fmla="*/ 867533 w 1905000"/>
              <a:gd name="connsiteY1034" fmla="*/ 1394580 h 1613849"/>
              <a:gd name="connsiteX1035" fmla="*/ 863623 w 1905000"/>
              <a:gd name="connsiteY1035" fmla="*/ 1389426 h 1613849"/>
              <a:gd name="connsiteX1036" fmla="*/ 872800 w 1905000"/>
              <a:gd name="connsiteY1036" fmla="*/ 1388473 h 1613849"/>
              <a:gd name="connsiteX1037" fmla="*/ 876909 w 1905000"/>
              <a:gd name="connsiteY1037" fmla="*/ 1393608 h 1613849"/>
              <a:gd name="connsiteX1038" fmla="*/ 880285 w 1905000"/>
              <a:gd name="connsiteY1038" fmla="*/ 1393269 h 1613849"/>
              <a:gd name="connsiteX1039" fmla="*/ 873410 w 1905000"/>
              <a:gd name="connsiteY1039" fmla="*/ 1384302 h 1613849"/>
              <a:gd name="connsiteX1040" fmla="*/ 882619 w 1905000"/>
              <a:gd name="connsiteY1040" fmla="*/ 1383338 h 1613849"/>
              <a:gd name="connsiteX1041" fmla="*/ 889660 w 1905000"/>
              <a:gd name="connsiteY1041" fmla="*/ 1392296 h 1613849"/>
              <a:gd name="connsiteX1042" fmla="*/ 895946 w 1905000"/>
              <a:gd name="connsiteY1042" fmla="*/ 1391628 h 1613849"/>
              <a:gd name="connsiteX1043" fmla="*/ 899137 w 1905000"/>
              <a:gd name="connsiteY1043" fmla="*/ 1384461 h 1613849"/>
              <a:gd name="connsiteX1044" fmla="*/ 890511 w 1905000"/>
              <a:gd name="connsiteY1044" fmla="*/ 1375230 h 1613849"/>
              <a:gd name="connsiteX1045" fmla="*/ 902790 w 1905000"/>
              <a:gd name="connsiteY1045" fmla="*/ 1376254 h 1613849"/>
              <a:gd name="connsiteX1046" fmla="*/ 906283 w 1905000"/>
              <a:gd name="connsiteY1046" fmla="*/ 1368410 h 1613849"/>
              <a:gd name="connsiteX1047" fmla="*/ 902472 w 1905000"/>
              <a:gd name="connsiteY1047" fmla="*/ 1363517 h 1613849"/>
              <a:gd name="connsiteX1048" fmla="*/ 891137 w 1905000"/>
              <a:gd name="connsiteY1048" fmla="*/ 1364267 h 1613849"/>
              <a:gd name="connsiteX1049" fmla="*/ 885660 w 1905000"/>
              <a:gd name="connsiteY1049" fmla="*/ 1356790 h 1613849"/>
              <a:gd name="connsiteX1050" fmla="*/ 896933 w 1905000"/>
              <a:gd name="connsiteY1050" fmla="*/ 1355877 h 1613849"/>
              <a:gd name="connsiteX1051" fmla="*/ 894916 w 1905000"/>
              <a:gd name="connsiteY1051" fmla="*/ 1353164 h 1613849"/>
              <a:gd name="connsiteX1052" fmla="*/ 888360 w 1905000"/>
              <a:gd name="connsiteY1052" fmla="*/ 1353523 h 1613849"/>
              <a:gd name="connsiteX1053" fmla="*/ 882928 w 1905000"/>
              <a:gd name="connsiteY1053" fmla="*/ 1346066 h 1613849"/>
              <a:gd name="connsiteX1054" fmla="*/ 889375 w 1905000"/>
              <a:gd name="connsiteY1054" fmla="*/ 1345523 h 1613849"/>
              <a:gd name="connsiteX1055" fmla="*/ 885395 w 1905000"/>
              <a:gd name="connsiteY1055" fmla="*/ 1340040 h 1613849"/>
              <a:gd name="connsiteX1056" fmla="*/ 886390 w 1905000"/>
              <a:gd name="connsiteY1056" fmla="*/ 1333604 h 1613849"/>
              <a:gd name="connsiteX1057" fmla="*/ 892855 w 1905000"/>
              <a:gd name="connsiteY1057" fmla="*/ 1334665 h 1613849"/>
              <a:gd name="connsiteX1058" fmla="*/ 896868 w 1905000"/>
              <a:gd name="connsiteY1058" fmla="*/ 1340137 h 1613849"/>
              <a:gd name="connsiteX1059" fmla="*/ 899360 w 1905000"/>
              <a:gd name="connsiteY1059" fmla="*/ 1334176 h 1613849"/>
              <a:gd name="connsiteX1060" fmla="*/ 904781 w 1905000"/>
              <a:gd name="connsiteY1060" fmla="*/ 1341655 h 1613849"/>
              <a:gd name="connsiteX1061" fmla="*/ 902396 w 1905000"/>
              <a:gd name="connsiteY1061" fmla="*/ 1347745 h 1613849"/>
              <a:gd name="connsiteX1062" fmla="*/ 904425 w 1905000"/>
              <a:gd name="connsiteY1062" fmla="*/ 1350491 h 1613849"/>
              <a:gd name="connsiteX1063" fmla="*/ 908733 w 1905000"/>
              <a:gd name="connsiteY1063" fmla="*/ 1340084 h 1613849"/>
              <a:gd name="connsiteX1064" fmla="*/ 914156 w 1905000"/>
              <a:gd name="connsiteY1064" fmla="*/ 1347564 h 1613849"/>
              <a:gd name="connsiteX1065" fmla="*/ 909952 w 1905000"/>
              <a:gd name="connsiteY1065" fmla="*/ 1358098 h 1613849"/>
              <a:gd name="connsiteX1066" fmla="*/ 913977 w 1905000"/>
              <a:gd name="connsiteY1066" fmla="*/ 1363303 h 1613849"/>
              <a:gd name="connsiteX1067" fmla="*/ 921597 w 1905000"/>
              <a:gd name="connsiteY1067" fmla="*/ 1362497 h 1613849"/>
              <a:gd name="connsiteX1068" fmla="*/ 925323 w 1905000"/>
              <a:gd name="connsiteY1068" fmla="*/ 1350476 h 1613849"/>
              <a:gd name="connsiteX1069" fmla="*/ 930588 w 1905000"/>
              <a:gd name="connsiteY1069" fmla="*/ 1361597 h 1613849"/>
              <a:gd name="connsiteX1070" fmla="*/ 938827 w 1905000"/>
              <a:gd name="connsiteY1070" fmla="*/ 1360742 h 1613849"/>
              <a:gd name="connsiteX1071" fmla="*/ 941443 w 1905000"/>
              <a:gd name="connsiteY1071" fmla="*/ 1354864 h 1613849"/>
              <a:gd name="connsiteX1072" fmla="*/ 935057 w 1905000"/>
              <a:gd name="connsiteY1072" fmla="*/ 1345411 h 1613849"/>
              <a:gd name="connsiteX1073" fmla="*/ 938792 w 1905000"/>
              <a:gd name="connsiteY1073" fmla="*/ 1337023 h 1613849"/>
              <a:gd name="connsiteX1074" fmla="*/ 945259 w 1905000"/>
              <a:gd name="connsiteY1074" fmla="*/ 1346296 h 1613849"/>
              <a:gd name="connsiteX1075" fmla="*/ 946638 w 1905000"/>
              <a:gd name="connsiteY1075" fmla="*/ 1343198 h 1613849"/>
              <a:gd name="connsiteX1076" fmla="*/ 942989 w 1905000"/>
              <a:gd name="connsiteY1076" fmla="*/ 1337700 h 1613849"/>
              <a:gd name="connsiteX1077" fmla="*/ 946723 w 1905000"/>
              <a:gd name="connsiteY1077" fmla="*/ 1329313 h 1613849"/>
              <a:gd name="connsiteX1078" fmla="*/ 950453 w 1905000"/>
              <a:gd name="connsiteY1078" fmla="*/ 1334631 h 1613849"/>
              <a:gd name="connsiteX1079" fmla="*/ 953210 w 1905000"/>
              <a:gd name="connsiteY1079" fmla="*/ 1328437 h 1613849"/>
              <a:gd name="connsiteX1080" fmla="*/ 810750 w 1905000"/>
              <a:gd name="connsiteY1080" fmla="*/ 1241172 h 1613849"/>
              <a:gd name="connsiteX1081" fmla="*/ 825494 w 1905000"/>
              <a:gd name="connsiteY1081" fmla="*/ 1251495 h 1613849"/>
              <a:gd name="connsiteX1082" fmla="*/ 742899 w 1905000"/>
              <a:gd name="connsiteY1082" fmla="*/ 1369454 h 1613849"/>
              <a:gd name="connsiteX1083" fmla="*/ 728155 w 1905000"/>
              <a:gd name="connsiteY1083" fmla="*/ 1359130 h 1613849"/>
              <a:gd name="connsiteX1084" fmla="*/ 392036 w 1905000"/>
              <a:gd name="connsiteY1084" fmla="*/ 1241172 h 1613849"/>
              <a:gd name="connsiteX1085" fmla="*/ 406781 w 1905000"/>
              <a:gd name="connsiteY1085" fmla="*/ 1251496 h 1613849"/>
              <a:gd name="connsiteX1086" fmla="*/ 324186 w 1905000"/>
              <a:gd name="connsiteY1086" fmla="*/ 1369454 h 1613849"/>
              <a:gd name="connsiteX1087" fmla="*/ 309441 w 1905000"/>
              <a:gd name="connsiteY1087" fmla="*/ 1359130 h 1613849"/>
              <a:gd name="connsiteX1088" fmla="*/ 1229462 w 1905000"/>
              <a:gd name="connsiteY1088" fmla="*/ 1241171 h 1613849"/>
              <a:gd name="connsiteX1089" fmla="*/ 1244207 w 1905000"/>
              <a:gd name="connsiteY1089" fmla="*/ 1251496 h 1613849"/>
              <a:gd name="connsiteX1090" fmla="*/ 1161612 w 1905000"/>
              <a:gd name="connsiteY1090" fmla="*/ 1369454 h 1613849"/>
              <a:gd name="connsiteX1091" fmla="*/ 1146868 w 1905000"/>
              <a:gd name="connsiteY1091" fmla="*/ 1359130 h 1613849"/>
              <a:gd name="connsiteX1092" fmla="*/ 1058675 w 1905000"/>
              <a:gd name="connsiteY1092" fmla="*/ 1230136 h 1613849"/>
              <a:gd name="connsiteX1093" fmla="*/ 1050876 w 1905000"/>
              <a:gd name="connsiteY1093" fmla="*/ 1230917 h 1613849"/>
              <a:gd name="connsiteX1094" fmla="*/ 1047192 w 1905000"/>
              <a:gd name="connsiteY1094" fmla="*/ 1239190 h 1613849"/>
              <a:gd name="connsiteX1095" fmla="*/ 1063937 w 1905000"/>
              <a:gd name="connsiteY1095" fmla="*/ 1237490 h 1613849"/>
              <a:gd name="connsiteX1096" fmla="*/ 639962 w 1905000"/>
              <a:gd name="connsiteY1096" fmla="*/ 1230136 h 1613849"/>
              <a:gd name="connsiteX1097" fmla="*/ 632163 w 1905000"/>
              <a:gd name="connsiteY1097" fmla="*/ 1230917 h 1613849"/>
              <a:gd name="connsiteX1098" fmla="*/ 628479 w 1905000"/>
              <a:gd name="connsiteY1098" fmla="*/ 1239190 h 1613849"/>
              <a:gd name="connsiteX1099" fmla="*/ 645223 w 1905000"/>
              <a:gd name="connsiteY1099" fmla="*/ 1237490 h 1613849"/>
              <a:gd name="connsiteX1100" fmla="*/ 1477388 w 1905000"/>
              <a:gd name="connsiteY1100" fmla="*/ 1230136 h 1613849"/>
              <a:gd name="connsiteX1101" fmla="*/ 1469588 w 1905000"/>
              <a:gd name="connsiteY1101" fmla="*/ 1230916 h 1613849"/>
              <a:gd name="connsiteX1102" fmla="*/ 1465906 w 1905000"/>
              <a:gd name="connsiteY1102" fmla="*/ 1239190 h 1613849"/>
              <a:gd name="connsiteX1103" fmla="*/ 1482650 w 1905000"/>
              <a:gd name="connsiteY1103" fmla="*/ 1237490 h 1613849"/>
              <a:gd name="connsiteX1104" fmla="*/ 1038373 w 1905000"/>
              <a:gd name="connsiteY1104" fmla="*/ 1220962 h 1613849"/>
              <a:gd name="connsiteX1105" fmla="*/ 1029316 w 1905000"/>
              <a:gd name="connsiteY1105" fmla="*/ 1221887 h 1613849"/>
              <a:gd name="connsiteX1106" fmla="*/ 1038906 w 1905000"/>
              <a:gd name="connsiteY1106" fmla="*/ 1235041 h 1613849"/>
              <a:gd name="connsiteX1107" fmla="*/ 1042600 w 1905000"/>
              <a:gd name="connsiteY1107" fmla="*/ 1226744 h 1613849"/>
              <a:gd name="connsiteX1108" fmla="*/ 619659 w 1905000"/>
              <a:gd name="connsiteY1108" fmla="*/ 1220962 h 1613849"/>
              <a:gd name="connsiteX1109" fmla="*/ 610603 w 1905000"/>
              <a:gd name="connsiteY1109" fmla="*/ 1221887 h 1613849"/>
              <a:gd name="connsiteX1110" fmla="*/ 620192 w 1905000"/>
              <a:gd name="connsiteY1110" fmla="*/ 1235041 h 1613849"/>
              <a:gd name="connsiteX1111" fmla="*/ 623886 w 1905000"/>
              <a:gd name="connsiteY1111" fmla="*/ 1226744 h 1613849"/>
              <a:gd name="connsiteX1112" fmla="*/ 1457085 w 1905000"/>
              <a:gd name="connsiteY1112" fmla="*/ 1220962 h 1613849"/>
              <a:gd name="connsiteX1113" fmla="*/ 1448029 w 1905000"/>
              <a:gd name="connsiteY1113" fmla="*/ 1221886 h 1613849"/>
              <a:gd name="connsiteX1114" fmla="*/ 1457618 w 1905000"/>
              <a:gd name="connsiteY1114" fmla="*/ 1235040 h 1613849"/>
              <a:gd name="connsiteX1115" fmla="*/ 1461312 w 1905000"/>
              <a:gd name="connsiteY1115" fmla="*/ 1226744 h 1613849"/>
              <a:gd name="connsiteX1116" fmla="*/ 1078065 w 1905000"/>
              <a:gd name="connsiteY1116" fmla="*/ 1216530 h 1613849"/>
              <a:gd name="connsiteX1117" fmla="*/ 1069133 w 1905000"/>
              <a:gd name="connsiteY1117" fmla="*/ 1217239 h 1613849"/>
              <a:gd name="connsiteX1118" fmla="*/ 1065942 w 1905000"/>
              <a:gd name="connsiteY1118" fmla="*/ 1224405 h 1613849"/>
              <a:gd name="connsiteX1119" fmla="*/ 1071251 w 1905000"/>
              <a:gd name="connsiteY1119" fmla="*/ 1231835 h 1613849"/>
              <a:gd name="connsiteX1120" fmla="*/ 1496778 w 1905000"/>
              <a:gd name="connsiteY1120" fmla="*/ 1216530 h 1613849"/>
              <a:gd name="connsiteX1121" fmla="*/ 1487846 w 1905000"/>
              <a:gd name="connsiteY1121" fmla="*/ 1217239 h 1613849"/>
              <a:gd name="connsiteX1122" fmla="*/ 1484655 w 1905000"/>
              <a:gd name="connsiteY1122" fmla="*/ 1224405 h 1613849"/>
              <a:gd name="connsiteX1123" fmla="*/ 1489964 w 1905000"/>
              <a:gd name="connsiteY1123" fmla="*/ 1231834 h 1613849"/>
              <a:gd name="connsiteX1124" fmla="*/ 659352 w 1905000"/>
              <a:gd name="connsiteY1124" fmla="*/ 1216529 h 1613849"/>
              <a:gd name="connsiteX1125" fmla="*/ 650420 w 1905000"/>
              <a:gd name="connsiteY1125" fmla="*/ 1217239 h 1613849"/>
              <a:gd name="connsiteX1126" fmla="*/ 647229 w 1905000"/>
              <a:gd name="connsiteY1126" fmla="*/ 1224405 h 1613849"/>
              <a:gd name="connsiteX1127" fmla="*/ 652538 w 1905000"/>
              <a:gd name="connsiteY1127" fmla="*/ 1231835 h 1613849"/>
              <a:gd name="connsiteX1128" fmla="*/ 1475201 w 1905000"/>
              <a:gd name="connsiteY1128" fmla="*/ 1207844 h 1613849"/>
              <a:gd name="connsiteX1129" fmla="*/ 1471925 w 1905000"/>
              <a:gd name="connsiteY1129" fmla="*/ 1208201 h 1613849"/>
              <a:gd name="connsiteX1130" fmla="*/ 1467049 w 1905000"/>
              <a:gd name="connsiteY1130" fmla="*/ 1208684 h 1613849"/>
              <a:gd name="connsiteX1131" fmla="*/ 1463718 w 1905000"/>
              <a:gd name="connsiteY1131" fmla="*/ 1216167 h 1613849"/>
              <a:gd name="connsiteX1132" fmla="*/ 1466140 w 1905000"/>
              <a:gd name="connsiteY1132" fmla="*/ 1219493 h 1613849"/>
              <a:gd name="connsiteX1133" fmla="*/ 1468548 w 1905000"/>
              <a:gd name="connsiteY1133" fmla="*/ 1222787 h 1613849"/>
              <a:gd name="connsiteX1134" fmla="*/ 1472652 w 1905000"/>
              <a:gd name="connsiteY1134" fmla="*/ 1222393 h 1613849"/>
              <a:gd name="connsiteX1135" fmla="*/ 1476722 w 1905000"/>
              <a:gd name="connsiteY1135" fmla="*/ 1221957 h 1613849"/>
              <a:gd name="connsiteX1136" fmla="*/ 1480053 w 1905000"/>
              <a:gd name="connsiteY1136" fmla="*/ 1214474 h 1613849"/>
              <a:gd name="connsiteX1137" fmla="*/ 1056488 w 1905000"/>
              <a:gd name="connsiteY1137" fmla="*/ 1207844 h 1613849"/>
              <a:gd name="connsiteX1138" fmla="*/ 1053213 w 1905000"/>
              <a:gd name="connsiteY1138" fmla="*/ 1208200 h 1613849"/>
              <a:gd name="connsiteX1139" fmla="*/ 1048337 w 1905000"/>
              <a:gd name="connsiteY1139" fmla="*/ 1208684 h 1613849"/>
              <a:gd name="connsiteX1140" fmla="*/ 1045005 w 1905000"/>
              <a:gd name="connsiteY1140" fmla="*/ 1216167 h 1613849"/>
              <a:gd name="connsiteX1141" fmla="*/ 1047426 w 1905000"/>
              <a:gd name="connsiteY1141" fmla="*/ 1219493 h 1613849"/>
              <a:gd name="connsiteX1142" fmla="*/ 1049835 w 1905000"/>
              <a:gd name="connsiteY1142" fmla="*/ 1222787 h 1613849"/>
              <a:gd name="connsiteX1143" fmla="*/ 1053939 w 1905000"/>
              <a:gd name="connsiteY1143" fmla="*/ 1222393 h 1613849"/>
              <a:gd name="connsiteX1144" fmla="*/ 1058008 w 1905000"/>
              <a:gd name="connsiteY1144" fmla="*/ 1221956 h 1613849"/>
              <a:gd name="connsiteX1145" fmla="*/ 1061340 w 1905000"/>
              <a:gd name="connsiteY1145" fmla="*/ 1214473 h 1613849"/>
              <a:gd name="connsiteX1146" fmla="*/ 637774 w 1905000"/>
              <a:gd name="connsiteY1146" fmla="*/ 1207844 h 1613849"/>
              <a:gd name="connsiteX1147" fmla="*/ 634500 w 1905000"/>
              <a:gd name="connsiteY1147" fmla="*/ 1208200 h 1613849"/>
              <a:gd name="connsiteX1148" fmla="*/ 629624 w 1905000"/>
              <a:gd name="connsiteY1148" fmla="*/ 1208684 h 1613849"/>
              <a:gd name="connsiteX1149" fmla="*/ 626292 w 1905000"/>
              <a:gd name="connsiteY1149" fmla="*/ 1216167 h 1613849"/>
              <a:gd name="connsiteX1150" fmla="*/ 628713 w 1905000"/>
              <a:gd name="connsiteY1150" fmla="*/ 1219493 h 1613849"/>
              <a:gd name="connsiteX1151" fmla="*/ 631121 w 1905000"/>
              <a:gd name="connsiteY1151" fmla="*/ 1222787 h 1613849"/>
              <a:gd name="connsiteX1152" fmla="*/ 635226 w 1905000"/>
              <a:gd name="connsiteY1152" fmla="*/ 1222394 h 1613849"/>
              <a:gd name="connsiteX1153" fmla="*/ 639296 w 1905000"/>
              <a:gd name="connsiteY1153" fmla="*/ 1221957 h 1613849"/>
              <a:gd name="connsiteX1154" fmla="*/ 642628 w 1905000"/>
              <a:gd name="connsiteY1154" fmla="*/ 1214473 h 1613849"/>
              <a:gd name="connsiteX1155" fmla="*/ 1454180 w 1905000"/>
              <a:gd name="connsiteY1155" fmla="*/ 1197970 h 1613849"/>
              <a:gd name="connsiteX1156" fmla="*/ 1447648 w 1905000"/>
              <a:gd name="connsiteY1156" fmla="*/ 1212642 h 1613849"/>
              <a:gd name="connsiteX1157" fmla="*/ 1456736 w 1905000"/>
              <a:gd name="connsiteY1157" fmla="*/ 1211704 h 1613849"/>
              <a:gd name="connsiteX1158" fmla="*/ 1459695 w 1905000"/>
              <a:gd name="connsiteY1158" fmla="*/ 1205057 h 1613849"/>
              <a:gd name="connsiteX1159" fmla="*/ 1035467 w 1905000"/>
              <a:gd name="connsiteY1159" fmla="*/ 1197970 h 1613849"/>
              <a:gd name="connsiteX1160" fmla="*/ 1028934 w 1905000"/>
              <a:gd name="connsiteY1160" fmla="*/ 1212641 h 1613849"/>
              <a:gd name="connsiteX1161" fmla="*/ 1038023 w 1905000"/>
              <a:gd name="connsiteY1161" fmla="*/ 1211704 h 1613849"/>
              <a:gd name="connsiteX1162" fmla="*/ 1040982 w 1905000"/>
              <a:gd name="connsiteY1162" fmla="*/ 1205057 h 1613849"/>
              <a:gd name="connsiteX1163" fmla="*/ 616753 w 1905000"/>
              <a:gd name="connsiteY1163" fmla="*/ 1197970 h 1613849"/>
              <a:gd name="connsiteX1164" fmla="*/ 610221 w 1905000"/>
              <a:gd name="connsiteY1164" fmla="*/ 1212641 h 1613849"/>
              <a:gd name="connsiteX1165" fmla="*/ 619310 w 1905000"/>
              <a:gd name="connsiteY1165" fmla="*/ 1211704 h 1613849"/>
              <a:gd name="connsiteX1166" fmla="*/ 622269 w 1905000"/>
              <a:gd name="connsiteY1166" fmla="*/ 1205058 h 1613849"/>
              <a:gd name="connsiteX1167" fmla="*/ 1066910 w 1905000"/>
              <a:gd name="connsiteY1167" fmla="*/ 1194904 h 1613849"/>
              <a:gd name="connsiteX1168" fmla="*/ 1063216 w 1905000"/>
              <a:gd name="connsiteY1168" fmla="*/ 1203200 h 1613849"/>
              <a:gd name="connsiteX1169" fmla="*/ 1066830 w 1905000"/>
              <a:gd name="connsiteY1169" fmla="*/ 1208169 h 1613849"/>
              <a:gd name="connsiteX1170" fmla="*/ 1076049 w 1905000"/>
              <a:gd name="connsiteY1170" fmla="*/ 1207424 h 1613849"/>
              <a:gd name="connsiteX1171" fmla="*/ 648197 w 1905000"/>
              <a:gd name="connsiteY1171" fmla="*/ 1194904 h 1613849"/>
              <a:gd name="connsiteX1172" fmla="*/ 644503 w 1905000"/>
              <a:gd name="connsiteY1172" fmla="*/ 1203200 h 1613849"/>
              <a:gd name="connsiteX1173" fmla="*/ 648117 w 1905000"/>
              <a:gd name="connsiteY1173" fmla="*/ 1208169 h 1613849"/>
              <a:gd name="connsiteX1174" fmla="*/ 657336 w 1905000"/>
              <a:gd name="connsiteY1174" fmla="*/ 1207424 h 1613849"/>
              <a:gd name="connsiteX1175" fmla="*/ 1485623 w 1905000"/>
              <a:gd name="connsiteY1175" fmla="*/ 1194903 h 1613849"/>
              <a:gd name="connsiteX1176" fmla="*/ 1481929 w 1905000"/>
              <a:gd name="connsiteY1176" fmla="*/ 1203200 h 1613849"/>
              <a:gd name="connsiteX1177" fmla="*/ 1485543 w 1905000"/>
              <a:gd name="connsiteY1177" fmla="*/ 1208169 h 1613849"/>
              <a:gd name="connsiteX1178" fmla="*/ 1494763 w 1905000"/>
              <a:gd name="connsiteY1178" fmla="*/ 1207424 h 1613849"/>
              <a:gd name="connsiteX1179" fmla="*/ 639591 w 1905000"/>
              <a:gd name="connsiteY1179" fmla="*/ 1191533 h 1613849"/>
              <a:gd name="connsiteX1180" fmla="*/ 624656 w 1905000"/>
              <a:gd name="connsiteY1180" fmla="*/ 1193063 h 1613849"/>
              <a:gd name="connsiteX1181" fmla="*/ 630282 w 1905000"/>
              <a:gd name="connsiteY1181" fmla="*/ 1200390 h 1613849"/>
              <a:gd name="connsiteX1182" fmla="*/ 634506 w 1905000"/>
              <a:gd name="connsiteY1182" fmla="*/ 1199969 h 1613849"/>
              <a:gd name="connsiteX1183" fmla="*/ 635897 w 1905000"/>
              <a:gd name="connsiteY1183" fmla="*/ 1199830 h 1613849"/>
              <a:gd name="connsiteX1184" fmla="*/ 1477017 w 1905000"/>
              <a:gd name="connsiteY1184" fmla="*/ 1191532 h 1613849"/>
              <a:gd name="connsiteX1185" fmla="*/ 1462081 w 1905000"/>
              <a:gd name="connsiteY1185" fmla="*/ 1193064 h 1613849"/>
              <a:gd name="connsiteX1186" fmla="*/ 1467708 w 1905000"/>
              <a:gd name="connsiteY1186" fmla="*/ 1200390 h 1613849"/>
              <a:gd name="connsiteX1187" fmla="*/ 1471933 w 1905000"/>
              <a:gd name="connsiteY1187" fmla="*/ 1199969 h 1613849"/>
              <a:gd name="connsiteX1188" fmla="*/ 1473323 w 1905000"/>
              <a:gd name="connsiteY1188" fmla="*/ 1199829 h 1613849"/>
              <a:gd name="connsiteX1189" fmla="*/ 1058303 w 1905000"/>
              <a:gd name="connsiteY1189" fmla="*/ 1191532 h 1613849"/>
              <a:gd name="connsiteX1190" fmla="*/ 1043369 w 1905000"/>
              <a:gd name="connsiteY1190" fmla="*/ 1193063 h 1613849"/>
              <a:gd name="connsiteX1191" fmla="*/ 1048994 w 1905000"/>
              <a:gd name="connsiteY1191" fmla="*/ 1200390 h 1613849"/>
              <a:gd name="connsiteX1192" fmla="*/ 1053220 w 1905000"/>
              <a:gd name="connsiteY1192" fmla="*/ 1199969 h 1613849"/>
              <a:gd name="connsiteX1193" fmla="*/ 1054609 w 1905000"/>
              <a:gd name="connsiteY1193" fmla="*/ 1199829 h 1613849"/>
              <a:gd name="connsiteX1194" fmla="*/ 1082681 w 1905000"/>
              <a:gd name="connsiteY1194" fmla="*/ 1148101 h 1613849"/>
              <a:gd name="connsiteX1195" fmla="*/ 1085037 w 1905000"/>
              <a:gd name="connsiteY1195" fmla="*/ 1154189 h 1613849"/>
              <a:gd name="connsiteX1196" fmla="*/ 1082280 w 1905000"/>
              <a:gd name="connsiteY1196" fmla="*/ 1160383 h 1613849"/>
              <a:gd name="connsiteX1197" fmla="*/ 1088727 w 1905000"/>
              <a:gd name="connsiteY1197" fmla="*/ 1159597 h 1613849"/>
              <a:gd name="connsiteX1198" fmla="*/ 1084992 w 1905000"/>
              <a:gd name="connsiteY1198" fmla="*/ 1167984 h 1613849"/>
              <a:gd name="connsiteX1199" fmla="*/ 1078465 w 1905000"/>
              <a:gd name="connsiteY1199" fmla="*/ 1168951 h 1613849"/>
              <a:gd name="connsiteX1200" fmla="*/ 1077086 w 1905000"/>
              <a:gd name="connsiteY1200" fmla="*/ 1172048 h 1613849"/>
              <a:gd name="connsiteX1201" fmla="*/ 1088281 w 1905000"/>
              <a:gd name="connsiteY1201" fmla="*/ 1170640 h 1613849"/>
              <a:gd name="connsiteX1202" fmla="*/ 1084547 w 1905000"/>
              <a:gd name="connsiteY1202" fmla="*/ 1179028 h 1613849"/>
              <a:gd name="connsiteX1203" fmla="*/ 1073271 w 1905000"/>
              <a:gd name="connsiteY1203" fmla="*/ 1180617 h 1613849"/>
              <a:gd name="connsiteX1204" fmla="*/ 1070825 w 1905000"/>
              <a:gd name="connsiteY1204" fmla="*/ 1186109 h 1613849"/>
              <a:gd name="connsiteX1205" fmla="*/ 1075773 w 1905000"/>
              <a:gd name="connsiteY1205" fmla="*/ 1192890 h 1613849"/>
              <a:gd name="connsiteX1206" fmla="*/ 1087708 w 1905000"/>
              <a:gd name="connsiteY1206" fmla="*/ 1190187 h 1613849"/>
              <a:gd name="connsiteX1207" fmla="*/ 1080909 w 1905000"/>
              <a:gd name="connsiteY1207" fmla="*/ 1199918 h 1613849"/>
              <a:gd name="connsiteX1208" fmla="*/ 1085844 w 1905000"/>
              <a:gd name="connsiteY1208" fmla="*/ 1206666 h 1613849"/>
              <a:gd name="connsiteX1209" fmla="*/ 1091939 w 1905000"/>
              <a:gd name="connsiteY1209" fmla="*/ 1206183 h 1613849"/>
              <a:gd name="connsiteX1210" fmla="*/ 1096934 w 1905000"/>
              <a:gd name="connsiteY1210" fmla="*/ 1196000 h 1613849"/>
              <a:gd name="connsiteX1211" fmla="*/ 1106121 w 1905000"/>
              <a:gd name="connsiteY1211" fmla="*/ 1195025 h 1613849"/>
              <a:gd name="connsiteX1212" fmla="*/ 1101314 w 1905000"/>
              <a:gd name="connsiteY1212" fmla="*/ 1205210 h 1613849"/>
              <a:gd name="connsiteX1213" fmla="*/ 1104680 w 1905000"/>
              <a:gd name="connsiteY1213" fmla="*/ 1204895 h 1613849"/>
              <a:gd name="connsiteX1214" fmla="*/ 1107596 w 1905000"/>
              <a:gd name="connsiteY1214" fmla="*/ 1199013 h 1613849"/>
              <a:gd name="connsiteX1215" fmla="*/ 1116806 w 1905000"/>
              <a:gd name="connsiteY1215" fmla="*/ 1198048 h 1613849"/>
              <a:gd name="connsiteX1216" fmla="*/ 1114033 w 1905000"/>
              <a:gd name="connsiteY1216" fmla="*/ 1203911 h 1613849"/>
              <a:gd name="connsiteX1217" fmla="*/ 1120817 w 1905000"/>
              <a:gd name="connsiteY1217" fmla="*/ 1203220 h 1613849"/>
              <a:gd name="connsiteX1218" fmla="*/ 1125909 w 1905000"/>
              <a:gd name="connsiteY1218" fmla="*/ 1207303 h 1613849"/>
              <a:gd name="connsiteX1219" fmla="*/ 1121804 w 1905000"/>
              <a:gd name="connsiteY1219" fmla="*/ 1212383 h 1613849"/>
              <a:gd name="connsiteX1220" fmla="*/ 1115030 w 1905000"/>
              <a:gd name="connsiteY1220" fmla="*/ 1213051 h 1613849"/>
              <a:gd name="connsiteX1221" fmla="*/ 1118953 w 1905000"/>
              <a:gd name="connsiteY1221" fmla="*/ 1218237 h 1613849"/>
              <a:gd name="connsiteX1222" fmla="*/ 1109787 w 1905000"/>
              <a:gd name="connsiteY1222" fmla="*/ 1219167 h 1613849"/>
              <a:gd name="connsiteX1223" fmla="*/ 1105645 w 1905000"/>
              <a:gd name="connsiteY1223" fmla="*/ 1214046 h 1613849"/>
              <a:gd name="connsiteX1224" fmla="*/ 1102280 w 1905000"/>
              <a:gd name="connsiteY1224" fmla="*/ 1214362 h 1613849"/>
              <a:gd name="connsiteX1225" fmla="*/ 1109144 w 1905000"/>
              <a:gd name="connsiteY1225" fmla="*/ 1223351 h 1613849"/>
              <a:gd name="connsiteX1226" fmla="*/ 1099967 w 1905000"/>
              <a:gd name="connsiteY1226" fmla="*/ 1224303 h 1613849"/>
              <a:gd name="connsiteX1227" fmla="*/ 1092894 w 1905000"/>
              <a:gd name="connsiteY1227" fmla="*/ 1215358 h 1613849"/>
              <a:gd name="connsiteX1228" fmla="*/ 1087571 w 1905000"/>
              <a:gd name="connsiteY1228" fmla="*/ 1215751 h 1613849"/>
              <a:gd name="connsiteX1229" fmla="*/ 1083887 w 1905000"/>
              <a:gd name="connsiteY1229" fmla="*/ 1224025 h 1613849"/>
              <a:gd name="connsiteX1230" fmla="*/ 1091921 w 1905000"/>
              <a:gd name="connsiteY1230" fmla="*/ 1232640 h 1613849"/>
              <a:gd name="connsiteX1231" fmla="*/ 1080485 w 1905000"/>
              <a:gd name="connsiteY1231" fmla="*/ 1231666 h 1613849"/>
              <a:gd name="connsiteX1232" fmla="*/ 1076902 w 1905000"/>
              <a:gd name="connsiteY1232" fmla="*/ 1239714 h 1613849"/>
              <a:gd name="connsiteX1233" fmla="*/ 1080081 w 1905000"/>
              <a:gd name="connsiteY1233" fmla="*/ 1244136 h 1613849"/>
              <a:gd name="connsiteX1234" fmla="*/ 1091452 w 1905000"/>
              <a:gd name="connsiteY1234" fmla="*/ 1243429 h 1613849"/>
              <a:gd name="connsiteX1235" fmla="*/ 1096885 w 1905000"/>
              <a:gd name="connsiteY1235" fmla="*/ 1250886 h 1613849"/>
              <a:gd name="connsiteX1236" fmla="*/ 1085622 w 1905000"/>
              <a:gd name="connsiteY1236" fmla="*/ 1251777 h 1613849"/>
              <a:gd name="connsiteX1237" fmla="*/ 1087638 w 1905000"/>
              <a:gd name="connsiteY1237" fmla="*/ 1254490 h 1613849"/>
              <a:gd name="connsiteX1238" fmla="*/ 1094216 w 1905000"/>
              <a:gd name="connsiteY1238" fmla="*/ 1254141 h 1613849"/>
              <a:gd name="connsiteX1239" fmla="*/ 1099658 w 1905000"/>
              <a:gd name="connsiteY1239" fmla="*/ 1261575 h 1613849"/>
              <a:gd name="connsiteX1240" fmla="*/ 1093189 w 1905000"/>
              <a:gd name="connsiteY1240" fmla="*/ 1262107 h 1613849"/>
              <a:gd name="connsiteX1241" fmla="*/ 1097193 w 1905000"/>
              <a:gd name="connsiteY1241" fmla="*/ 1267601 h 1613849"/>
              <a:gd name="connsiteX1242" fmla="*/ 1096196 w 1905000"/>
              <a:gd name="connsiteY1242" fmla="*/ 1274038 h 1613849"/>
              <a:gd name="connsiteX1243" fmla="*/ 1089745 w 1905000"/>
              <a:gd name="connsiteY1243" fmla="*/ 1273008 h 1613849"/>
              <a:gd name="connsiteX1244" fmla="*/ 1085719 w 1905000"/>
              <a:gd name="connsiteY1244" fmla="*/ 1267505 h 1613849"/>
              <a:gd name="connsiteX1245" fmla="*/ 1083218 w 1905000"/>
              <a:gd name="connsiteY1245" fmla="*/ 1273488 h 1613849"/>
              <a:gd name="connsiteX1246" fmla="*/ 1077763 w 1905000"/>
              <a:gd name="connsiteY1246" fmla="*/ 1266021 h 1613849"/>
              <a:gd name="connsiteX1247" fmla="*/ 1080159 w 1905000"/>
              <a:gd name="connsiteY1247" fmla="*/ 1259909 h 1613849"/>
              <a:gd name="connsiteX1248" fmla="*/ 1078175 w 1905000"/>
              <a:gd name="connsiteY1248" fmla="*/ 1257184 h 1613849"/>
              <a:gd name="connsiteX1249" fmla="*/ 1073831 w 1905000"/>
              <a:gd name="connsiteY1249" fmla="*/ 1267548 h 1613849"/>
              <a:gd name="connsiteX1250" fmla="*/ 1068398 w 1905000"/>
              <a:gd name="connsiteY1250" fmla="*/ 1260091 h 1613849"/>
              <a:gd name="connsiteX1251" fmla="*/ 1072614 w 1905000"/>
              <a:gd name="connsiteY1251" fmla="*/ 1249588 h 1613849"/>
              <a:gd name="connsiteX1252" fmla="*/ 1069562 w 1905000"/>
              <a:gd name="connsiteY1252" fmla="*/ 1245304 h 1613849"/>
              <a:gd name="connsiteX1253" fmla="*/ 1060584 w 1905000"/>
              <a:gd name="connsiteY1253" fmla="*/ 1246237 h 1613849"/>
              <a:gd name="connsiteX1254" fmla="*/ 1057163 w 1905000"/>
              <a:gd name="connsiteY1254" fmla="*/ 1257391 h 1613849"/>
              <a:gd name="connsiteX1255" fmla="*/ 1052267 w 1905000"/>
              <a:gd name="connsiteY1255" fmla="*/ 1247085 h 1613849"/>
              <a:gd name="connsiteX1256" fmla="*/ 1043267 w 1905000"/>
              <a:gd name="connsiteY1256" fmla="*/ 1248007 h 1613849"/>
              <a:gd name="connsiteX1257" fmla="*/ 1041133 w 1905000"/>
              <a:gd name="connsiteY1257" fmla="*/ 1252800 h 1613849"/>
              <a:gd name="connsiteX1258" fmla="*/ 1047507 w 1905000"/>
              <a:gd name="connsiteY1258" fmla="*/ 1262220 h 1613849"/>
              <a:gd name="connsiteX1259" fmla="*/ 1043753 w 1905000"/>
              <a:gd name="connsiteY1259" fmla="*/ 1270652 h 1613849"/>
              <a:gd name="connsiteX1260" fmla="*/ 1037318 w 1905000"/>
              <a:gd name="connsiteY1260" fmla="*/ 1261368 h 1613849"/>
              <a:gd name="connsiteX1261" fmla="*/ 1035949 w 1905000"/>
              <a:gd name="connsiteY1261" fmla="*/ 1264442 h 1613849"/>
              <a:gd name="connsiteX1262" fmla="*/ 1039598 w 1905000"/>
              <a:gd name="connsiteY1262" fmla="*/ 1269941 h 1613849"/>
              <a:gd name="connsiteX1263" fmla="*/ 1035844 w 1905000"/>
              <a:gd name="connsiteY1263" fmla="*/ 1278373 h 1613849"/>
              <a:gd name="connsiteX1264" fmla="*/ 1032125 w 1905000"/>
              <a:gd name="connsiteY1264" fmla="*/ 1273033 h 1613849"/>
              <a:gd name="connsiteX1265" fmla="*/ 1029366 w 1905000"/>
              <a:gd name="connsiteY1265" fmla="*/ 1279227 h 1613849"/>
              <a:gd name="connsiteX1266" fmla="*/ 1023276 w 1905000"/>
              <a:gd name="connsiteY1266" fmla="*/ 1281527 h 1613849"/>
              <a:gd name="connsiteX1267" fmla="*/ 1020908 w 1905000"/>
              <a:gd name="connsiteY1267" fmla="*/ 1275462 h 1613849"/>
              <a:gd name="connsiteX1268" fmla="*/ 1023666 w 1905000"/>
              <a:gd name="connsiteY1268" fmla="*/ 1269268 h 1613849"/>
              <a:gd name="connsiteX1269" fmla="*/ 1017232 w 1905000"/>
              <a:gd name="connsiteY1269" fmla="*/ 1270086 h 1613849"/>
              <a:gd name="connsiteX1270" fmla="*/ 1020986 w 1905000"/>
              <a:gd name="connsiteY1270" fmla="*/ 1261655 h 1613849"/>
              <a:gd name="connsiteX1271" fmla="*/ 1027491 w 1905000"/>
              <a:gd name="connsiteY1271" fmla="*/ 1260677 h 1613849"/>
              <a:gd name="connsiteX1272" fmla="*/ 1028860 w 1905000"/>
              <a:gd name="connsiteY1272" fmla="*/ 1257602 h 1613849"/>
              <a:gd name="connsiteX1273" fmla="*/ 1017655 w 1905000"/>
              <a:gd name="connsiteY1273" fmla="*/ 1259034 h 1613849"/>
              <a:gd name="connsiteX1274" fmla="*/ 1021409 w 1905000"/>
              <a:gd name="connsiteY1274" fmla="*/ 1250601 h 1613849"/>
              <a:gd name="connsiteX1275" fmla="*/ 1032674 w 1905000"/>
              <a:gd name="connsiteY1275" fmla="*/ 1249034 h 1613849"/>
              <a:gd name="connsiteX1276" fmla="*/ 1035000 w 1905000"/>
              <a:gd name="connsiteY1276" fmla="*/ 1243812 h 1613849"/>
              <a:gd name="connsiteX1277" fmla="*/ 1030007 w 1905000"/>
              <a:gd name="connsiteY1277" fmla="*/ 1237011 h 1613849"/>
              <a:gd name="connsiteX1278" fmla="*/ 1018160 w 1905000"/>
              <a:gd name="connsiteY1278" fmla="*/ 1239700 h 1613849"/>
              <a:gd name="connsiteX1279" fmla="*/ 1024893 w 1905000"/>
              <a:gd name="connsiteY1279" fmla="*/ 1229994 h 1613849"/>
              <a:gd name="connsiteX1280" fmla="*/ 1019710 w 1905000"/>
              <a:gd name="connsiteY1280" fmla="*/ 1222891 h 1613849"/>
              <a:gd name="connsiteX1281" fmla="*/ 1014040 w 1905000"/>
              <a:gd name="connsiteY1281" fmla="*/ 1223455 h 1613849"/>
              <a:gd name="connsiteX1282" fmla="*/ 1009013 w 1905000"/>
              <a:gd name="connsiteY1282" fmla="*/ 1233651 h 1613849"/>
              <a:gd name="connsiteX1283" fmla="*/ 999836 w 1905000"/>
              <a:gd name="connsiteY1283" fmla="*/ 1234603 h 1613849"/>
              <a:gd name="connsiteX1284" fmla="*/ 1004641 w 1905000"/>
              <a:gd name="connsiteY1284" fmla="*/ 1224417 h 1613849"/>
              <a:gd name="connsiteX1285" fmla="*/ 1001279 w 1905000"/>
              <a:gd name="connsiteY1285" fmla="*/ 1224790 h 1613849"/>
              <a:gd name="connsiteX1286" fmla="*/ 998339 w 1905000"/>
              <a:gd name="connsiteY1286" fmla="*/ 1230660 h 1613849"/>
              <a:gd name="connsiteX1287" fmla="*/ 989173 w 1905000"/>
              <a:gd name="connsiteY1287" fmla="*/ 1231589 h 1613849"/>
              <a:gd name="connsiteX1288" fmla="*/ 991936 w 1905000"/>
              <a:gd name="connsiteY1288" fmla="*/ 1225750 h 1613849"/>
              <a:gd name="connsiteX1289" fmla="*/ 985163 w 1905000"/>
              <a:gd name="connsiteY1289" fmla="*/ 1226417 h 1613849"/>
              <a:gd name="connsiteX1290" fmla="*/ 980070 w 1905000"/>
              <a:gd name="connsiteY1290" fmla="*/ 1222335 h 1613849"/>
              <a:gd name="connsiteX1291" fmla="*/ 984197 w 1905000"/>
              <a:gd name="connsiteY1291" fmla="*/ 1217266 h 1613849"/>
              <a:gd name="connsiteX1292" fmla="*/ 990926 w 1905000"/>
              <a:gd name="connsiteY1292" fmla="*/ 1216578 h 1613849"/>
              <a:gd name="connsiteX1293" fmla="*/ 987015 w 1905000"/>
              <a:gd name="connsiteY1293" fmla="*/ 1211423 h 1613849"/>
              <a:gd name="connsiteX1294" fmla="*/ 996192 w 1905000"/>
              <a:gd name="connsiteY1294" fmla="*/ 1210471 h 1613849"/>
              <a:gd name="connsiteX1295" fmla="*/ 1000301 w 1905000"/>
              <a:gd name="connsiteY1295" fmla="*/ 1215605 h 1613849"/>
              <a:gd name="connsiteX1296" fmla="*/ 1003676 w 1905000"/>
              <a:gd name="connsiteY1296" fmla="*/ 1215266 h 1613849"/>
              <a:gd name="connsiteX1297" fmla="*/ 996802 w 1905000"/>
              <a:gd name="connsiteY1297" fmla="*/ 1206299 h 1613849"/>
              <a:gd name="connsiteX1298" fmla="*/ 1006012 w 1905000"/>
              <a:gd name="connsiteY1298" fmla="*/ 1205334 h 1613849"/>
              <a:gd name="connsiteX1299" fmla="*/ 1013051 w 1905000"/>
              <a:gd name="connsiteY1299" fmla="*/ 1214293 h 1613849"/>
              <a:gd name="connsiteX1300" fmla="*/ 1019338 w 1905000"/>
              <a:gd name="connsiteY1300" fmla="*/ 1213624 h 1613849"/>
              <a:gd name="connsiteX1301" fmla="*/ 1022528 w 1905000"/>
              <a:gd name="connsiteY1301" fmla="*/ 1206458 h 1613849"/>
              <a:gd name="connsiteX1302" fmla="*/ 1013903 w 1905000"/>
              <a:gd name="connsiteY1302" fmla="*/ 1197227 h 1613849"/>
              <a:gd name="connsiteX1303" fmla="*/ 1026182 w 1905000"/>
              <a:gd name="connsiteY1303" fmla="*/ 1198252 h 1613849"/>
              <a:gd name="connsiteX1304" fmla="*/ 1029675 w 1905000"/>
              <a:gd name="connsiteY1304" fmla="*/ 1190407 h 1613849"/>
              <a:gd name="connsiteX1305" fmla="*/ 1025865 w 1905000"/>
              <a:gd name="connsiteY1305" fmla="*/ 1185514 h 1613849"/>
              <a:gd name="connsiteX1306" fmla="*/ 1014530 w 1905000"/>
              <a:gd name="connsiteY1306" fmla="*/ 1186264 h 1613849"/>
              <a:gd name="connsiteX1307" fmla="*/ 1009052 w 1905000"/>
              <a:gd name="connsiteY1307" fmla="*/ 1178787 h 1613849"/>
              <a:gd name="connsiteX1308" fmla="*/ 1020324 w 1905000"/>
              <a:gd name="connsiteY1308" fmla="*/ 1177873 h 1613849"/>
              <a:gd name="connsiteX1309" fmla="*/ 1018307 w 1905000"/>
              <a:gd name="connsiteY1309" fmla="*/ 1175161 h 1613849"/>
              <a:gd name="connsiteX1310" fmla="*/ 1011753 w 1905000"/>
              <a:gd name="connsiteY1310" fmla="*/ 1175520 h 1613849"/>
              <a:gd name="connsiteX1311" fmla="*/ 1006321 w 1905000"/>
              <a:gd name="connsiteY1311" fmla="*/ 1168063 h 1613849"/>
              <a:gd name="connsiteX1312" fmla="*/ 1012767 w 1905000"/>
              <a:gd name="connsiteY1312" fmla="*/ 1167520 h 1613849"/>
              <a:gd name="connsiteX1313" fmla="*/ 1008786 w 1905000"/>
              <a:gd name="connsiteY1313" fmla="*/ 1162036 h 1613849"/>
              <a:gd name="connsiteX1314" fmla="*/ 1009782 w 1905000"/>
              <a:gd name="connsiteY1314" fmla="*/ 1155600 h 1613849"/>
              <a:gd name="connsiteX1315" fmla="*/ 1016247 w 1905000"/>
              <a:gd name="connsiteY1315" fmla="*/ 1156663 h 1613849"/>
              <a:gd name="connsiteX1316" fmla="*/ 1020259 w 1905000"/>
              <a:gd name="connsiteY1316" fmla="*/ 1162134 h 1613849"/>
              <a:gd name="connsiteX1317" fmla="*/ 1022751 w 1905000"/>
              <a:gd name="connsiteY1317" fmla="*/ 1156173 h 1613849"/>
              <a:gd name="connsiteX1318" fmla="*/ 1028173 w 1905000"/>
              <a:gd name="connsiteY1318" fmla="*/ 1163653 h 1613849"/>
              <a:gd name="connsiteX1319" fmla="*/ 1025788 w 1905000"/>
              <a:gd name="connsiteY1319" fmla="*/ 1169741 h 1613849"/>
              <a:gd name="connsiteX1320" fmla="*/ 1027817 w 1905000"/>
              <a:gd name="connsiteY1320" fmla="*/ 1172487 h 1613849"/>
              <a:gd name="connsiteX1321" fmla="*/ 1032125 w 1905000"/>
              <a:gd name="connsiteY1321" fmla="*/ 1162080 h 1613849"/>
              <a:gd name="connsiteX1322" fmla="*/ 1037548 w 1905000"/>
              <a:gd name="connsiteY1322" fmla="*/ 1169560 h 1613849"/>
              <a:gd name="connsiteX1323" fmla="*/ 1033344 w 1905000"/>
              <a:gd name="connsiteY1323" fmla="*/ 1180095 h 1613849"/>
              <a:gd name="connsiteX1324" fmla="*/ 1037368 w 1905000"/>
              <a:gd name="connsiteY1324" fmla="*/ 1185299 h 1613849"/>
              <a:gd name="connsiteX1325" fmla="*/ 1044989 w 1905000"/>
              <a:gd name="connsiteY1325" fmla="*/ 1184494 h 1613849"/>
              <a:gd name="connsiteX1326" fmla="*/ 1048715 w 1905000"/>
              <a:gd name="connsiteY1326" fmla="*/ 1172473 h 1613849"/>
              <a:gd name="connsiteX1327" fmla="*/ 1053980 w 1905000"/>
              <a:gd name="connsiteY1327" fmla="*/ 1183594 h 1613849"/>
              <a:gd name="connsiteX1328" fmla="*/ 1062219 w 1905000"/>
              <a:gd name="connsiteY1328" fmla="*/ 1182739 h 1613849"/>
              <a:gd name="connsiteX1329" fmla="*/ 1064836 w 1905000"/>
              <a:gd name="connsiteY1329" fmla="*/ 1176861 h 1613849"/>
              <a:gd name="connsiteX1330" fmla="*/ 1058449 w 1905000"/>
              <a:gd name="connsiteY1330" fmla="*/ 1167407 h 1613849"/>
              <a:gd name="connsiteX1331" fmla="*/ 1062184 w 1905000"/>
              <a:gd name="connsiteY1331" fmla="*/ 1159021 h 1613849"/>
              <a:gd name="connsiteX1332" fmla="*/ 1068650 w 1905000"/>
              <a:gd name="connsiteY1332" fmla="*/ 1168292 h 1613849"/>
              <a:gd name="connsiteX1333" fmla="*/ 1070030 w 1905000"/>
              <a:gd name="connsiteY1333" fmla="*/ 1165196 h 1613849"/>
              <a:gd name="connsiteX1334" fmla="*/ 1066381 w 1905000"/>
              <a:gd name="connsiteY1334" fmla="*/ 1159697 h 1613849"/>
              <a:gd name="connsiteX1335" fmla="*/ 1070115 w 1905000"/>
              <a:gd name="connsiteY1335" fmla="*/ 1151310 h 1613849"/>
              <a:gd name="connsiteX1336" fmla="*/ 1073845 w 1905000"/>
              <a:gd name="connsiteY1336" fmla="*/ 1156627 h 1613849"/>
              <a:gd name="connsiteX1337" fmla="*/ 1076602 w 1905000"/>
              <a:gd name="connsiteY1337" fmla="*/ 1150433 h 1613849"/>
              <a:gd name="connsiteX1338" fmla="*/ 663967 w 1905000"/>
              <a:gd name="connsiteY1338" fmla="*/ 1148101 h 1613849"/>
              <a:gd name="connsiteX1339" fmla="*/ 666324 w 1905000"/>
              <a:gd name="connsiteY1339" fmla="*/ 1154189 h 1613849"/>
              <a:gd name="connsiteX1340" fmla="*/ 663566 w 1905000"/>
              <a:gd name="connsiteY1340" fmla="*/ 1160383 h 1613849"/>
              <a:gd name="connsiteX1341" fmla="*/ 670014 w 1905000"/>
              <a:gd name="connsiteY1341" fmla="*/ 1159596 h 1613849"/>
              <a:gd name="connsiteX1342" fmla="*/ 666279 w 1905000"/>
              <a:gd name="connsiteY1342" fmla="*/ 1167984 h 1613849"/>
              <a:gd name="connsiteX1343" fmla="*/ 659752 w 1905000"/>
              <a:gd name="connsiteY1343" fmla="*/ 1168951 h 1613849"/>
              <a:gd name="connsiteX1344" fmla="*/ 658373 w 1905000"/>
              <a:gd name="connsiteY1344" fmla="*/ 1172048 h 1613849"/>
              <a:gd name="connsiteX1345" fmla="*/ 669568 w 1905000"/>
              <a:gd name="connsiteY1345" fmla="*/ 1170639 h 1613849"/>
              <a:gd name="connsiteX1346" fmla="*/ 665833 w 1905000"/>
              <a:gd name="connsiteY1346" fmla="*/ 1179027 h 1613849"/>
              <a:gd name="connsiteX1347" fmla="*/ 654558 w 1905000"/>
              <a:gd name="connsiteY1347" fmla="*/ 1180616 h 1613849"/>
              <a:gd name="connsiteX1348" fmla="*/ 652112 w 1905000"/>
              <a:gd name="connsiteY1348" fmla="*/ 1186109 h 1613849"/>
              <a:gd name="connsiteX1349" fmla="*/ 657060 w 1905000"/>
              <a:gd name="connsiteY1349" fmla="*/ 1192890 h 1613849"/>
              <a:gd name="connsiteX1350" fmla="*/ 668995 w 1905000"/>
              <a:gd name="connsiteY1350" fmla="*/ 1190186 h 1613849"/>
              <a:gd name="connsiteX1351" fmla="*/ 662196 w 1905000"/>
              <a:gd name="connsiteY1351" fmla="*/ 1199918 h 1613849"/>
              <a:gd name="connsiteX1352" fmla="*/ 667132 w 1905000"/>
              <a:gd name="connsiteY1352" fmla="*/ 1206665 h 1613849"/>
              <a:gd name="connsiteX1353" fmla="*/ 673227 w 1905000"/>
              <a:gd name="connsiteY1353" fmla="*/ 1206183 h 1613849"/>
              <a:gd name="connsiteX1354" fmla="*/ 678220 w 1905000"/>
              <a:gd name="connsiteY1354" fmla="*/ 1196000 h 1613849"/>
              <a:gd name="connsiteX1355" fmla="*/ 687407 w 1905000"/>
              <a:gd name="connsiteY1355" fmla="*/ 1195025 h 1613849"/>
              <a:gd name="connsiteX1356" fmla="*/ 682602 w 1905000"/>
              <a:gd name="connsiteY1356" fmla="*/ 1205211 h 1613849"/>
              <a:gd name="connsiteX1357" fmla="*/ 685967 w 1905000"/>
              <a:gd name="connsiteY1357" fmla="*/ 1204894 h 1613849"/>
              <a:gd name="connsiteX1358" fmla="*/ 688883 w 1905000"/>
              <a:gd name="connsiteY1358" fmla="*/ 1199014 h 1613849"/>
              <a:gd name="connsiteX1359" fmla="*/ 698092 w 1905000"/>
              <a:gd name="connsiteY1359" fmla="*/ 1198048 h 1613849"/>
              <a:gd name="connsiteX1360" fmla="*/ 695319 w 1905000"/>
              <a:gd name="connsiteY1360" fmla="*/ 1203911 h 1613849"/>
              <a:gd name="connsiteX1361" fmla="*/ 702103 w 1905000"/>
              <a:gd name="connsiteY1361" fmla="*/ 1203220 h 1613849"/>
              <a:gd name="connsiteX1362" fmla="*/ 707196 w 1905000"/>
              <a:gd name="connsiteY1362" fmla="*/ 1207302 h 1613849"/>
              <a:gd name="connsiteX1363" fmla="*/ 703091 w 1905000"/>
              <a:gd name="connsiteY1363" fmla="*/ 1212383 h 1613849"/>
              <a:gd name="connsiteX1364" fmla="*/ 696317 w 1905000"/>
              <a:gd name="connsiteY1364" fmla="*/ 1213051 h 1613849"/>
              <a:gd name="connsiteX1365" fmla="*/ 700241 w 1905000"/>
              <a:gd name="connsiteY1365" fmla="*/ 1218238 h 1613849"/>
              <a:gd name="connsiteX1366" fmla="*/ 691074 w 1905000"/>
              <a:gd name="connsiteY1366" fmla="*/ 1219167 h 1613849"/>
              <a:gd name="connsiteX1367" fmla="*/ 686932 w 1905000"/>
              <a:gd name="connsiteY1367" fmla="*/ 1214046 h 1613849"/>
              <a:gd name="connsiteX1368" fmla="*/ 683567 w 1905000"/>
              <a:gd name="connsiteY1368" fmla="*/ 1214362 h 1613849"/>
              <a:gd name="connsiteX1369" fmla="*/ 690431 w 1905000"/>
              <a:gd name="connsiteY1369" fmla="*/ 1223351 h 1613849"/>
              <a:gd name="connsiteX1370" fmla="*/ 681254 w 1905000"/>
              <a:gd name="connsiteY1370" fmla="*/ 1224303 h 1613849"/>
              <a:gd name="connsiteX1371" fmla="*/ 674182 w 1905000"/>
              <a:gd name="connsiteY1371" fmla="*/ 1215358 h 1613849"/>
              <a:gd name="connsiteX1372" fmla="*/ 668858 w 1905000"/>
              <a:gd name="connsiteY1372" fmla="*/ 1215750 h 1613849"/>
              <a:gd name="connsiteX1373" fmla="*/ 665174 w 1905000"/>
              <a:gd name="connsiteY1373" fmla="*/ 1224025 h 1613849"/>
              <a:gd name="connsiteX1374" fmla="*/ 673207 w 1905000"/>
              <a:gd name="connsiteY1374" fmla="*/ 1232640 h 1613849"/>
              <a:gd name="connsiteX1375" fmla="*/ 661772 w 1905000"/>
              <a:gd name="connsiteY1375" fmla="*/ 1231667 h 1613849"/>
              <a:gd name="connsiteX1376" fmla="*/ 658189 w 1905000"/>
              <a:gd name="connsiteY1376" fmla="*/ 1239714 h 1613849"/>
              <a:gd name="connsiteX1377" fmla="*/ 661369 w 1905000"/>
              <a:gd name="connsiteY1377" fmla="*/ 1244137 h 1613849"/>
              <a:gd name="connsiteX1378" fmla="*/ 672739 w 1905000"/>
              <a:gd name="connsiteY1378" fmla="*/ 1243429 h 1613849"/>
              <a:gd name="connsiteX1379" fmla="*/ 678171 w 1905000"/>
              <a:gd name="connsiteY1379" fmla="*/ 1250886 h 1613849"/>
              <a:gd name="connsiteX1380" fmla="*/ 666908 w 1905000"/>
              <a:gd name="connsiteY1380" fmla="*/ 1251777 h 1613849"/>
              <a:gd name="connsiteX1381" fmla="*/ 668926 w 1905000"/>
              <a:gd name="connsiteY1381" fmla="*/ 1254490 h 1613849"/>
              <a:gd name="connsiteX1382" fmla="*/ 675503 w 1905000"/>
              <a:gd name="connsiteY1382" fmla="*/ 1254141 h 1613849"/>
              <a:gd name="connsiteX1383" fmla="*/ 680946 w 1905000"/>
              <a:gd name="connsiteY1383" fmla="*/ 1261575 h 1613849"/>
              <a:gd name="connsiteX1384" fmla="*/ 674476 w 1905000"/>
              <a:gd name="connsiteY1384" fmla="*/ 1262108 h 1613849"/>
              <a:gd name="connsiteX1385" fmla="*/ 678479 w 1905000"/>
              <a:gd name="connsiteY1385" fmla="*/ 1267601 h 1613849"/>
              <a:gd name="connsiteX1386" fmla="*/ 677483 w 1905000"/>
              <a:gd name="connsiteY1386" fmla="*/ 1274038 h 1613849"/>
              <a:gd name="connsiteX1387" fmla="*/ 671032 w 1905000"/>
              <a:gd name="connsiteY1387" fmla="*/ 1273009 h 1613849"/>
              <a:gd name="connsiteX1388" fmla="*/ 667006 w 1905000"/>
              <a:gd name="connsiteY1388" fmla="*/ 1267505 h 1613849"/>
              <a:gd name="connsiteX1389" fmla="*/ 664504 w 1905000"/>
              <a:gd name="connsiteY1389" fmla="*/ 1273488 h 1613849"/>
              <a:gd name="connsiteX1390" fmla="*/ 659049 w 1905000"/>
              <a:gd name="connsiteY1390" fmla="*/ 1266021 h 1613849"/>
              <a:gd name="connsiteX1391" fmla="*/ 661445 w 1905000"/>
              <a:gd name="connsiteY1391" fmla="*/ 1259909 h 1613849"/>
              <a:gd name="connsiteX1392" fmla="*/ 659461 w 1905000"/>
              <a:gd name="connsiteY1392" fmla="*/ 1257184 h 1613849"/>
              <a:gd name="connsiteX1393" fmla="*/ 655118 w 1905000"/>
              <a:gd name="connsiteY1393" fmla="*/ 1267548 h 1613849"/>
              <a:gd name="connsiteX1394" fmla="*/ 649686 w 1905000"/>
              <a:gd name="connsiteY1394" fmla="*/ 1260091 h 1613849"/>
              <a:gd name="connsiteX1395" fmla="*/ 653901 w 1905000"/>
              <a:gd name="connsiteY1395" fmla="*/ 1249588 h 1613849"/>
              <a:gd name="connsiteX1396" fmla="*/ 650850 w 1905000"/>
              <a:gd name="connsiteY1396" fmla="*/ 1245304 h 1613849"/>
              <a:gd name="connsiteX1397" fmla="*/ 641871 w 1905000"/>
              <a:gd name="connsiteY1397" fmla="*/ 1246237 h 1613849"/>
              <a:gd name="connsiteX1398" fmla="*/ 638450 w 1905000"/>
              <a:gd name="connsiteY1398" fmla="*/ 1257391 h 1613849"/>
              <a:gd name="connsiteX1399" fmla="*/ 633554 w 1905000"/>
              <a:gd name="connsiteY1399" fmla="*/ 1247085 h 1613849"/>
              <a:gd name="connsiteX1400" fmla="*/ 624554 w 1905000"/>
              <a:gd name="connsiteY1400" fmla="*/ 1248007 h 1613849"/>
              <a:gd name="connsiteX1401" fmla="*/ 622420 w 1905000"/>
              <a:gd name="connsiteY1401" fmla="*/ 1252800 h 1613849"/>
              <a:gd name="connsiteX1402" fmla="*/ 628793 w 1905000"/>
              <a:gd name="connsiteY1402" fmla="*/ 1262220 h 1613849"/>
              <a:gd name="connsiteX1403" fmla="*/ 625040 w 1905000"/>
              <a:gd name="connsiteY1403" fmla="*/ 1270652 h 1613849"/>
              <a:gd name="connsiteX1404" fmla="*/ 618605 w 1905000"/>
              <a:gd name="connsiteY1404" fmla="*/ 1261369 h 1613849"/>
              <a:gd name="connsiteX1405" fmla="*/ 617237 w 1905000"/>
              <a:gd name="connsiteY1405" fmla="*/ 1264443 h 1613849"/>
              <a:gd name="connsiteX1406" fmla="*/ 620885 w 1905000"/>
              <a:gd name="connsiteY1406" fmla="*/ 1269940 h 1613849"/>
              <a:gd name="connsiteX1407" fmla="*/ 617131 w 1905000"/>
              <a:gd name="connsiteY1407" fmla="*/ 1278373 h 1613849"/>
              <a:gd name="connsiteX1408" fmla="*/ 613411 w 1905000"/>
              <a:gd name="connsiteY1408" fmla="*/ 1273033 h 1613849"/>
              <a:gd name="connsiteX1409" fmla="*/ 610654 w 1905000"/>
              <a:gd name="connsiteY1409" fmla="*/ 1279228 h 1613849"/>
              <a:gd name="connsiteX1410" fmla="*/ 604562 w 1905000"/>
              <a:gd name="connsiteY1410" fmla="*/ 1281527 h 1613849"/>
              <a:gd name="connsiteX1411" fmla="*/ 602196 w 1905000"/>
              <a:gd name="connsiteY1411" fmla="*/ 1275462 h 1613849"/>
              <a:gd name="connsiteX1412" fmla="*/ 604953 w 1905000"/>
              <a:gd name="connsiteY1412" fmla="*/ 1269268 h 1613849"/>
              <a:gd name="connsiteX1413" fmla="*/ 598519 w 1905000"/>
              <a:gd name="connsiteY1413" fmla="*/ 1270087 h 1613849"/>
              <a:gd name="connsiteX1414" fmla="*/ 602273 w 1905000"/>
              <a:gd name="connsiteY1414" fmla="*/ 1261655 h 1613849"/>
              <a:gd name="connsiteX1415" fmla="*/ 608779 w 1905000"/>
              <a:gd name="connsiteY1415" fmla="*/ 1260677 h 1613849"/>
              <a:gd name="connsiteX1416" fmla="*/ 610147 w 1905000"/>
              <a:gd name="connsiteY1416" fmla="*/ 1257602 h 1613849"/>
              <a:gd name="connsiteX1417" fmla="*/ 598941 w 1905000"/>
              <a:gd name="connsiteY1417" fmla="*/ 1259034 h 1613849"/>
              <a:gd name="connsiteX1418" fmla="*/ 602696 w 1905000"/>
              <a:gd name="connsiteY1418" fmla="*/ 1250601 h 1613849"/>
              <a:gd name="connsiteX1419" fmla="*/ 613962 w 1905000"/>
              <a:gd name="connsiteY1419" fmla="*/ 1249035 h 1613849"/>
              <a:gd name="connsiteX1420" fmla="*/ 616287 w 1905000"/>
              <a:gd name="connsiteY1420" fmla="*/ 1243812 h 1613849"/>
              <a:gd name="connsiteX1421" fmla="*/ 611294 w 1905000"/>
              <a:gd name="connsiteY1421" fmla="*/ 1237011 h 1613849"/>
              <a:gd name="connsiteX1422" fmla="*/ 599447 w 1905000"/>
              <a:gd name="connsiteY1422" fmla="*/ 1239700 h 1613849"/>
              <a:gd name="connsiteX1423" fmla="*/ 606181 w 1905000"/>
              <a:gd name="connsiteY1423" fmla="*/ 1229994 h 1613849"/>
              <a:gd name="connsiteX1424" fmla="*/ 600996 w 1905000"/>
              <a:gd name="connsiteY1424" fmla="*/ 1222891 h 1613849"/>
              <a:gd name="connsiteX1425" fmla="*/ 595327 w 1905000"/>
              <a:gd name="connsiteY1425" fmla="*/ 1223455 h 1613849"/>
              <a:gd name="connsiteX1426" fmla="*/ 590300 w 1905000"/>
              <a:gd name="connsiteY1426" fmla="*/ 1233651 h 1613849"/>
              <a:gd name="connsiteX1427" fmla="*/ 581123 w 1905000"/>
              <a:gd name="connsiteY1427" fmla="*/ 1234603 h 1613849"/>
              <a:gd name="connsiteX1428" fmla="*/ 585929 w 1905000"/>
              <a:gd name="connsiteY1428" fmla="*/ 1224418 h 1613849"/>
              <a:gd name="connsiteX1429" fmla="*/ 582565 w 1905000"/>
              <a:gd name="connsiteY1429" fmla="*/ 1224790 h 1613849"/>
              <a:gd name="connsiteX1430" fmla="*/ 579627 w 1905000"/>
              <a:gd name="connsiteY1430" fmla="*/ 1230660 h 1613849"/>
              <a:gd name="connsiteX1431" fmla="*/ 570460 w 1905000"/>
              <a:gd name="connsiteY1431" fmla="*/ 1231589 h 1613849"/>
              <a:gd name="connsiteX1432" fmla="*/ 573223 w 1905000"/>
              <a:gd name="connsiteY1432" fmla="*/ 1225750 h 1613849"/>
              <a:gd name="connsiteX1433" fmla="*/ 566449 w 1905000"/>
              <a:gd name="connsiteY1433" fmla="*/ 1226417 h 1613849"/>
              <a:gd name="connsiteX1434" fmla="*/ 561357 w 1905000"/>
              <a:gd name="connsiteY1434" fmla="*/ 1222335 h 1613849"/>
              <a:gd name="connsiteX1435" fmla="*/ 565484 w 1905000"/>
              <a:gd name="connsiteY1435" fmla="*/ 1217266 h 1613849"/>
              <a:gd name="connsiteX1436" fmla="*/ 572212 w 1905000"/>
              <a:gd name="connsiteY1436" fmla="*/ 1216577 h 1613849"/>
              <a:gd name="connsiteX1437" fmla="*/ 568301 w 1905000"/>
              <a:gd name="connsiteY1437" fmla="*/ 1211423 h 1613849"/>
              <a:gd name="connsiteX1438" fmla="*/ 577478 w 1905000"/>
              <a:gd name="connsiteY1438" fmla="*/ 1210471 h 1613849"/>
              <a:gd name="connsiteX1439" fmla="*/ 581588 w 1905000"/>
              <a:gd name="connsiteY1439" fmla="*/ 1215605 h 1613849"/>
              <a:gd name="connsiteX1440" fmla="*/ 584963 w 1905000"/>
              <a:gd name="connsiteY1440" fmla="*/ 1215266 h 1613849"/>
              <a:gd name="connsiteX1441" fmla="*/ 578089 w 1905000"/>
              <a:gd name="connsiteY1441" fmla="*/ 1206300 h 1613849"/>
              <a:gd name="connsiteX1442" fmla="*/ 587298 w 1905000"/>
              <a:gd name="connsiteY1442" fmla="*/ 1205334 h 1613849"/>
              <a:gd name="connsiteX1443" fmla="*/ 594338 w 1905000"/>
              <a:gd name="connsiteY1443" fmla="*/ 1214293 h 1613849"/>
              <a:gd name="connsiteX1444" fmla="*/ 600625 w 1905000"/>
              <a:gd name="connsiteY1444" fmla="*/ 1213624 h 1613849"/>
              <a:gd name="connsiteX1445" fmla="*/ 603816 w 1905000"/>
              <a:gd name="connsiteY1445" fmla="*/ 1206458 h 1613849"/>
              <a:gd name="connsiteX1446" fmla="*/ 595190 w 1905000"/>
              <a:gd name="connsiteY1446" fmla="*/ 1197227 h 1613849"/>
              <a:gd name="connsiteX1447" fmla="*/ 607469 w 1905000"/>
              <a:gd name="connsiteY1447" fmla="*/ 1198251 h 1613849"/>
              <a:gd name="connsiteX1448" fmla="*/ 610962 w 1905000"/>
              <a:gd name="connsiteY1448" fmla="*/ 1190407 h 1613849"/>
              <a:gd name="connsiteX1449" fmla="*/ 607151 w 1905000"/>
              <a:gd name="connsiteY1449" fmla="*/ 1185514 h 1613849"/>
              <a:gd name="connsiteX1450" fmla="*/ 595816 w 1905000"/>
              <a:gd name="connsiteY1450" fmla="*/ 1186264 h 1613849"/>
              <a:gd name="connsiteX1451" fmla="*/ 590338 w 1905000"/>
              <a:gd name="connsiteY1451" fmla="*/ 1178787 h 1613849"/>
              <a:gd name="connsiteX1452" fmla="*/ 601611 w 1905000"/>
              <a:gd name="connsiteY1452" fmla="*/ 1177873 h 1613849"/>
              <a:gd name="connsiteX1453" fmla="*/ 599594 w 1905000"/>
              <a:gd name="connsiteY1453" fmla="*/ 1175161 h 1613849"/>
              <a:gd name="connsiteX1454" fmla="*/ 593039 w 1905000"/>
              <a:gd name="connsiteY1454" fmla="*/ 1175520 h 1613849"/>
              <a:gd name="connsiteX1455" fmla="*/ 587607 w 1905000"/>
              <a:gd name="connsiteY1455" fmla="*/ 1168063 h 1613849"/>
              <a:gd name="connsiteX1456" fmla="*/ 594054 w 1905000"/>
              <a:gd name="connsiteY1456" fmla="*/ 1167521 h 1613849"/>
              <a:gd name="connsiteX1457" fmla="*/ 590073 w 1905000"/>
              <a:gd name="connsiteY1457" fmla="*/ 1162036 h 1613849"/>
              <a:gd name="connsiteX1458" fmla="*/ 591070 w 1905000"/>
              <a:gd name="connsiteY1458" fmla="*/ 1155600 h 1613849"/>
              <a:gd name="connsiteX1459" fmla="*/ 597533 w 1905000"/>
              <a:gd name="connsiteY1459" fmla="*/ 1156663 h 1613849"/>
              <a:gd name="connsiteX1460" fmla="*/ 601547 w 1905000"/>
              <a:gd name="connsiteY1460" fmla="*/ 1162134 h 1613849"/>
              <a:gd name="connsiteX1461" fmla="*/ 604038 w 1905000"/>
              <a:gd name="connsiteY1461" fmla="*/ 1156173 h 1613849"/>
              <a:gd name="connsiteX1462" fmla="*/ 609460 w 1905000"/>
              <a:gd name="connsiteY1462" fmla="*/ 1163652 h 1613849"/>
              <a:gd name="connsiteX1463" fmla="*/ 607074 w 1905000"/>
              <a:gd name="connsiteY1463" fmla="*/ 1169741 h 1613849"/>
              <a:gd name="connsiteX1464" fmla="*/ 609104 w 1905000"/>
              <a:gd name="connsiteY1464" fmla="*/ 1172487 h 1613849"/>
              <a:gd name="connsiteX1465" fmla="*/ 613412 w 1905000"/>
              <a:gd name="connsiteY1465" fmla="*/ 1162080 h 1613849"/>
              <a:gd name="connsiteX1466" fmla="*/ 618835 w 1905000"/>
              <a:gd name="connsiteY1466" fmla="*/ 1169560 h 1613849"/>
              <a:gd name="connsiteX1467" fmla="*/ 614631 w 1905000"/>
              <a:gd name="connsiteY1467" fmla="*/ 1180095 h 1613849"/>
              <a:gd name="connsiteX1468" fmla="*/ 618655 w 1905000"/>
              <a:gd name="connsiteY1468" fmla="*/ 1185299 h 1613849"/>
              <a:gd name="connsiteX1469" fmla="*/ 626276 w 1905000"/>
              <a:gd name="connsiteY1469" fmla="*/ 1184494 h 1613849"/>
              <a:gd name="connsiteX1470" fmla="*/ 630002 w 1905000"/>
              <a:gd name="connsiteY1470" fmla="*/ 1172473 h 1613849"/>
              <a:gd name="connsiteX1471" fmla="*/ 635267 w 1905000"/>
              <a:gd name="connsiteY1471" fmla="*/ 1183594 h 1613849"/>
              <a:gd name="connsiteX1472" fmla="*/ 643506 w 1905000"/>
              <a:gd name="connsiteY1472" fmla="*/ 1182739 h 1613849"/>
              <a:gd name="connsiteX1473" fmla="*/ 646122 w 1905000"/>
              <a:gd name="connsiteY1473" fmla="*/ 1176861 h 1613849"/>
              <a:gd name="connsiteX1474" fmla="*/ 639737 w 1905000"/>
              <a:gd name="connsiteY1474" fmla="*/ 1167408 h 1613849"/>
              <a:gd name="connsiteX1475" fmla="*/ 643471 w 1905000"/>
              <a:gd name="connsiteY1475" fmla="*/ 1159020 h 1613849"/>
              <a:gd name="connsiteX1476" fmla="*/ 649938 w 1905000"/>
              <a:gd name="connsiteY1476" fmla="*/ 1168293 h 1613849"/>
              <a:gd name="connsiteX1477" fmla="*/ 651317 w 1905000"/>
              <a:gd name="connsiteY1477" fmla="*/ 1165196 h 1613849"/>
              <a:gd name="connsiteX1478" fmla="*/ 647667 w 1905000"/>
              <a:gd name="connsiteY1478" fmla="*/ 1159697 h 1613849"/>
              <a:gd name="connsiteX1479" fmla="*/ 651401 w 1905000"/>
              <a:gd name="connsiteY1479" fmla="*/ 1151310 h 1613849"/>
              <a:gd name="connsiteX1480" fmla="*/ 655131 w 1905000"/>
              <a:gd name="connsiteY1480" fmla="*/ 1156627 h 1613849"/>
              <a:gd name="connsiteX1481" fmla="*/ 657888 w 1905000"/>
              <a:gd name="connsiteY1481" fmla="*/ 1150433 h 1613849"/>
              <a:gd name="connsiteX1482" fmla="*/ 1501393 w 1905000"/>
              <a:gd name="connsiteY1482" fmla="*/ 1148101 h 1613849"/>
              <a:gd name="connsiteX1483" fmla="*/ 1503751 w 1905000"/>
              <a:gd name="connsiteY1483" fmla="*/ 1154189 h 1613849"/>
              <a:gd name="connsiteX1484" fmla="*/ 1500992 w 1905000"/>
              <a:gd name="connsiteY1484" fmla="*/ 1160383 h 1613849"/>
              <a:gd name="connsiteX1485" fmla="*/ 1507439 w 1905000"/>
              <a:gd name="connsiteY1485" fmla="*/ 1159597 h 1613849"/>
              <a:gd name="connsiteX1486" fmla="*/ 1503705 w 1905000"/>
              <a:gd name="connsiteY1486" fmla="*/ 1167984 h 1613849"/>
              <a:gd name="connsiteX1487" fmla="*/ 1497178 w 1905000"/>
              <a:gd name="connsiteY1487" fmla="*/ 1168951 h 1613849"/>
              <a:gd name="connsiteX1488" fmla="*/ 1495799 w 1905000"/>
              <a:gd name="connsiteY1488" fmla="*/ 1172048 h 1613849"/>
              <a:gd name="connsiteX1489" fmla="*/ 1506994 w 1905000"/>
              <a:gd name="connsiteY1489" fmla="*/ 1170639 h 1613849"/>
              <a:gd name="connsiteX1490" fmla="*/ 1503259 w 1905000"/>
              <a:gd name="connsiteY1490" fmla="*/ 1179027 h 1613849"/>
              <a:gd name="connsiteX1491" fmla="*/ 1491984 w 1905000"/>
              <a:gd name="connsiteY1491" fmla="*/ 1180616 h 1613849"/>
              <a:gd name="connsiteX1492" fmla="*/ 1489538 w 1905000"/>
              <a:gd name="connsiteY1492" fmla="*/ 1186110 h 1613849"/>
              <a:gd name="connsiteX1493" fmla="*/ 1494486 w 1905000"/>
              <a:gd name="connsiteY1493" fmla="*/ 1192890 h 1613849"/>
              <a:gd name="connsiteX1494" fmla="*/ 1506420 w 1905000"/>
              <a:gd name="connsiteY1494" fmla="*/ 1190186 h 1613849"/>
              <a:gd name="connsiteX1495" fmla="*/ 1499622 w 1905000"/>
              <a:gd name="connsiteY1495" fmla="*/ 1199918 h 1613849"/>
              <a:gd name="connsiteX1496" fmla="*/ 1504557 w 1905000"/>
              <a:gd name="connsiteY1496" fmla="*/ 1206666 h 1613849"/>
              <a:gd name="connsiteX1497" fmla="*/ 1510653 w 1905000"/>
              <a:gd name="connsiteY1497" fmla="*/ 1206183 h 1613849"/>
              <a:gd name="connsiteX1498" fmla="*/ 1515646 w 1905000"/>
              <a:gd name="connsiteY1498" fmla="*/ 1196000 h 1613849"/>
              <a:gd name="connsiteX1499" fmla="*/ 1524834 w 1905000"/>
              <a:gd name="connsiteY1499" fmla="*/ 1195025 h 1613849"/>
              <a:gd name="connsiteX1500" fmla="*/ 1520028 w 1905000"/>
              <a:gd name="connsiteY1500" fmla="*/ 1205210 h 1613849"/>
              <a:gd name="connsiteX1501" fmla="*/ 1523393 w 1905000"/>
              <a:gd name="connsiteY1501" fmla="*/ 1204894 h 1613849"/>
              <a:gd name="connsiteX1502" fmla="*/ 1526309 w 1905000"/>
              <a:gd name="connsiteY1502" fmla="*/ 1199013 h 1613849"/>
              <a:gd name="connsiteX1503" fmla="*/ 1535518 w 1905000"/>
              <a:gd name="connsiteY1503" fmla="*/ 1198048 h 1613849"/>
              <a:gd name="connsiteX1504" fmla="*/ 1532746 w 1905000"/>
              <a:gd name="connsiteY1504" fmla="*/ 1203911 h 1613849"/>
              <a:gd name="connsiteX1505" fmla="*/ 1539530 w 1905000"/>
              <a:gd name="connsiteY1505" fmla="*/ 1203220 h 1613849"/>
              <a:gd name="connsiteX1506" fmla="*/ 1544622 w 1905000"/>
              <a:gd name="connsiteY1506" fmla="*/ 1207302 h 1613849"/>
              <a:gd name="connsiteX1507" fmla="*/ 1540517 w 1905000"/>
              <a:gd name="connsiteY1507" fmla="*/ 1212383 h 1613849"/>
              <a:gd name="connsiteX1508" fmla="*/ 1533744 w 1905000"/>
              <a:gd name="connsiteY1508" fmla="*/ 1213052 h 1613849"/>
              <a:gd name="connsiteX1509" fmla="*/ 1537667 w 1905000"/>
              <a:gd name="connsiteY1509" fmla="*/ 1218237 h 1613849"/>
              <a:gd name="connsiteX1510" fmla="*/ 1528500 w 1905000"/>
              <a:gd name="connsiteY1510" fmla="*/ 1219168 h 1613849"/>
              <a:gd name="connsiteX1511" fmla="*/ 1524358 w 1905000"/>
              <a:gd name="connsiteY1511" fmla="*/ 1214046 h 1613849"/>
              <a:gd name="connsiteX1512" fmla="*/ 1520993 w 1905000"/>
              <a:gd name="connsiteY1512" fmla="*/ 1214363 h 1613849"/>
              <a:gd name="connsiteX1513" fmla="*/ 1527857 w 1905000"/>
              <a:gd name="connsiteY1513" fmla="*/ 1223351 h 1613849"/>
              <a:gd name="connsiteX1514" fmla="*/ 1518681 w 1905000"/>
              <a:gd name="connsiteY1514" fmla="*/ 1224304 h 1613849"/>
              <a:gd name="connsiteX1515" fmla="*/ 1511608 w 1905000"/>
              <a:gd name="connsiteY1515" fmla="*/ 1215358 h 1613849"/>
              <a:gd name="connsiteX1516" fmla="*/ 1506285 w 1905000"/>
              <a:gd name="connsiteY1516" fmla="*/ 1215751 h 1613849"/>
              <a:gd name="connsiteX1517" fmla="*/ 1502600 w 1905000"/>
              <a:gd name="connsiteY1517" fmla="*/ 1224025 h 1613849"/>
              <a:gd name="connsiteX1518" fmla="*/ 1510633 w 1905000"/>
              <a:gd name="connsiteY1518" fmla="*/ 1232639 h 1613849"/>
              <a:gd name="connsiteX1519" fmla="*/ 1499198 w 1905000"/>
              <a:gd name="connsiteY1519" fmla="*/ 1231666 h 1613849"/>
              <a:gd name="connsiteX1520" fmla="*/ 1495615 w 1905000"/>
              <a:gd name="connsiteY1520" fmla="*/ 1239714 h 1613849"/>
              <a:gd name="connsiteX1521" fmla="*/ 1498795 w 1905000"/>
              <a:gd name="connsiteY1521" fmla="*/ 1244136 h 1613849"/>
              <a:gd name="connsiteX1522" fmla="*/ 1510165 w 1905000"/>
              <a:gd name="connsiteY1522" fmla="*/ 1243429 h 1613849"/>
              <a:gd name="connsiteX1523" fmla="*/ 1515597 w 1905000"/>
              <a:gd name="connsiteY1523" fmla="*/ 1250886 h 1613849"/>
              <a:gd name="connsiteX1524" fmla="*/ 1504335 w 1905000"/>
              <a:gd name="connsiteY1524" fmla="*/ 1251777 h 1613849"/>
              <a:gd name="connsiteX1525" fmla="*/ 1506352 w 1905000"/>
              <a:gd name="connsiteY1525" fmla="*/ 1254490 h 1613849"/>
              <a:gd name="connsiteX1526" fmla="*/ 1512929 w 1905000"/>
              <a:gd name="connsiteY1526" fmla="*/ 1254140 h 1613849"/>
              <a:gd name="connsiteX1527" fmla="*/ 1518372 w 1905000"/>
              <a:gd name="connsiteY1527" fmla="*/ 1261575 h 1613849"/>
              <a:gd name="connsiteX1528" fmla="*/ 1511902 w 1905000"/>
              <a:gd name="connsiteY1528" fmla="*/ 1262108 h 1613849"/>
              <a:gd name="connsiteX1529" fmla="*/ 1515905 w 1905000"/>
              <a:gd name="connsiteY1529" fmla="*/ 1267601 h 1613849"/>
              <a:gd name="connsiteX1530" fmla="*/ 1514909 w 1905000"/>
              <a:gd name="connsiteY1530" fmla="*/ 1274038 h 1613849"/>
              <a:gd name="connsiteX1531" fmla="*/ 1508458 w 1905000"/>
              <a:gd name="connsiteY1531" fmla="*/ 1273008 h 1613849"/>
              <a:gd name="connsiteX1532" fmla="*/ 1504432 w 1905000"/>
              <a:gd name="connsiteY1532" fmla="*/ 1267505 h 1613849"/>
              <a:gd name="connsiteX1533" fmla="*/ 1501930 w 1905000"/>
              <a:gd name="connsiteY1533" fmla="*/ 1273488 h 1613849"/>
              <a:gd name="connsiteX1534" fmla="*/ 1496476 w 1905000"/>
              <a:gd name="connsiteY1534" fmla="*/ 1266021 h 1613849"/>
              <a:gd name="connsiteX1535" fmla="*/ 1498872 w 1905000"/>
              <a:gd name="connsiteY1535" fmla="*/ 1259909 h 1613849"/>
              <a:gd name="connsiteX1536" fmla="*/ 1496887 w 1905000"/>
              <a:gd name="connsiteY1536" fmla="*/ 1257184 h 1613849"/>
              <a:gd name="connsiteX1537" fmla="*/ 1492544 w 1905000"/>
              <a:gd name="connsiteY1537" fmla="*/ 1267548 h 1613849"/>
              <a:gd name="connsiteX1538" fmla="*/ 1487111 w 1905000"/>
              <a:gd name="connsiteY1538" fmla="*/ 1260091 h 1613849"/>
              <a:gd name="connsiteX1539" fmla="*/ 1491327 w 1905000"/>
              <a:gd name="connsiteY1539" fmla="*/ 1249588 h 1613849"/>
              <a:gd name="connsiteX1540" fmla="*/ 1488276 w 1905000"/>
              <a:gd name="connsiteY1540" fmla="*/ 1245304 h 1613849"/>
              <a:gd name="connsiteX1541" fmla="*/ 1479298 w 1905000"/>
              <a:gd name="connsiteY1541" fmla="*/ 1246237 h 1613849"/>
              <a:gd name="connsiteX1542" fmla="*/ 1475877 w 1905000"/>
              <a:gd name="connsiteY1542" fmla="*/ 1257391 h 1613849"/>
              <a:gd name="connsiteX1543" fmla="*/ 1470980 w 1905000"/>
              <a:gd name="connsiteY1543" fmla="*/ 1247085 h 1613849"/>
              <a:gd name="connsiteX1544" fmla="*/ 1461980 w 1905000"/>
              <a:gd name="connsiteY1544" fmla="*/ 1248007 h 1613849"/>
              <a:gd name="connsiteX1545" fmla="*/ 1459846 w 1905000"/>
              <a:gd name="connsiteY1545" fmla="*/ 1252800 h 1613849"/>
              <a:gd name="connsiteX1546" fmla="*/ 1466220 w 1905000"/>
              <a:gd name="connsiteY1546" fmla="*/ 1262221 h 1613849"/>
              <a:gd name="connsiteX1547" fmla="*/ 1462465 w 1905000"/>
              <a:gd name="connsiteY1547" fmla="*/ 1270653 h 1613849"/>
              <a:gd name="connsiteX1548" fmla="*/ 1456031 w 1905000"/>
              <a:gd name="connsiteY1548" fmla="*/ 1261368 h 1613849"/>
              <a:gd name="connsiteX1549" fmla="*/ 1454663 w 1905000"/>
              <a:gd name="connsiteY1549" fmla="*/ 1264442 h 1613849"/>
              <a:gd name="connsiteX1550" fmla="*/ 1458311 w 1905000"/>
              <a:gd name="connsiteY1550" fmla="*/ 1269942 h 1613849"/>
              <a:gd name="connsiteX1551" fmla="*/ 1454557 w 1905000"/>
              <a:gd name="connsiteY1551" fmla="*/ 1278373 h 1613849"/>
              <a:gd name="connsiteX1552" fmla="*/ 1450837 w 1905000"/>
              <a:gd name="connsiteY1552" fmla="*/ 1273034 h 1613849"/>
              <a:gd name="connsiteX1553" fmla="*/ 1448080 w 1905000"/>
              <a:gd name="connsiteY1553" fmla="*/ 1279227 h 1613849"/>
              <a:gd name="connsiteX1554" fmla="*/ 1441989 w 1905000"/>
              <a:gd name="connsiteY1554" fmla="*/ 1281527 h 1613849"/>
              <a:gd name="connsiteX1555" fmla="*/ 1439622 w 1905000"/>
              <a:gd name="connsiteY1555" fmla="*/ 1275462 h 1613849"/>
              <a:gd name="connsiteX1556" fmla="*/ 1442379 w 1905000"/>
              <a:gd name="connsiteY1556" fmla="*/ 1269268 h 1613849"/>
              <a:gd name="connsiteX1557" fmla="*/ 1435945 w 1905000"/>
              <a:gd name="connsiteY1557" fmla="*/ 1270086 h 1613849"/>
              <a:gd name="connsiteX1558" fmla="*/ 1439699 w 1905000"/>
              <a:gd name="connsiteY1558" fmla="*/ 1261655 h 1613849"/>
              <a:gd name="connsiteX1559" fmla="*/ 1446205 w 1905000"/>
              <a:gd name="connsiteY1559" fmla="*/ 1260677 h 1613849"/>
              <a:gd name="connsiteX1560" fmla="*/ 1447574 w 1905000"/>
              <a:gd name="connsiteY1560" fmla="*/ 1257602 h 1613849"/>
              <a:gd name="connsiteX1561" fmla="*/ 1436368 w 1905000"/>
              <a:gd name="connsiteY1561" fmla="*/ 1259034 h 1613849"/>
              <a:gd name="connsiteX1562" fmla="*/ 1440122 w 1905000"/>
              <a:gd name="connsiteY1562" fmla="*/ 1250601 h 1613849"/>
              <a:gd name="connsiteX1563" fmla="*/ 1451388 w 1905000"/>
              <a:gd name="connsiteY1563" fmla="*/ 1249035 h 1613849"/>
              <a:gd name="connsiteX1564" fmla="*/ 1453713 w 1905000"/>
              <a:gd name="connsiteY1564" fmla="*/ 1243812 h 1613849"/>
              <a:gd name="connsiteX1565" fmla="*/ 1448721 w 1905000"/>
              <a:gd name="connsiteY1565" fmla="*/ 1237011 h 1613849"/>
              <a:gd name="connsiteX1566" fmla="*/ 1436874 w 1905000"/>
              <a:gd name="connsiteY1566" fmla="*/ 1239701 h 1613849"/>
              <a:gd name="connsiteX1567" fmla="*/ 1443607 w 1905000"/>
              <a:gd name="connsiteY1567" fmla="*/ 1229994 h 1613849"/>
              <a:gd name="connsiteX1568" fmla="*/ 1438423 w 1905000"/>
              <a:gd name="connsiteY1568" fmla="*/ 1222891 h 1613849"/>
              <a:gd name="connsiteX1569" fmla="*/ 1432753 w 1905000"/>
              <a:gd name="connsiteY1569" fmla="*/ 1223455 h 1613849"/>
              <a:gd name="connsiteX1570" fmla="*/ 1427726 w 1905000"/>
              <a:gd name="connsiteY1570" fmla="*/ 1233650 h 1613849"/>
              <a:gd name="connsiteX1571" fmla="*/ 1418549 w 1905000"/>
              <a:gd name="connsiteY1571" fmla="*/ 1234603 h 1613849"/>
              <a:gd name="connsiteX1572" fmla="*/ 1423355 w 1905000"/>
              <a:gd name="connsiteY1572" fmla="*/ 1224418 h 1613849"/>
              <a:gd name="connsiteX1573" fmla="*/ 1419991 w 1905000"/>
              <a:gd name="connsiteY1573" fmla="*/ 1224790 h 1613849"/>
              <a:gd name="connsiteX1574" fmla="*/ 1417053 w 1905000"/>
              <a:gd name="connsiteY1574" fmla="*/ 1230660 h 1613849"/>
              <a:gd name="connsiteX1575" fmla="*/ 1407887 w 1905000"/>
              <a:gd name="connsiteY1575" fmla="*/ 1231590 h 1613849"/>
              <a:gd name="connsiteX1576" fmla="*/ 1410649 w 1905000"/>
              <a:gd name="connsiteY1576" fmla="*/ 1225750 h 1613849"/>
              <a:gd name="connsiteX1577" fmla="*/ 1403876 w 1905000"/>
              <a:gd name="connsiteY1577" fmla="*/ 1226418 h 1613849"/>
              <a:gd name="connsiteX1578" fmla="*/ 1398783 w 1905000"/>
              <a:gd name="connsiteY1578" fmla="*/ 1222335 h 1613849"/>
              <a:gd name="connsiteX1579" fmla="*/ 1402910 w 1905000"/>
              <a:gd name="connsiteY1579" fmla="*/ 1217265 h 1613849"/>
              <a:gd name="connsiteX1580" fmla="*/ 1409638 w 1905000"/>
              <a:gd name="connsiteY1580" fmla="*/ 1216577 h 1613849"/>
              <a:gd name="connsiteX1581" fmla="*/ 1405728 w 1905000"/>
              <a:gd name="connsiteY1581" fmla="*/ 1211423 h 1613849"/>
              <a:gd name="connsiteX1582" fmla="*/ 1414904 w 1905000"/>
              <a:gd name="connsiteY1582" fmla="*/ 1210470 h 1613849"/>
              <a:gd name="connsiteX1583" fmla="*/ 1419014 w 1905000"/>
              <a:gd name="connsiteY1583" fmla="*/ 1215605 h 1613849"/>
              <a:gd name="connsiteX1584" fmla="*/ 1422389 w 1905000"/>
              <a:gd name="connsiteY1584" fmla="*/ 1215266 h 1613849"/>
              <a:gd name="connsiteX1585" fmla="*/ 1415515 w 1905000"/>
              <a:gd name="connsiteY1585" fmla="*/ 1206299 h 1613849"/>
              <a:gd name="connsiteX1586" fmla="*/ 1424724 w 1905000"/>
              <a:gd name="connsiteY1586" fmla="*/ 1205335 h 1613849"/>
              <a:gd name="connsiteX1587" fmla="*/ 1431765 w 1905000"/>
              <a:gd name="connsiteY1587" fmla="*/ 1214293 h 1613849"/>
              <a:gd name="connsiteX1588" fmla="*/ 1438051 w 1905000"/>
              <a:gd name="connsiteY1588" fmla="*/ 1213625 h 1613849"/>
              <a:gd name="connsiteX1589" fmla="*/ 1441242 w 1905000"/>
              <a:gd name="connsiteY1589" fmla="*/ 1206458 h 1613849"/>
              <a:gd name="connsiteX1590" fmla="*/ 1432616 w 1905000"/>
              <a:gd name="connsiteY1590" fmla="*/ 1197227 h 1613849"/>
              <a:gd name="connsiteX1591" fmla="*/ 1444895 w 1905000"/>
              <a:gd name="connsiteY1591" fmla="*/ 1198252 h 1613849"/>
              <a:gd name="connsiteX1592" fmla="*/ 1448388 w 1905000"/>
              <a:gd name="connsiteY1592" fmla="*/ 1190407 h 1613849"/>
              <a:gd name="connsiteX1593" fmla="*/ 1444578 w 1905000"/>
              <a:gd name="connsiteY1593" fmla="*/ 1185514 h 1613849"/>
              <a:gd name="connsiteX1594" fmla="*/ 1433242 w 1905000"/>
              <a:gd name="connsiteY1594" fmla="*/ 1186264 h 1613849"/>
              <a:gd name="connsiteX1595" fmla="*/ 1427765 w 1905000"/>
              <a:gd name="connsiteY1595" fmla="*/ 1178787 h 1613849"/>
              <a:gd name="connsiteX1596" fmla="*/ 1439038 w 1905000"/>
              <a:gd name="connsiteY1596" fmla="*/ 1177873 h 1613849"/>
              <a:gd name="connsiteX1597" fmla="*/ 1437021 w 1905000"/>
              <a:gd name="connsiteY1597" fmla="*/ 1175161 h 1613849"/>
              <a:gd name="connsiteX1598" fmla="*/ 1430465 w 1905000"/>
              <a:gd name="connsiteY1598" fmla="*/ 1175520 h 1613849"/>
              <a:gd name="connsiteX1599" fmla="*/ 1425033 w 1905000"/>
              <a:gd name="connsiteY1599" fmla="*/ 1168063 h 1613849"/>
              <a:gd name="connsiteX1600" fmla="*/ 1431480 w 1905000"/>
              <a:gd name="connsiteY1600" fmla="*/ 1167520 h 1613849"/>
              <a:gd name="connsiteX1601" fmla="*/ 1427500 w 1905000"/>
              <a:gd name="connsiteY1601" fmla="*/ 1162037 h 1613849"/>
              <a:gd name="connsiteX1602" fmla="*/ 1428496 w 1905000"/>
              <a:gd name="connsiteY1602" fmla="*/ 1155600 h 1613849"/>
              <a:gd name="connsiteX1603" fmla="*/ 1434959 w 1905000"/>
              <a:gd name="connsiteY1603" fmla="*/ 1156662 h 1613849"/>
              <a:gd name="connsiteX1604" fmla="*/ 1438973 w 1905000"/>
              <a:gd name="connsiteY1604" fmla="*/ 1162134 h 1613849"/>
              <a:gd name="connsiteX1605" fmla="*/ 1441464 w 1905000"/>
              <a:gd name="connsiteY1605" fmla="*/ 1156173 h 1613849"/>
              <a:gd name="connsiteX1606" fmla="*/ 1446887 w 1905000"/>
              <a:gd name="connsiteY1606" fmla="*/ 1163653 h 1613849"/>
              <a:gd name="connsiteX1607" fmla="*/ 1444501 w 1905000"/>
              <a:gd name="connsiteY1607" fmla="*/ 1169741 h 1613849"/>
              <a:gd name="connsiteX1608" fmla="*/ 1446530 w 1905000"/>
              <a:gd name="connsiteY1608" fmla="*/ 1172487 h 1613849"/>
              <a:gd name="connsiteX1609" fmla="*/ 1450839 w 1905000"/>
              <a:gd name="connsiteY1609" fmla="*/ 1162080 h 1613849"/>
              <a:gd name="connsiteX1610" fmla="*/ 1456261 w 1905000"/>
              <a:gd name="connsiteY1610" fmla="*/ 1169560 h 1613849"/>
              <a:gd name="connsiteX1611" fmla="*/ 1452058 w 1905000"/>
              <a:gd name="connsiteY1611" fmla="*/ 1180095 h 1613849"/>
              <a:gd name="connsiteX1612" fmla="*/ 1456082 w 1905000"/>
              <a:gd name="connsiteY1612" fmla="*/ 1185299 h 1613849"/>
              <a:gd name="connsiteX1613" fmla="*/ 1463702 w 1905000"/>
              <a:gd name="connsiteY1613" fmla="*/ 1184494 h 1613849"/>
              <a:gd name="connsiteX1614" fmla="*/ 1467429 w 1905000"/>
              <a:gd name="connsiteY1614" fmla="*/ 1172473 h 1613849"/>
              <a:gd name="connsiteX1615" fmla="*/ 1472693 w 1905000"/>
              <a:gd name="connsiteY1615" fmla="*/ 1183594 h 1613849"/>
              <a:gd name="connsiteX1616" fmla="*/ 1480931 w 1905000"/>
              <a:gd name="connsiteY1616" fmla="*/ 1182739 h 1613849"/>
              <a:gd name="connsiteX1617" fmla="*/ 1483548 w 1905000"/>
              <a:gd name="connsiteY1617" fmla="*/ 1176861 h 1613849"/>
              <a:gd name="connsiteX1618" fmla="*/ 1477163 w 1905000"/>
              <a:gd name="connsiteY1618" fmla="*/ 1167407 h 1613849"/>
              <a:gd name="connsiteX1619" fmla="*/ 1480897 w 1905000"/>
              <a:gd name="connsiteY1619" fmla="*/ 1159020 h 1613849"/>
              <a:gd name="connsiteX1620" fmla="*/ 1487364 w 1905000"/>
              <a:gd name="connsiteY1620" fmla="*/ 1168292 h 1613849"/>
              <a:gd name="connsiteX1621" fmla="*/ 1488743 w 1905000"/>
              <a:gd name="connsiteY1621" fmla="*/ 1165195 h 1613849"/>
              <a:gd name="connsiteX1622" fmla="*/ 1485093 w 1905000"/>
              <a:gd name="connsiteY1622" fmla="*/ 1159697 h 1613849"/>
              <a:gd name="connsiteX1623" fmla="*/ 1488828 w 1905000"/>
              <a:gd name="connsiteY1623" fmla="*/ 1151310 h 1613849"/>
              <a:gd name="connsiteX1624" fmla="*/ 1492557 w 1905000"/>
              <a:gd name="connsiteY1624" fmla="*/ 1156628 h 1613849"/>
              <a:gd name="connsiteX1625" fmla="*/ 1495315 w 1905000"/>
              <a:gd name="connsiteY1625" fmla="*/ 1150434 h 1613849"/>
              <a:gd name="connsiteX1626" fmla="*/ 929643 w 1905000"/>
              <a:gd name="connsiteY1626" fmla="*/ 1074787 h 1613849"/>
              <a:gd name="connsiteX1627" fmla="*/ 944388 w 1905000"/>
              <a:gd name="connsiteY1627" fmla="*/ 1085111 h 1613849"/>
              <a:gd name="connsiteX1628" fmla="*/ 861792 w 1905000"/>
              <a:gd name="connsiteY1628" fmla="*/ 1203068 h 1613849"/>
              <a:gd name="connsiteX1629" fmla="*/ 847048 w 1905000"/>
              <a:gd name="connsiteY1629" fmla="*/ 1192744 h 1613849"/>
              <a:gd name="connsiteX1630" fmla="*/ 510929 w 1905000"/>
              <a:gd name="connsiteY1630" fmla="*/ 1074786 h 1613849"/>
              <a:gd name="connsiteX1631" fmla="*/ 525674 w 1905000"/>
              <a:gd name="connsiteY1631" fmla="*/ 1085111 h 1613849"/>
              <a:gd name="connsiteX1632" fmla="*/ 443079 w 1905000"/>
              <a:gd name="connsiteY1632" fmla="*/ 1203069 h 1613849"/>
              <a:gd name="connsiteX1633" fmla="*/ 428334 w 1905000"/>
              <a:gd name="connsiteY1633" fmla="*/ 1192744 h 1613849"/>
              <a:gd name="connsiteX1634" fmla="*/ 1348355 w 1905000"/>
              <a:gd name="connsiteY1634" fmla="*/ 1074786 h 1613849"/>
              <a:gd name="connsiteX1635" fmla="*/ 1363100 w 1905000"/>
              <a:gd name="connsiteY1635" fmla="*/ 1085111 h 1613849"/>
              <a:gd name="connsiteX1636" fmla="*/ 1280505 w 1905000"/>
              <a:gd name="connsiteY1636" fmla="*/ 1203068 h 1613849"/>
              <a:gd name="connsiteX1637" fmla="*/ 1265760 w 1905000"/>
              <a:gd name="connsiteY1637" fmla="*/ 1192744 h 1613849"/>
              <a:gd name="connsiteX1638" fmla="*/ 762050 w 1905000"/>
              <a:gd name="connsiteY1638" fmla="*/ 0 h 1613849"/>
              <a:gd name="connsiteX1639" fmla="*/ 903473 w 1905000"/>
              <a:gd name="connsiteY1639" fmla="*/ 30355 h 1613849"/>
              <a:gd name="connsiteX1640" fmla="*/ 585077 w 1905000"/>
              <a:gd name="connsiteY1640" fmla="*/ 404560 h 1613849"/>
              <a:gd name="connsiteX1641" fmla="*/ 492085 w 1905000"/>
              <a:gd name="connsiteY1641" fmla="*/ 385768 h 1613849"/>
              <a:gd name="connsiteX1642" fmla="*/ 451254 w 1905000"/>
              <a:gd name="connsiteY1642" fmla="*/ 393276 h 1613849"/>
              <a:gd name="connsiteX1643" fmla="*/ 335390 w 1905000"/>
              <a:gd name="connsiteY1643" fmla="*/ 537884 h 1613849"/>
              <a:gd name="connsiteX1644" fmla="*/ 126675 w 1905000"/>
              <a:gd name="connsiteY1644" fmla="*/ 789123 h 1613849"/>
              <a:gd name="connsiteX1645" fmla="*/ 303681 w 1905000"/>
              <a:gd name="connsiteY1645" fmla="*/ 1026792 h 1613849"/>
              <a:gd name="connsiteX1646" fmla="*/ 161258 w 1905000"/>
              <a:gd name="connsiteY1646" fmla="*/ 806391 h 1613849"/>
              <a:gd name="connsiteX1647" fmla="*/ 369973 w 1905000"/>
              <a:gd name="connsiteY1647" fmla="*/ 555152 h 1613849"/>
              <a:gd name="connsiteX1648" fmla="*/ 485836 w 1905000"/>
              <a:gd name="connsiteY1648" fmla="*/ 410544 h 1613849"/>
              <a:gd name="connsiteX1649" fmla="*/ 526668 w 1905000"/>
              <a:gd name="connsiteY1649" fmla="*/ 403035 h 1613849"/>
              <a:gd name="connsiteX1650" fmla="*/ 619660 w 1905000"/>
              <a:gd name="connsiteY1650" fmla="*/ 421827 h 1613849"/>
              <a:gd name="connsiteX1651" fmla="*/ 1119019 w 1905000"/>
              <a:gd name="connsiteY1651" fmla="*/ 17268 h 1613849"/>
              <a:gd name="connsiteX1652" fmla="*/ 1620853 w 1905000"/>
              <a:gd name="connsiteY1652" fmla="*/ 465622 h 1613849"/>
              <a:gd name="connsiteX1653" fmla="*/ 1613996 w 1905000"/>
              <a:gd name="connsiteY1653" fmla="*/ 536434 h 1613849"/>
              <a:gd name="connsiteX1654" fmla="*/ 1905000 w 1905000"/>
              <a:gd name="connsiteY1654" fmla="*/ 806391 h 1613849"/>
              <a:gd name="connsiteX1655" fmla="*/ 1676391 w 1905000"/>
              <a:gd name="connsiteY1655" fmla="*/ 1063221 h 1613849"/>
              <a:gd name="connsiteX1656" fmla="*/ 1674918 w 1905000"/>
              <a:gd name="connsiteY1656" fmla="*/ 1063625 h 1613849"/>
              <a:gd name="connsiteX1657" fmla="*/ 391518 w 1905000"/>
              <a:gd name="connsiteY1657" fmla="*/ 1063625 h 1613849"/>
              <a:gd name="connsiteX1658" fmla="*/ 311827 w 1905000"/>
              <a:gd name="connsiteY1658" fmla="*/ 1063625 h 1613849"/>
              <a:gd name="connsiteX1659" fmla="*/ 295528 w 1905000"/>
              <a:gd name="connsiteY1659" fmla="*/ 1061781 h 1613849"/>
              <a:gd name="connsiteX1660" fmla="*/ 277057 w 1905000"/>
              <a:gd name="connsiteY1660" fmla="*/ 1063625 h 1613849"/>
              <a:gd name="connsiteX1661" fmla="*/ 0 w 1905000"/>
              <a:gd name="connsiteY1661" fmla="*/ 789123 h 1613849"/>
              <a:gd name="connsiteX1662" fmla="*/ 166066 w 1905000"/>
              <a:gd name="connsiteY1662" fmla="*/ 537884 h 1613849"/>
              <a:gd name="connsiteX1663" fmla="*/ 258253 w 1905000"/>
              <a:gd name="connsiteY1663" fmla="*/ 393276 h 1613849"/>
              <a:gd name="connsiteX1664" fmla="*/ 290741 w 1905000"/>
              <a:gd name="connsiteY1664" fmla="*/ 385768 h 1613849"/>
              <a:gd name="connsiteX1665" fmla="*/ 364732 w 1905000"/>
              <a:gd name="connsiteY1665" fmla="*/ 404560 h 1613849"/>
              <a:gd name="connsiteX1666" fmla="*/ 762050 w 1905000"/>
              <a:gd name="connsiteY1666" fmla="*/ 0 h 161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</a:cxnLst>
            <a:rect l="l" t="t" r="r" b="b"/>
            <a:pathLst>
              <a:path w="1905000" h="1613849">
                <a:moveTo>
                  <a:pt x="1223447" y="1562457"/>
                </a:moveTo>
                <a:lnTo>
                  <a:pt x="1215649" y="1563237"/>
                </a:lnTo>
                <a:lnTo>
                  <a:pt x="1211965" y="1571512"/>
                </a:lnTo>
                <a:lnTo>
                  <a:pt x="1228710" y="1569812"/>
                </a:lnTo>
                <a:close/>
                <a:moveTo>
                  <a:pt x="804735" y="1562457"/>
                </a:moveTo>
                <a:lnTo>
                  <a:pt x="796936" y="1563238"/>
                </a:lnTo>
                <a:lnTo>
                  <a:pt x="793252" y="1571512"/>
                </a:lnTo>
                <a:lnTo>
                  <a:pt x="809997" y="1569811"/>
                </a:lnTo>
                <a:close/>
                <a:moveTo>
                  <a:pt x="386022" y="1562457"/>
                </a:moveTo>
                <a:lnTo>
                  <a:pt x="378223" y="1563237"/>
                </a:lnTo>
                <a:lnTo>
                  <a:pt x="374539" y="1571512"/>
                </a:lnTo>
                <a:lnTo>
                  <a:pt x="391284" y="1569811"/>
                </a:lnTo>
                <a:close/>
                <a:moveTo>
                  <a:pt x="784433" y="1553283"/>
                </a:moveTo>
                <a:lnTo>
                  <a:pt x="775377" y="1554208"/>
                </a:lnTo>
                <a:lnTo>
                  <a:pt x="784966" y="1567362"/>
                </a:lnTo>
                <a:lnTo>
                  <a:pt x="788659" y="1559066"/>
                </a:lnTo>
                <a:close/>
                <a:moveTo>
                  <a:pt x="365719" y="1553283"/>
                </a:moveTo>
                <a:lnTo>
                  <a:pt x="356663" y="1554207"/>
                </a:lnTo>
                <a:lnTo>
                  <a:pt x="366253" y="1567361"/>
                </a:lnTo>
                <a:lnTo>
                  <a:pt x="369946" y="1559066"/>
                </a:lnTo>
                <a:close/>
                <a:moveTo>
                  <a:pt x="1203145" y="1553282"/>
                </a:moveTo>
                <a:lnTo>
                  <a:pt x="1194089" y="1554207"/>
                </a:lnTo>
                <a:lnTo>
                  <a:pt x="1203678" y="1567362"/>
                </a:lnTo>
                <a:lnTo>
                  <a:pt x="1207372" y="1559065"/>
                </a:lnTo>
                <a:close/>
                <a:moveTo>
                  <a:pt x="824125" y="1548851"/>
                </a:moveTo>
                <a:lnTo>
                  <a:pt x="815193" y="1549561"/>
                </a:lnTo>
                <a:lnTo>
                  <a:pt x="812002" y="1556726"/>
                </a:lnTo>
                <a:lnTo>
                  <a:pt x="817312" y="1564155"/>
                </a:lnTo>
                <a:close/>
                <a:moveTo>
                  <a:pt x="405412" y="1548851"/>
                </a:moveTo>
                <a:lnTo>
                  <a:pt x="396479" y="1549560"/>
                </a:lnTo>
                <a:lnTo>
                  <a:pt x="393289" y="1556727"/>
                </a:lnTo>
                <a:lnTo>
                  <a:pt x="398598" y="1564155"/>
                </a:lnTo>
                <a:close/>
                <a:moveTo>
                  <a:pt x="1242838" y="1548850"/>
                </a:moveTo>
                <a:lnTo>
                  <a:pt x="1233905" y="1549560"/>
                </a:lnTo>
                <a:lnTo>
                  <a:pt x="1230715" y="1556726"/>
                </a:lnTo>
                <a:lnTo>
                  <a:pt x="1236024" y="1564156"/>
                </a:lnTo>
                <a:close/>
                <a:moveTo>
                  <a:pt x="1221261" y="1540166"/>
                </a:moveTo>
                <a:lnTo>
                  <a:pt x="1217986" y="1540521"/>
                </a:lnTo>
                <a:lnTo>
                  <a:pt x="1213109" y="1541005"/>
                </a:lnTo>
                <a:lnTo>
                  <a:pt x="1209778" y="1548488"/>
                </a:lnTo>
                <a:lnTo>
                  <a:pt x="1212199" y="1551815"/>
                </a:lnTo>
                <a:lnTo>
                  <a:pt x="1214608" y="1555108"/>
                </a:lnTo>
                <a:lnTo>
                  <a:pt x="1218712" y="1554714"/>
                </a:lnTo>
                <a:lnTo>
                  <a:pt x="1222781" y="1554278"/>
                </a:lnTo>
                <a:lnTo>
                  <a:pt x="1226113" y="1546795"/>
                </a:lnTo>
                <a:close/>
                <a:moveTo>
                  <a:pt x="802548" y="1540165"/>
                </a:moveTo>
                <a:lnTo>
                  <a:pt x="799273" y="1540522"/>
                </a:lnTo>
                <a:lnTo>
                  <a:pt x="794397" y="1541005"/>
                </a:lnTo>
                <a:lnTo>
                  <a:pt x="791066" y="1548488"/>
                </a:lnTo>
                <a:lnTo>
                  <a:pt x="793486" y="1551815"/>
                </a:lnTo>
                <a:lnTo>
                  <a:pt x="795895" y="1555108"/>
                </a:lnTo>
                <a:lnTo>
                  <a:pt x="799999" y="1554714"/>
                </a:lnTo>
                <a:lnTo>
                  <a:pt x="804068" y="1554278"/>
                </a:lnTo>
                <a:lnTo>
                  <a:pt x="807400" y="1546795"/>
                </a:lnTo>
                <a:close/>
                <a:moveTo>
                  <a:pt x="383835" y="1540165"/>
                </a:moveTo>
                <a:lnTo>
                  <a:pt x="380560" y="1540522"/>
                </a:lnTo>
                <a:lnTo>
                  <a:pt x="375683" y="1541005"/>
                </a:lnTo>
                <a:lnTo>
                  <a:pt x="372352" y="1548488"/>
                </a:lnTo>
                <a:lnTo>
                  <a:pt x="374773" y="1551815"/>
                </a:lnTo>
                <a:lnTo>
                  <a:pt x="377181" y="1555108"/>
                </a:lnTo>
                <a:lnTo>
                  <a:pt x="381286" y="1554714"/>
                </a:lnTo>
                <a:lnTo>
                  <a:pt x="385356" y="1554278"/>
                </a:lnTo>
                <a:lnTo>
                  <a:pt x="388687" y="1546795"/>
                </a:lnTo>
                <a:close/>
                <a:moveTo>
                  <a:pt x="1200240" y="1530292"/>
                </a:moveTo>
                <a:lnTo>
                  <a:pt x="1193707" y="1544963"/>
                </a:lnTo>
                <a:lnTo>
                  <a:pt x="1202796" y="1544026"/>
                </a:lnTo>
                <a:lnTo>
                  <a:pt x="1205755" y="1537379"/>
                </a:lnTo>
                <a:close/>
                <a:moveTo>
                  <a:pt x="781527" y="1530291"/>
                </a:moveTo>
                <a:lnTo>
                  <a:pt x="774994" y="1544963"/>
                </a:lnTo>
                <a:lnTo>
                  <a:pt x="784083" y="1544025"/>
                </a:lnTo>
                <a:lnTo>
                  <a:pt x="787042" y="1537379"/>
                </a:lnTo>
                <a:close/>
                <a:moveTo>
                  <a:pt x="362813" y="1530291"/>
                </a:moveTo>
                <a:lnTo>
                  <a:pt x="356282" y="1544963"/>
                </a:lnTo>
                <a:lnTo>
                  <a:pt x="365370" y="1544025"/>
                </a:lnTo>
                <a:lnTo>
                  <a:pt x="368329" y="1537379"/>
                </a:lnTo>
                <a:close/>
                <a:moveTo>
                  <a:pt x="1231683" y="1527224"/>
                </a:moveTo>
                <a:lnTo>
                  <a:pt x="1227988" y="1535522"/>
                </a:lnTo>
                <a:lnTo>
                  <a:pt x="1231604" y="1540490"/>
                </a:lnTo>
                <a:lnTo>
                  <a:pt x="1240822" y="1539746"/>
                </a:lnTo>
                <a:close/>
                <a:moveTo>
                  <a:pt x="812970" y="1527224"/>
                </a:moveTo>
                <a:lnTo>
                  <a:pt x="809276" y="1535522"/>
                </a:lnTo>
                <a:lnTo>
                  <a:pt x="812890" y="1540490"/>
                </a:lnTo>
                <a:lnTo>
                  <a:pt x="822109" y="1539746"/>
                </a:lnTo>
                <a:close/>
                <a:moveTo>
                  <a:pt x="394257" y="1527224"/>
                </a:moveTo>
                <a:lnTo>
                  <a:pt x="390562" y="1535522"/>
                </a:lnTo>
                <a:lnTo>
                  <a:pt x="394177" y="1540489"/>
                </a:lnTo>
                <a:lnTo>
                  <a:pt x="403396" y="1539746"/>
                </a:lnTo>
                <a:close/>
                <a:moveTo>
                  <a:pt x="385651" y="1523854"/>
                </a:moveTo>
                <a:lnTo>
                  <a:pt x="370715" y="1525385"/>
                </a:lnTo>
                <a:lnTo>
                  <a:pt x="376342" y="1532711"/>
                </a:lnTo>
                <a:lnTo>
                  <a:pt x="380566" y="1532290"/>
                </a:lnTo>
                <a:lnTo>
                  <a:pt x="381957" y="1532150"/>
                </a:lnTo>
                <a:close/>
                <a:moveTo>
                  <a:pt x="1223077" y="1523853"/>
                </a:moveTo>
                <a:lnTo>
                  <a:pt x="1208141" y="1525385"/>
                </a:lnTo>
                <a:lnTo>
                  <a:pt x="1213767" y="1532712"/>
                </a:lnTo>
                <a:lnTo>
                  <a:pt x="1217993" y="1532290"/>
                </a:lnTo>
                <a:lnTo>
                  <a:pt x="1219383" y="1532150"/>
                </a:lnTo>
                <a:close/>
                <a:moveTo>
                  <a:pt x="804363" y="1523853"/>
                </a:moveTo>
                <a:lnTo>
                  <a:pt x="789429" y="1525385"/>
                </a:lnTo>
                <a:lnTo>
                  <a:pt x="795054" y="1532711"/>
                </a:lnTo>
                <a:lnTo>
                  <a:pt x="799280" y="1532290"/>
                </a:lnTo>
                <a:lnTo>
                  <a:pt x="800670" y="1532150"/>
                </a:lnTo>
                <a:close/>
                <a:moveTo>
                  <a:pt x="828741" y="1480422"/>
                </a:moveTo>
                <a:lnTo>
                  <a:pt x="831098" y="1486510"/>
                </a:lnTo>
                <a:lnTo>
                  <a:pt x="828340" y="1492704"/>
                </a:lnTo>
                <a:lnTo>
                  <a:pt x="834787" y="1491918"/>
                </a:lnTo>
                <a:lnTo>
                  <a:pt x="831052" y="1500304"/>
                </a:lnTo>
                <a:lnTo>
                  <a:pt x="824524" y="1501272"/>
                </a:lnTo>
                <a:lnTo>
                  <a:pt x="823145" y="1504369"/>
                </a:lnTo>
                <a:lnTo>
                  <a:pt x="834341" y="1502961"/>
                </a:lnTo>
                <a:lnTo>
                  <a:pt x="830607" y="1511348"/>
                </a:lnTo>
                <a:lnTo>
                  <a:pt x="819331" y="1512937"/>
                </a:lnTo>
                <a:lnTo>
                  <a:pt x="816885" y="1518431"/>
                </a:lnTo>
                <a:lnTo>
                  <a:pt x="821832" y="1525212"/>
                </a:lnTo>
                <a:lnTo>
                  <a:pt x="833768" y="1522508"/>
                </a:lnTo>
                <a:lnTo>
                  <a:pt x="826969" y="1532239"/>
                </a:lnTo>
                <a:lnTo>
                  <a:pt x="831904" y="1538987"/>
                </a:lnTo>
                <a:lnTo>
                  <a:pt x="837999" y="1538504"/>
                </a:lnTo>
                <a:lnTo>
                  <a:pt x="842994" y="1528322"/>
                </a:lnTo>
                <a:lnTo>
                  <a:pt x="852180" y="1527346"/>
                </a:lnTo>
                <a:lnTo>
                  <a:pt x="847374" y="1537532"/>
                </a:lnTo>
                <a:lnTo>
                  <a:pt x="850740" y="1537215"/>
                </a:lnTo>
                <a:lnTo>
                  <a:pt x="853656" y="1531334"/>
                </a:lnTo>
                <a:lnTo>
                  <a:pt x="862865" y="1530370"/>
                </a:lnTo>
                <a:lnTo>
                  <a:pt x="860093" y="1536232"/>
                </a:lnTo>
                <a:lnTo>
                  <a:pt x="866876" y="1535542"/>
                </a:lnTo>
                <a:lnTo>
                  <a:pt x="871969" y="1539624"/>
                </a:lnTo>
                <a:lnTo>
                  <a:pt x="867864" y="1544703"/>
                </a:lnTo>
                <a:lnTo>
                  <a:pt x="861091" y="1545372"/>
                </a:lnTo>
                <a:lnTo>
                  <a:pt x="865013" y="1550558"/>
                </a:lnTo>
                <a:lnTo>
                  <a:pt x="855847" y="1551489"/>
                </a:lnTo>
                <a:lnTo>
                  <a:pt x="851706" y="1546367"/>
                </a:lnTo>
                <a:lnTo>
                  <a:pt x="848339" y="1546684"/>
                </a:lnTo>
                <a:lnTo>
                  <a:pt x="855204" y="1555673"/>
                </a:lnTo>
                <a:lnTo>
                  <a:pt x="846028" y="1556624"/>
                </a:lnTo>
                <a:lnTo>
                  <a:pt x="838954" y="1547679"/>
                </a:lnTo>
                <a:lnTo>
                  <a:pt x="833631" y="1548071"/>
                </a:lnTo>
                <a:lnTo>
                  <a:pt x="829947" y="1556346"/>
                </a:lnTo>
                <a:lnTo>
                  <a:pt x="837980" y="1564961"/>
                </a:lnTo>
                <a:lnTo>
                  <a:pt x="826545" y="1563987"/>
                </a:lnTo>
                <a:lnTo>
                  <a:pt x="822962" y="1572035"/>
                </a:lnTo>
                <a:lnTo>
                  <a:pt x="826141" y="1576458"/>
                </a:lnTo>
                <a:lnTo>
                  <a:pt x="837512" y="1575750"/>
                </a:lnTo>
                <a:lnTo>
                  <a:pt x="842944" y="1583207"/>
                </a:lnTo>
                <a:lnTo>
                  <a:pt x="831682" y="1584098"/>
                </a:lnTo>
                <a:lnTo>
                  <a:pt x="833699" y="1586811"/>
                </a:lnTo>
                <a:lnTo>
                  <a:pt x="840276" y="1586462"/>
                </a:lnTo>
                <a:lnTo>
                  <a:pt x="845718" y="1593896"/>
                </a:lnTo>
                <a:lnTo>
                  <a:pt x="839249" y="1594429"/>
                </a:lnTo>
                <a:lnTo>
                  <a:pt x="843252" y="1599923"/>
                </a:lnTo>
                <a:lnTo>
                  <a:pt x="842256" y="1606359"/>
                </a:lnTo>
                <a:lnTo>
                  <a:pt x="835805" y="1605329"/>
                </a:lnTo>
                <a:lnTo>
                  <a:pt x="831779" y="1599826"/>
                </a:lnTo>
                <a:lnTo>
                  <a:pt x="829278" y="1605809"/>
                </a:lnTo>
                <a:lnTo>
                  <a:pt x="823823" y="1598342"/>
                </a:lnTo>
                <a:lnTo>
                  <a:pt x="826218" y="1592230"/>
                </a:lnTo>
                <a:lnTo>
                  <a:pt x="824235" y="1589505"/>
                </a:lnTo>
                <a:lnTo>
                  <a:pt x="819890" y="1599869"/>
                </a:lnTo>
                <a:lnTo>
                  <a:pt x="814458" y="1592412"/>
                </a:lnTo>
                <a:lnTo>
                  <a:pt x="818674" y="1581909"/>
                </a:lnTo>
                <a:lnTo>
                  <a:pt x="815622" y="1577625"/>
                </a:lnTo>
                <a:lnTo>
                  <a:pt x="806645" y="1578558"/>
                </a:lnTo>
                <a:lnTo>
                  <a:pt x="803223" y="1589712"/>
                </a:lnTo>
                <a:lnTo>
                  <a:pt x="798327" y="1579405"/>
                </a:lnTo>
                <a:lnTo>
                  <a:pt x="789327" y="1580329"/>
                </a:lnTo>
                <a:lnTo>
                  <a:pt x="787193" y="1585122"/>
                </a:lnTo>
                <a:lnTo>
                  <a:pt x="793566" y="1594542"/>
                </a:lnTo>
                <a:lnTo>
                  <a:pt x="789812" y="1602974"/>
                </a:lnTo>
                <a:lnTo>
                  <a:pt x="783378" y="1593689"/>
                </a:lnTo>
                <a:lnTo>
                  <a:pt x="782009" y="1596764"/>
                </a:lnTo>
                <a:lnTo>
                  <a:pt x="785658" y="1602262"/>
                </a:lnTo>
                <a:lnTo>
                  <a:pt x="781904" y="1610695"/>
                </a:lnTo>
                <a:lnTo>
                  <a:pt x="778184" y="1605355"/>
                </a:lnTo>
                <a:lnTo>
                  <a:pt x="775426" y="1611549"/>
                </a:lnTo>
                <a:lnTo>
                  <a:pt x="769336" y="1613848"/>
                </a:lnTo>
                <a:lnTo>
                  <a:pt x="766969" y="1607783"/>
                </a:lnTo>
                <a:lnTo>
                  <a:pt x="769726" y="1601588"/>
                </a:lnTo>
                <a:lnTo>
                  <a:pt x="763292" y="1602408"/>
                </a:lnTo>
                <a:lnTo>
                  <a:pt x="767046" y="1593975"/>
                </a:lnTo>
                <a:lnTo>
                  <a:pt x="773551" y="1592998"/>
                </a:lnTo>
                <a:lnTo>
                  <a:pt x="774920" y="1589924"/>
                </a:lnTo>
                <a:lnTo>
                  <a:pt x="763715" y="1591355"/>
                </a:lnTo>
                <a:lnTo>
                  <a:pt x="767470" y="1582922"/>
                </a:lnTo>
                <a:lnTo>
                  <a:pt x="778735" y="1581355"/>
                </a:lnTo>
                <a:lnTo>
                  <a:pt x="781059" y="1576133"/>
                </a:lnTo>
                <a:lnTo>
                  <a:pt x="776067" y="1569333"/>
                </a:lnTo>
                <a:lnTo>
                  <a:pt x="764220" y="1572022"/>
                </a:lnTo>
                <a:lnTo>
                  <a:pt x="770954" y="1562315"/>
                </a:lnTo>
                <a:lnTo>
                  <a:pt x="765770" y="1555213"/>
                </a:lnTo>
                <a:lnTo>
                  <a:pt x="760100" y="1555777"/>
                </a:lnTo>
                <a:lnTo>
                  <a:pt x="755073" y="1565972"/>
                </a:lnTo>
                <a:lnTo>
                  <a:pt x="745896" y="1566924"/>
                </a:lnTo>
                <a:lnTo>
                  <a:pt x="750702" y="1556738"/>
                </a:lnTo>
                <a:lnTo>
                  <a:pt x="747339" y="1557111"/>
                </a:lnTo>
                <a:lnTo>
                  <a:pt x="744400" y="1562980"/>
                </a:lnTo>
                <a:lnTo>
                  <a:pt x="735233" y="1563911"/>
                </a:lnTo>
                <a:lnTo>
                  <a:pt x="737996" y="1558070"/>
                </a:lnTo>
                <a:lnTo>
                  <a:pt x="731222" y="1558739"/>
                </a:lnTo>
                <a:lnTo>
                  <a:pt x="726130" y="1554657"/>
                </a:lnTo>
                <a:lnTo>
                  <a:pt x="730257" y="1549586"/>
                </a:lnTo>
                <a:lnTo>
                  <a:pt x="736986" y="1548898"/>
                </a:lnTo>
                <a:lnTo>
                  <a:pt x="733075" y="1543744"/>
                </a:lnTo>
                <a:lnTo>
                  <a:pt x="742252" y="1542791"/>
                </a:lnTo>
                <a:lnTo>
                  <a:pt x="746361" y="1547926"/>
                </a:lnTo>
                <a:lnTo>
                  <a:pt x="749736" y="1547586"/>
                </a:lnTo>
                <a:lnTo>
                  <a:pt x="742862" y="1538621"/>
                </a:lnTo>
                <a:lnTo>
                  <a:pt x="752072" y="1537656"/>
                </a:lnTo>
                <a:lnTo>
                  <a:pt x="759112" y="1546614"/>
                </a:lnTo>
                <a:lnTo>
                  <a:pt x="765398" y="1545946"/>
                </a:lnTo>
                <a:lnTo>
                  <a:pt x="768589" y="1538779"/>
                </a:lnTo>
                <a:lnTo>
                  <a:pt x="759963" y="1529548"/>
                </a:lnTo>
                <a:lnTo>
                  <a:pt x="772242" y="1530572"/>
                </a:lnTo>
                <a:lnTo>
                  <a:pt x="775735" y="1522728"/>
                </a:lnTo>
                <a:lnTo>
                  <a:pt x="771924" y="1517836"/>
                </a:lnTo>
                <a:lnTo>
                  <a:pt x="760589" y="1518586"/>
                </a:lnTo>
                <a:lnTo>
                  <a:pt x="755111" y="1511108"/>
                </a:lnTo>
                <a:lnTo>
                  <a:pt x="766384" y="1510195"/>
                </a:lnTo>
                <a:lnTo>
                  <a:pt x="764368" y="1507482"/>
                </a:lnTo>
                <a:lnTo>
                  <a:pt x="757813" y="1507841"/>
                </a:lnTo>
                <a:lnTo>
                  <a:pt x="752380" y="1500385"/>
                </a:lnTo>
                <a:lnTo>
                  <a:pt x="758827" y="1499841"/>
                </a:lnTo>
                <a:lnTo>
                  <a:pt x="754846" y="1494358"/>
                </a:lnTo>
                <a:lnTo>
                  <a:pt x="755842" y="1487921"/>
                </a:lnTo>
                <a:lnTo>
                  <a:pt x="762306" y="1488984"/>
                </a:lnTo>
                <a:lnTo>
                  <a:pt x="766320" y="1494454"/>
                </a:lnTo>
                <a:lnTo>
                  <a:pt x="768811" y="1488494"/>
                </a:lnTo>
                <a:lnTo>
                  <a:pt x="774234" y="1495973"/>
                </a:lnTo>
                <a:lnTo>
                  <a:pt x="771847" y="1502063"/>
                </a:lnTo>
                <a:lnTo>
                  <a:pt x="773877" y="1504808"/>
                </a:lnTo>
                <a:lnTo>
                  <a:pt x="778185" y="1494401"/>
                </a:lnTo>
                <a:lnTo>
                  <a:pt x="783607" y="1501881"/>
                </a:lnTo>
                <a:lnTo>
                  <a:pt x="779405" y="1512416"/>
                </a:lnTo>
                <a:lnTo>
                  <a:pt x="783428" y="1517621"/>
                </a:lnTo>
                <a:lnTo>
                  <a:pt x="791049" y="1516816"/>
                </a:lnTo>
                <a:lnTo>
                  <a:pt x="794775" y="1504794"/>
                </a:lnTo>
                <a:lnTo>
                  <a:pt x="800039" y="1515915"/>
                </a:lnTo>
                <a:lnTo>
                  <a:pt x="808279" y="1515060"/>
                </a:lnTo>
                <a:lnTo>
                  <a:pt x="810896" y="1509182"/>
                </a:lnTo>
                <a:lnTo>
                  <a:pt x="804509" y="1499729"/>
                </a:lnTo>
                <a:lnTo>
                  <a:pt x="808244" y="1491342"/>
                </a:lnTo>
                <a:lnTo>
                  <a:pt x="814711" y="1500613"/>
                </a:lnTo>
                <a:lnTo>
                  <a:pt x="816090" y="1497517"/>
                </a:lnTo>
                <a:lnTo>
                  <a:pt x="812441" y="1492018"/>
                </a:lnTo>
                <a:lnTo>
                  <a:pt x="816175" y="1483631"/>
                </a:lnTo>
                <a:lnTo>
                  <a:pt x="819904" y="1488949"/>
                </a:lnTo>
                <a:lnTo>
                  <a:pt x="822662" y="1482754"/>
                </a:lnTo>
                <a:close/>
                <a:moveTo>
                  <a:pt x="1247454" y="1480422"/>
                </a:moveTo>
                <a:lnTo>
                  <a:pt x="1249810" y="1486509"/>
                </a:lnTo>
                <a:lnTo>
                  <a:pt x="1247052" y="1492704"/>
                </a:lnTo>
                <a:lnTo>
                  <a:pt x="1253499" y="1491917"/>
                </a:lnTo>
                <a:lnTo>
                  <a:pt x="1249765" y="1500304"/>
                </a:lnTo>
                <a:lnTo>
                  <a:pt x="1243238" y="1501272"/>
                </a:lnTo>
                <a:lnTo>
                  <a:pt x="1241859" y="1504370"/>
                </a:lnTo>
                <a:lnTo>
                  <a:pt x="1253053" y="1502961"/>
                </a:lnTo>
                <a:lnTo>
                  <a:pt x="1249319" y="1511348"/>
                </a:lnTo>
                <a:lnTo>
                  <a:pt x="1238044" y="1512937"/>
                </a:lnTo>
                <a:lnTo>
                  <a:pt x="1235599" y="1518431"/>
                </a:lnTo>
                <a:lnTo>
                  <a:pt x="1240546" y="1525212"/>
                </a:lnTo>
                <a:lnTo>
                  <a:pt x="1252481" y="1522507"/>
                </a:lnTo>
                <a:lnTo>
                  <a:pt x="1245682" y="1532239"/>
                </a:lnTo>
                <a:lnTo>
                  <a:pt x="1250617" y="1538987"/>
                </a:lnTo>
                <a:lnTo>
                  <a:pt x="1256712" y="1538504"/>
                </a:lnTo>
                <a:lnTo>
                  <a:pt x="1261706" y="1528321"/>
                </a:lnTo>
                <a:lnTo>
                  <a:pt x="1270894" y="1527347"/>
                </a:lnTo>
                <a:lnTo>
                  <a:pt x="1266087" y="1537532"/>
                </a:lnTo>
                <a:lnTo>
                  <a:pt x="1269453" y="1537215"/>
                </a:lnTo>
                <a:lnTo>
                  <a:pt x="1272369" y="1531335"/>
                </a:lnTo>
                <a:lnTo>
                  <a:pt x="1281578" y="1530370"/>
                </a:lnTo>
                <a:lnTo>
                  <a:pt x="1278806" y="1536232"/>
                </a:lnTo>
                <a:lnTo>
                  <a:pt x="1285590" y="1535542"/>
                </a:lnTo>
                <a:lnTo>
                  <a:pt x="1290681" y="1539624"/>
                </a:lnTo>
                <a:lnTo>
                  <a:pt x="1286578" y="1544704"/>
                </a:lnTo>
                <a:lnTo>
                  <a:pt x="1279804" y="1545372"/>
                </a:lnTo>
                <a:lnTo>
                  <a:pt x="1283727" y="1550558"/>
                </a:lnTo>
                <a:lnTo>
                  <a:pt x="1274560" y="1551489"/>
                </a:lnTo>
                <a:lnTo>
                  <a:pt x="1270418" y="1546367"/>
                </a:lnTo>
                <a:lnTo>
                  <a:pt x="1267053" y="1546684"/>
                </a:lnTo>
                <a:lnTo>
                  <a:pt x="1273916" y="1555672"/>
                </a:lnTo>
                <a:lnTo>
                  <a:pt x="1264740" y="1556625"/>
                </a:lnTo>
                <a:lnTo>
                  <a:pt x="1257667" y="1547679"/>
                </a:lnTo>
                <a:lnTo>
                  <a:pt x="1252344" y="1548072"/>
                </a:lnTo>
                <a:lnTo>
                  <a:pt x="1248660" y="1556347"/>
                </a:lnTo>
                <a:lnTo>
                  <a:pt x="1256693" y="1564961"/>
                </a:lnTo>
                <a:lnTo>
                  <a:pt x="1245258" y="1563987"/>
                </a:lnTo>
                <a:lnTo>
                  <a:pt x="1241675" y="1572035"/>
                </a:lnTo>
                <a:lnTo>
                  <a:pt x="1244854" y="1576458"/>
                </a:lnTo>
                <a:lnTo>
                  <a:pt x="1256225" y="1575750"/>
                </a:lnTo>
                <a:lnTo>
                  <a:pt x="1261657" y="1583207"/>
                </a:lnTo>
                <a:lnTo>
                  <a:pt x="1250395" y="1584099"/>
                </a:lnTo>
                <a:lnTo>
                  <a:pt x="1252412" y="1586811"/>
                </a:lnTo>
                <a:lnTo>
                  <a:pt x="1258989" y="1586461"/>
                </a:lnTo>
                <a:lnTo>
                  <a:pt x="1264432" y="1593897"/>
                </a:lnTo>
                <a:lnTo>
                  <a:pt x="1257962" y="1594429"/>
                </a:lnTo>
                <a:lnTo>
                  <a:pt x="1261965" y="1599923"/>
                </a:lnTo>
                <a:lnTo>
                  <a:pt x="1260969" y="1606359"/>
                </a:lnTo>
                <a:lnTo>
                  <a:pt x="1254518" y="1605329"/>
                </a:lnTo>
                <a:lnTo>
                  <a:pt x="1250492" y="1599825"/>
                </a:lnTo>
                <a:lnTo>
                  <a:pt x="1247991" y="1605809"/>
                </a:lnTo>
                <a:lnTo>
                  <a:pt x="1242536" y="1598342"/>
                </a:lnTo>
                <a:lnTo>
                  <a:pt x="1244932" y="1592231"/>
                </a:lnTo>
                <a:lnTo>
                  <a:pt x="1242947" y="1589504"/>
                </a:lnTo>
                <a:lnTo>
                  <a:pt x="1238604" y="1599869"/>
                </a:lnTo>
                <a:lnTo>
                  <a:pt x="1233172" y="1592412"/>
                </a:lnTo>
                <a:lnTo>
                  <a:pt x="1237387" y="1581910"/>
                </a:lnTo>
                <a:lnTo>
                  <a:pt x="1234335" y="1577626"/>
                </a:lnTo>
                <a:lnTo>
                  <a:pt x="1225357" y="1578559"/>
                </a:lnTo>
                <a:lnTo>
                  <a:pt x="1221936" y="1589713"/>
                </a:lnTo>
                <a:lnTo>
                  <a:pt x="1217041" y="1579406"/>
                </a:lnTo>
                <a:lnTo>
                  <a:pt x="1208039" y="1580329"/>
                </a:lnTo>
                <a:lnTo>
                  <a:pt x="1205905" y="1585121"/>
                </a:lnTo>
                <a:lnTo>
                  <a:pt x="1212280" y="1594542"/>
                </a:lnTo>
                <a:lnTo>
                  <a:pt x="1208526" y="1602974"/>
                </a:lnTo>
                <a:lnTo>
                  <a:pt x="1202091" y="1593689"/>
                </a:lnTo>
                <a:lnTo>
                  <a:pt x="1200722" y="1596764"/>
                </a:lnTo>
                <a:lnTo>
                  <a:pt x="1204371" y="1602262"/>
                </a:lnTo>
                <a:lnTo>
                  <a:pt x="1200617" y="1610695"/>
                </a:lnTo>
                <a:lnTo>
                  <a:pt x="1196897" y="1605354"/>
                </a:lnTo>
                <a:lnTo>
                  <a:pt x="1194139" y="1611549"/>
                </a:lnTo>
                <a:lnTo>
                  <a:pt x="1188049" y="1613849"/>
                </a:lnTo>
                <a:lnTo>
                  <a:pt x="1185682" y="1607783"/>
                </a:lnTo>
                <a:lnTo>
                  <a:pt x="1188440" y="1601588"/>
                </a:lnTo>
                <a:lnTo>
                  <a:pt x="1182005" y="1602408"/>
                </a:lnTo>
                <a:lnTo>
                  <a:pt x="1185760" y="1593975"/>
                </a:lnTo>
                <a:lnTo>
                  <a:pt x="1192265" y="1592998"/>
                </a:lnTo>
                <a:lnTo>
                  <a:pt x="1193633" y="1589924"/>
                </a:lnTo>
                <a:lnTo>
                  <a:pt x="1182428" y="1591355"/>
                </a:lnTo>
                <a:lnTo>
                  <a:pt x="1186182" y="1582922"/>
                </a:lnTo>
                <a:lnTo>
                  <a:pt x="1197448" y="1581355"/>
                </a:lnTo>
                <a:lnTo>
                  <a:pt x="1199773" y="1576133"/>
                </a:lnTo>
                <a:lnTo>
                  <a:pt x="1194780" y="1569333"/>
                </a:lnTo>
                <a:lnTo>
                  <a:pt x="1182933" y="1572022"/>
                </a:lnTo>
                <a:lnTo>
                  <a:pt x="1189667" y="1562315"/>
                </a:lnTo>
                <a:lnTo>
                  <a:pt x="1184483" y="1555213"/>
                </a:lnTo>
                <a:lnTo>
                  <a:pt x="1178812" y="1555776"/>
                </a:lnTo>
                <a:lnTo>
                  <a:pt x="1173785" y="1565972"/>
                </a:lnTo>
                <a:lnTo>
                  <a:pt x="1164609" y="1566924"/>
                </a:lnTo>
                <a:lnTo>
                  <a:pt x="1169414" y="1556739"/>
                </a:lnTo>
                <a:lnTo>
                  <a:pt x="1166051" y="1557110"/>
                </a:lnTo>
                <a:lnTo>
                  <a:pt x="1163113" y="1562981"/>
                </a:lnTo>
                <a:lnTo>
                  <a:pt x="1153946" y="1563911"/>
                </a:lnTo>
                <a:lnTo>
                  <a:pt x="1156709" y="1558070"/>
                </a:lnTo>
                <a:lnTo>
                  <a:pt x="1149936" y="1558739"/>
                </a:lnTo>
                <a:lnTo>
                  <a:pt x="1144843" y="1554657"/>
                </a:lnTo>
                <a:lnTo>
                  <a:pt x="1148969" y="1549587"/>
                </a:lnTo>
                <a:lnTo>
                  <a:pt x="1155699" y="1548898"/>
                </a:lnTo>
                <a:lnTo>
                  <a:pt x="1151788" y="1543744"/>
                </a:lnTo>
                <a:lnTo>
                  <a:pt x="1160964" y="1542792"/>
                </a:lnTo>
                <a:lnTo>
                  <a:pt x="1165074" y="1547926"/>
                </a:lnTo>
                <a:lnTo>
                  <a:pt x="1168450" y="1547587"/>
                </a:lnTo>
                <a:lnTo>
                  <a:pt x="1161575" y="1538621"/>
                </a:lnTo>
                <a:lnTo>
                  <a:pt x="1170784" y="1537656"/>
                </a:lnTo>
                <a:lnTo>
                  <a:pt x="1177825" y="1546614"/>
                </a:lnTo>
                <a:lnTo>
                  <a:pt x="1184111" y="1545946"/>
                </a:lnTo>
                <a:lnTo>
                  <a:pt x="1187301" y="1538780"/>
                </a:lnTo>
                <a:lnTo>
                  <a:pt x="1178676" y="1529548"/>
                </a:lnTo>
                <a:lnTo>
                  <a:pt x="1190956" y="1530573"/>
                </a:lnTo>
                <a:lnTo>
                  <a:pt x="1194448" y="1522728"/>
                </a:lnTo>
                <a:lnTo>
                  <a:pt x="1190638" y="1517836"/>
                </a:lnTo>
                <a:lnTo>
                  <a:pt x="1179302" y="1518585"/>
                </a:lnTo>
                <a:lnTo>
                  <a:pt x="1173825" y="1511109"/>
                </a:lnTo>
                <a:lnTo>
                  <a:pt x="1185097" y="1510195"/>
                </a:lnTo>
                <a:lnTo>
                  <a:pt x="1183081" y="1507482"/>
                </a:lnTo>
                <a:lnTo>
                  <a:pt x="1176525" y="1507841"/>
                </a:lnTo>
                <a:lnTo>
                  <a:pt x="1171093" y="1500384"/>
                </a:lnTo>
                <a:lnTo>
                  <a:pt x="1177540" y="1499841"/>
                </a:lnTo>
                <a:lnTo>
                  <a:pt x="1173559" y="1494358"/>
                </a:lnTo>
                <a:lnTo>
                  <a:pt x="1174555" y="1487921"/>
                </a:lnTo>
                <a:lnTo>
                  <a:pt x="1181019" y="1488984"/>
                </a:lnTo>
                <a:lnTo>
                  <a:pt x="1185033" y="1494455"/>
                </a:lnTo>
                <a:lnTo>
                  <a:pt x="1187524" y="1488495"/>
                </a:lnTo>
                <a:lnTo>
                  <a:pt x="1192947" y="1495974"/>
                </a:lnTo>
                <a:lnTo>
                  <a:pt x="1190561" y="1502063"/>
                </a:lnTo>
                <a:lnTo>
                  <a:pt x="1192590" y="1504808"/>
                </a:lnTo>
                <a:lnTo>
                  <a:pt x="1196898" y="1494402"/>
                </a:lnTo>
                <a:lnTo>
                  <a:pt x="1202321" y="1501881"/>
                </a:lnTo>
                <a:lnTo>
                  <a:pt x="1198118" y="1512416"/>
                </a:lnTo>
                <a:lnTo>
                  <a:pt x="1202141" y="1517621"/>
                </a:lnTo>
                <a:lnTo>
                  <a:pt x="1209762" y="1516815"/>
                </a:lnTo>
                <a:lnTo>
                  <a:pt x="1213488" y="1504795"/>
                </a:lnTo>
                <a:lnTo>
                  <a:pt x="1218753" y="1515916"/>
                </a:lnTo>
                <a:lnTo>
                  <a:pt x="1226992" y="1515059"/>
                </a:lnTo>
                <a:lnTo>
                  <a:pt x="1229609" y="1509182"/>
                </a:lnTo>
                <a:lnTo>
                  <a:pt x="1223222" y="1499729"/>
                </a:lnTo>
                <a:lnTo>
                  <a:pt x="1226956" y="1491342"/>
                </a:lnTo>
                <a:lnTo>
                  <a:pt x="1233423" y="1500614"/>
                </a:lnTo>
                <a:lnTo>
                  <a:pt x="1234802" y="1497517"/>
                </a:lnTo>
                <a:lnTo>
                  <a:pt x="1231153" y="1492018"/>
                </a:lnTo>
                <a:lnTo>
                  <a:pt x="1234888" y="1483631"/>
                </a:lnTo>
                <a:lnTo>
                  <a:pt x="1238618" y="1488949"/>
                </a:lnTo>
                <a:lnTo>
                  <a:pt x="1241375" y="1482754"/>
                </a:lnTo>
                <a:close/>
                <a:moveTo>
                  <a:pt x="410028" y="1480422"/>
                </a:moveTo>
                <a:lnTo>
                  <a:pt x="412384" y="1486510"/>
                </a:lnTo>
                <a:lnTo>
                  <a:pt x="409626" y="1492704"/>
                </a:lnTo>
                <a:lnTo>
                  <a:pt x="416073" y="1491918"/>
                </a:lnTo>
                <a:lnTo>
                  <a:pt x="412339" y="1500305"/>
                </a:lnTo>
                <a:lnTo>
                  <a:pt x="405812" y="1501273"/>
                </a:lnTo>
                <a:lnTo>
                  <a:pt x="404433" y="1504369"/>
                </a:lnTo>
                <a:lnTo>
                  <a:pt x="415628" y="1502960"/>
                </a:lnTo>
                <a:lnTo>
                  <a:pt x="411894" y="1511348"/>
                </a:lnTo>
                <a:lnTo>
                  <a:pt x="400618" y="1512937"/>
                </a:lnTo>
                <a:lnTo>
                  <a:pt x="398172" y="1518430"/>
                </a:lnTo>
                <a:lnTo>
                  <a:pt x="403120" y="1525212"/>
                </a:lnTo>
                <a:lnTo>
                  <a:pt x="415055" y="1522507"/>
                </a:lnTo>
                <a:lnTo>
                  <a:pt x="408256" y="1532239"/>
                </a:lnTo>
                <a:lnTo>
                  <a:pt x="413191" y="1538987"/>
                </a:lnTo>
                <a:lnTo>
                  <a:pt x="419286" y="1538505"/>
                </a:lnTo>
                <a:lnTo>
                  <a:pt x="424280" y="1528321"/>
                </a:lnTo>
                <a:lnTo>
                  <a:pt x="433467" y="1527346"/>
                </a:lnTo>
                <a:lnTo>
                  <a:pt x="428661" y="1537532"/>
                </a:lnTo>
                <a:lnTo>
                  <a:pt x="432027" y="1537215"/>
                </a:lnTo>
                <a:lnTo>
                  <a:pt x="434943" y="1531334"/>
                </a:lnTo>
                <a:lnTo>
                  <a:pt x="444152" y="1530370"/>
                </a:lnTo>
                <a:lnTo>
                  <a:pt x="441379" y="1536232"/>
                </a:lnTo>
                <a:lnTo>
                  <a:pt x="448163" y="1535542"/>
                </a:lnTo>
                <a:lnTo>
                  <a:pt x="453255" y="1539624"/>
                </a:lnTo>
                <a:lnTo>
                  <a:pt x="449152" y="1544704"/>
                </a:lnTo>
                <a:lnTo>
                  <a:pt x="442377" y="1545372"/>
                </a:lnTo>
                <a:lnTo>
                  <a:pt x="446301" y="1550559"/>
                </a:lnTo>
                <a:lnTo>
                  <a:pt x="437134" y="1551489"/>
                </a:lnTo>
                <a:lnTo>
                  <a:pt x="432992" y="1546367"/>
                </a:lnTo>
                <a:lnTo>
                  <a:pt x="429627" y="1546684"/>
                </a:lnTo>
                <a:lnTo>
                  <a:pt x="436491" y="1555672"/>
                </a:lnTo>
                <a:lnTo>
                  <a:pt x="427314" y="1556624"/>
                </a:lnTo>
                <a:lnTo>
                  <a:pt x="420242" y="1547679"/>
                </a:lnTo>
                <a:lnTo>
                  <a:pt x="414918" y="1548071"/>
                </a:lnTo>
                <a:lnTo>
                  <a:pt x="411235" y="1556346"/>
                </a:lnTo>
                <a:lnTo>
                  <a:pt x="419267" y="1564960"/>
                </a:lnTo>
                <a:lnTo>
                  <a:pt x="407832" y="1563988"/>
                </a:lnTo>
                <a:lnTo>
                  <a:pt x="404248" y="1572035"/>
                </a:lnTo>
                <a:lnTo>
                  <a:pt x="407428" y="1576458"/>
                </a:lnTo>
                <a:lnTo>
                  <a:pt x="418799" y="1575750"/>
                </a:lnTo>
                <a:lnTo>
                  <a:pt x="424231" y="1583207"/>
                </a:lnTo>
                <a:lnTo>
                  <a:pt x="412968" y="1584098"/>
                </a:lnTo>
                <a:lnTo>
                  <a:pt x="414986" y="1586811"/>
                </a:lnTo>
                <a:lnTo>
                  <a:pt x="421563" y="1586461"/>
                </a:lnTo>
                <a:lnTo>
                  <a:pt x="427006" y="1593896"/>
                </a:lnTo>
                <a:lnTo>
                  <a:pt x="420536" y="1594429"/>
                </a:lnTo>
                <a:lnTo>
                  <a:pt x="424539" y="1599923"/>
                </a:lnTo>
                <a:lnTo>
                  <a:pt x="423543" y="1606360"/>
                </a:lnTo>
                <a:lnTo>
                  <a:pt x="417092" y="1605329"/>
                </a:lnTo>
                <a:lnTo>
                  <a:pt x="413066" y="1599826"/>
                </a:lnTo>
                <a:lnTo>
                  <a:pt x="410565" y="1605809"/>
                </a:lnTo>
                <a:lnTo>
                  <a:pt x="405109" y="1598341"/>
                </a:lnTo>
                <a:lnTo>
                  <a:pt x="407505" y="1592230"/>
                </a:lnTo>
                <a:lnTo>
                  <a:pt x="405521" y="1589505"/>
                </a:lnTo>
                <a:lnTo>
                  <a:pt x="401178" y="1599869"/>
                </a:lnTo>
                <a:lnTo>
                  <a:pt x="395746" y="1592412"/>
                </a:lnTo>
                <a:lnTo>
                  <a:pt x="399962" y="1581909"/>
                </a:lnTo>
                <a:lnTo>
                  <a:pt x="396909" y="1577626"/>
                </a:lnTo>
                <a:lnTo>
                  <a:pt x="387931" y="1578558"/>
                </a:lnTo>
                <a:lnTo>
                  <a:pt x="384509" y="1589712"/>
                </a:lnTo>
                <a:lnTo>
                  <a:pt x="379615" y="1579406"/>
                </a:lnTo>
                <a:lnTo>
                  <a:pt x="370613" y="1580329"/>
                </a:lnTo>
                <a:lnTo>
                  <a:pt x="368479" y="1585122"/>
                </a:lnTo>
                <a:lnTo>
                  <a:pt x="374853" y="1594541"/>
                </a:lnTo>
                <a:lnTo>
                  <a:pt x="371100" y="1602974"/>
                </a:lnTo>
                <a:lnTo>
                  <a:pt x="364665" y="1593689"/>
                </a:lnTo>
                <a:lnTo>
                  <a:pt x="363296" y="1596764"/>
                </a:lnTo>
                <a:lnTo>
                  <a:pt x="366945" y="1602262"/>
                </a:lnTo>
                <a:lnTo>
                  <a:pt x="363191" y="1610695"/>
                </a:lnTo>
                <a:lnTo>
                  <a:pt x="359471" y="1605355"/>
                </a:lnTo>
                <a:lnTo>
                  <a:pt x="356713" y="1611549"/>
                </a:lnTo>
                <a:lnTo>
                  <a:pt x="350622" y="1613848"/>
                </a:lnTo>
                <a:lnTo>
                  <a:pt x="348256" y="1607783"/>
                </a:lnTo>
                <a:lnTo>
                  <a:pt x="351014" y="1601589"/>
                </a:lnTo>
                <a:lnTo>
                  <a:pt x="344579" y="1602408"/>
                </a:lnTo>
                <a:lnTo>
                  <a:pt x="348334" y="1593976"/>
                </a:lnTo>
                <a:lnTo>
                  <a:pt x="354839" y="1592998"/>
                </a:lnTo>
                <a:lnTo>
                  <a:pt x="356207" y="1589924"/>
                </a:lnTo>
                <a:lnTo>
                  <a:pt x="345002" y="1591354"/>
                </a:lnTo>
                <a:lnTo>
                  <a:pt x="348756" y="1582922"/>
                </a:lnTo>
                <a:lnTo>
                  <a:pt x="360022" y="1581356"/>
                </a:lnTo>
                <a:lnTo>
                  <a:pt x="362347" y="1576134"/>
                </a:lnTo>
                <a:lnTo>
                  <a:pt x="357354" y="1569333"/>
                </a:lnTo>
                <a:lnTo>
                  <a:pt x="345507" y="1572021"/>
                </a:lnTo>
                <a:lnTo>
                  <a:pt x="352241" y="1562315"/>
                </a:lnTo>
                <a:lnTo>
                  <a:pt x="347057" y="1555213"/>
                </a:lnTo>
                <a:lnTo>
                  <a:pt x="341386" y="1555777"/>
                </a:lnTo>
                <a:lnTo>
                  <a:pt x="336359" y="1565972"/>
                </a:lnTo>
                <a:lnTo>
                  <a:pt x="327183" y="1566924"/>
                </a:lnTo>
                <a:lnTo>
                  <a:pt x="331989" y="1556739"/>
                </a:lnTo>
                <a:lnTo>
                  <a:pt x="328625" y="1557111"/>
                </a:lnTo>
                <a:lnTo>
                  <a:pt x="325687" y="1562981"/>
                </a:lnTo>
                <a:lnTo>
                  <a:pt x="316520" y="1563911"/>
                </a:lnTo>
                <a:lnTo>
                  <a:pt x="319283" y="1558071"/>
                </a:lnTo>
                <a:lnTo>
                  <a:pt x="312509" y="1558739"/>
                </a:lnTo>
                <a:lnTo>
                  <a:pt x="307417" y="1554657"/>
                </a:lnTo>
                <a:lnTo>
                  <a:pt x="311544" y="1549586"/>
                </a:lnTo>
                <a:lnTo>
                  <a:pt x="318273" y="1548898"/>
                </a:lnTo>
                <a:lnTo>
                  <a:pt x="314362" y="1543744"/>
                </a:lnTo>
                <a:lnTo>
                  <a:pt x="323539" y="1542791"/>
                </a:lnTo>
                <a:lnTo>
                  <a:pt x="327648" y="1547926"/>
                </a:lnTo>
                <a:lnTo>
                  <a:pt x="331024" y="1547587"/>
                </a:lnTo>
                <a:lnTo>
                  <a:pt x="324149" y="1538621"/>
                </a:lnTo>
                <a:lnTo>
                  <a:pt x="333358" y="1537656"/>
                </a:lnTo>
                <a:lnTo>
                  <a:pt x="340398" y="1546614"/>
                </a:lnTo>
                <a:lnTo>
                  <a:pt x="346684" y="1545946"/>
                </a:lnTo>
                <a:lnTo>
                  <a:pt x="349876" y="1538779"/>
                </a:lnTo>
                <a:lnTo>
                  <a:pt x="341250" y="1529548"/>
                </a:lnTo>
                <a:lnTo>
                  <a:pt x="353529" y="1530572"/>
                </a:lnTo>
                <a:lnTo>
                  <a:pt x="357022" y="1522728"/>
                </a:lnTo>
                <a:lnTo>
                  <a:pt x="353212" y="1517835"/>
                </a:lnTo>
                <a:lnTo>
                  <a:pt x="341876" y="1518585"/>
                </a:lnTo>
                <a:lnTo>
                  <a:pt x="336398" y="1511108"/>
                </a:lnTo>
                <a:lnTo>
                  <a:pt x="347671" y="1510195"/>
                </a:lnTo>
                <a:lnTo>
                  <a:pt x="345654" y="1507481"/>
                </a:lnTo>
                <a:lnTo>
                  <a:pt x="339100" y="1507841"/>
                </a:lnTo>
                <a:lnTo>
                  <a:pt x="333667" y="1500384"/>
                </a:lnTo>
                <a:lnTo>
                  <a:pt x="340114" y="1499841"/>
                </a:lnTo>
                <a:lnTo>
                  <a:pt x="336133" y="1494358"/>
                </a:lnTo>
                <a:lnTo>
                  <a:pt x="337129" y="1487922"/>
                </a:lnTo>
                <a:lnTo>
                  <a:pt x="343593" y="1488984"/>
                </a:lnTo>
                <a:lnTo>
                  <a:pt x="347607" y="1494455"/>
                </a:lnTo>
                <a:lnTo>
                  <a:pt x="350097" y="1488494"/>
                </a:lnTo>
                <a:lnTo>
                  <a:pt x="355520" y="1495973"/>
                </a:lnTo>
                <a:lnTo>
                  <a:pt x="353134" y="1502063"/>
                </a:lnTo>
                <a:lnTo>
                  <a:pt x="355164" y="1504809"/>
                </a:lnTo>
                <a:lnTo>
                  <a:pt x="359471" y="1494401"/>
                </a:lnTo>
                <a:lnTo>
                  <a:pt x="364895" y="1501882"/>
                </a:lnTo>
                <a:lnTo>
                  <a:pt x="360691" y="1512416"/>
                </a:lnTo>
                <a:lnTo>
                  <a:pt x="364715" y="1517621"/>
                </a:lnTo>
                <a:lnTo>
                  <a:pt x="372336" y="1516815"/>
                </a:lnTo>
                <a:lnTo>
                  <a:pt x="376062" y="1504794"/>
                </a:lnTo>
                <a:lnTo>
                  <a:pt x="381327" y="1515916"/>
                </a:lnTo>
                <a:lnTo>
                  <a:pt x="389566" y="1515060"/>
                </a:lnTo>
                <a:lnTo>
                  <a:pt x="392183" y="1509182"/>
                </a:lnTo>
                <a:lnTo>
                  <a:pt x="385796" y="1499729"/>
                </a:lnTo>
                <a:lnTo>
                  <a:pt x="389530" y="1491342"/>
                </a:lnTo>
                <a:lnTo>
                  <a:pt x="395998" y="1500614"/>
                </a:lnTo>
                <a:lnTo>
                  <a:pt x="397376" y="1497517"/>
                </a:lnTo>
                <a:lnTo>
                  <a:pt x="393728" y="1492018"/>
                </a:lnTo>
                <a:lnTo>
                  <a:pt x="397462" y="1483631"/>
                </a:lnTo>
                <a:lnTo>
                  <a:pt x="401191" y="1488948"/>
                </a:lnTo>
                <a:lnTo>
                  <a:pt x="403949" y="1482754"/>
                </a:lnTo>
                <a:close/>
                <a:moveTo>
                  <a:pt x="516570" y="1408139"/>
                </a:moveTo>
                <a:lnTo>
                  <a:pt x="508771" y="1408920"/>
                </a:lnTo>
                <a:lnTo>
                  <a:pt x="505087" y="1417194"/>
                </a:lnTo>
                <a:lnTo>
                  <a:pt x="521832" y="1415493"/>
                </a:lnTo>
                <a:close/>
                <a:moveTo>
                  <a:pt x="1353996" y="1408139"/>
                </a:moveTo>
                <a:lnTo>
                  <a:pt x="1346197" y="1408920"/>
                </a:lnTo>
                <a:lnTo>
                  <a:pt x="1342513" y="1417194"/>
                </a:lnTo>
                <a:lnTo>
                  <a:pt x="1359258" y="1415493"/>
                </a:lnTo>
                <a:close/>
                <a:moveTo>
                  <a:pt x="935283" y="1408139"/>
                </a:moveTo>
                <a:lnTo>
                  <a:pt x="927484" y="1408919"/>
                </a:lnTo>
                <a:lnTo>
                  <a:pt x="923800" y="1417194"/>
                </a:lnTo>
                <a:lnTo>
                  <a:pt x="940545" y="1415493"/>
                </a:lnTo>
                <a:close/>
                <a:moveTo>
                  <a:pt x="1109139" y="1407564"/>
                </a:moveTo>
                <a:lnTo>
                  <a:pt x="1123884" y="1417888"/>
                </a:lnTo>
                <a:lnTo>
                  <a:pt x="1041289" y="1535846"/>
                </a:lnTo>
                <a:lnTo>
                  <a:pt x="1026544" y="1525522"/>
                </a:lnTo>
                <a:close/>
                <a:moveTo>
                  <a:pt x="690426" y="1407564"/>
                </a:moveTo>
                <a:lnTo>
                  <a:pt x="705171" y="1417888"/>
                </a:lnTo>
                <a:lnTo>
                  <a:pt x="622576" y="1535846"/>
                </a:lnTo>
                <a:lnTo>
                  <a:pt x="607832" y="1525522"/>
                </a:lnTo>
                <a:close/>
                <a:moveTo>
                  <a:pt x="271713" y="1407564"/>
                </a:moveTo>
                <a:lnTo>
                  <a:pt x="286459" y="1417888"/>
                </a:lnTo>
                <a:lnTo>
                  <a:pt x="203863" y="1535846"/>
                </a:lnTo>
                <a:lnTo>
                  <a:pt x="189118" y="1525522"/>
                </a:lnTo>
                <a:close/>
                <a:moveTo>
                  <a:pt x="1333694" y="1398965"/>
                </a:moveTo>
                <a:lnTo>
                  <a:pt x="1324638" y="1399890"/>
                </a:lnTo>
                <a:lnTo>
                  <a:pt x="1334227" y="1413044"/>
                </a:lnTo>
                <a:lnTo>
                  <a:pt x="1337921" y="1404747"/>
                </a:lnTo>
                <a:close/>
                <a:moveTo>
                  <a:pt x="914980" y="1398965"/>
                </a:moveTo>
                <a:lnTo>
                  <a:pt x="905924" y="1399889"/>
                </a:lnTo>
                <a:lnTo>
                  <a:pt x="915513" y="1413043"/>
                </a:lnTo>
                <a:lnTo>
                  <a:pt x="919207" y="1404747"/>
                </a:lnTo>
                <a:close/>
                <a:moveTo>
                  <a:pt x="496267" y="1398964"/>
                </a:moveTo>
                <a:lnTo>
                  <a:pt x="487212" y="1399890"/>
                </a:lnTo>
                <a:lnTo>
                  <a:pt x="496800" y="1413043"/>
                </a:lnTo>
                <a:lnTo>
                  <a:pt x="500495" y="1404747"/>
                </a:lnTo>
                <a:close/>
                <a:moveTo>
                  <a:pt x="535960" y="1394533"/>
                </a:moveTo>
                <a:lnTo>
                  <a:pt x="527028" y="1395242"/>
                </a:lnTo>
                <a:lnTo>
                  <a:pt x="523836" y="1402408"/>
                </a:lnTo>
                <a:lnTo>
                  <a:pt x="529146" y="1409838"/>
                </a:lnTo>
                <a:close/>
                <a:moveTo>
                  <a:pt x="1373386" y="1394533"/>
                </a:moveTo>
                <a:lnTo>
                  <a:pt x="1364453" y="1395243"/>
                </a:lnTo>
                <a:lnTo>
                  <a:pt x="1361262" y="1402408"/>
                </a:lnTo>
                <a:lnTo>
                  <a:pt x="1366572" y="1409837"/>
                </a:lnTo>
                <a:close/>
                <a:moveTo>
                  <a:pt x="954673" y="1394533"/>
                </a:moveTo>
                <a:lnTo>
                  <a:pt x="945740" y="1395242"/>
                </a:lnTo>
                <a:lnTo>
                  <a:pt x="942550" y="1402409"/>
                </a:lnTo>
                <a:lnTo>
                  <a:pt x="947859" y="1409837"/>
                </a:lnTo>
                <a:close/>
                <a:moveTo>
                  <a:pt x="933096" y="1385847"/>
                </a:moveTo>
                <a:lnTo>
                  <a:pt x="929821" y="1386204"/>
                </a:lnTo>
                <a:lnTo>
                  <a:pt x="924944" y="1386687"/>
                </a:lnTo>
                <a:lnTo>
                  <a:pt x="921613" y="1394170"/>
                </a:lnTo>
                <a:lnTo>
                  <a:pt x="924034" y="1397497"/>
                </a:lnTo>
                <a:lnTo>
                  <a:pt x="926442" y="1400790"/>
                </a:lnTo>
                <a:lnTo>
                  <a:pt x="930547" y="1400396"/>
                </a:lnTo>
                <a:lnTo>
                  <a:pt x="934617" y="1399960"/>
                </a:lnTo>
                <a:lnTo>
                  <a:pt x="937948" y="1392477"/>
                </a:lnTo>
                <a:close/>
                <a:moveTo>
                  <a:pt x="514383" y="1385847"/>
                </a:moveTo>
                <a:lnTo>
                  <a:pt x="511108" y="1386204"/>
                </a:lnTo>
                <a:lnTo>
                  <a:pt x="506232" y="1386688"/>
                </a:lnTo>
                <a:lnTo>
                  <a:pt x="502900" y="1394170"/>
                </a:lnTo>
                <a:lnTo>
                  <a:pt x="505321" y="1397497"/>
                </a:lnTo>
                <a:lnTo>
                  <a:pt x="507730" y="1400790"/>
                </a:lnTo>
                <a:lnTo>
                  <a:pt x="511834" y="1400396"/>
                </a:lnTo>
                <a:lnTo>
                  <a:pt x="515903" y="1399959"/>
                </a:lnTo>
                <a:lnTo>
                  <a:pt x="519235" y="1392477"/>
                </a:lnTo>
                <a:close/>
                <a:moveTo>
                  <a:pt x="1351809" y="1385847"/>
                </a:moveTo>
                <a:lnTo>
                  <a:pt x="1348534" y="1386204"/>
                </a:lnTo>
                <a:lnTo>
                  <a:pt x="1343658" y="1386687"/>
                </a:lnTo>
                <a:lnTo>
                  <a:pt x="1340326" y="1394170"/>
                </a:lnTo>
                <a:lnTo>
                  <a:pt x="1342747" y="1397497"/>
                </a:lnTo>
                <a:lnTo>
                  <a:pt x="1345156" y="1400790"/>
                </a:lnTo>
                <a:lnTo>
                  <a:pt x="1349260" y="1400396"/>
                </a:lnTo>
                <a:lnTo>
                  <a:pt x="1353329" y="1399960"/>
                </a:lnTo>
                <a:lnTo>
                  <a:pt x="1356661" y="1392477"/>
                </a:lnTo>
                <a:close/>
                <a:moveTo>
                  <a:pt x="493362" y="1375973"/>
                </a:moveTo>
                <a:lnTo>
                  <a:pt x="486829" y="1390645"/>
                </a:lnTo>
                <a:lnTo>
                  <a:pt x="495918" y="1389707"/>
                </a:lnTo>
                <a:lnTo>
                  <a:pt x="498877" y="1383060"/>
                </a:lnTo>
                <a:close/>
                <a:moveTo>
                  <a:pt x="1330788" y="1375973"/>
                </a:moveTo>
                <a:lnTo>
                  <a:pt x="1324255" y="1390644"/>
                </a:lnTo>
                <a:lnTo>
                  <a:pt x="1333344" y="1389707"/>
                </a:lnTo>
                <a:lnTo>
                  <a:pt x="1336303" y="1383061"/>
                </a:lnTo>
                <a:close/>
                <a:moveTo>
                  <a:pt x="912074" y="1375973"/>
                </a:moveTo>
                <a:lnTo>
                  <a:pt x="905543" y="1390645"/>
                </a:lnTo>
                <a:lnTo>
                  <a:pt x="914631" y="1389707"/>
                </a:lnTo>
                <a:lnTo>
                  <a:pt x="917591" y="1383061"/>
                </a:lnTo>
                <a:close/>
                <a:moveTo>
                  <a:pt x="524805" y="1372907"/>
                </a:moveTo>
                <a:lnTo>
                  <a:pt x="521111" y="1381203"/>
                </a:lnTo>
                <a:lnTo>
                  <a:pt x="524725" y="1386172"/>
                </a:lnTo>
                <a:lnTo>
                  <a:pt x="533944" y="1385428"/>
                </a:lnTo>
                <a:close/>
                <a:moveTo>
                  <a:pt x="1362231" y="1372906"/>
                </a:moveTo>
                <a:lnTo>
                  <a:pt x="1358537" y="1381204"/>
                </a:lnTo>
                <a:lnTo>
                  <a:pt x="1362151" y="1386172"/>
                </a:lnTo>
                <a:lnTo>
                  <a:pt x="1371370" y="1385428"/>
                </a:lnTo>
                <a:close/>
                <a:moveTo>
                  <a:pt x="943518" y="1372906"/>
                </a:moveTo>
                <a:lnTo>
                  <a:pt x="939823" y="1381204"/>
                </a:lnTo>
                <a:lnTo>
                  <a:pt x="943439" y="1386172"/>
                </a:lnTo>
                <a:lnTo>
                  <a:pt x="952657" y="1385428"/>
                </a:lnTo>
                <a:close/>
                <a:moveTo>
                  <a:pt x="1353625" y="1369536"/>
                </a:moveTo>
                <a:lnTo>
                  <a:pt x="1338690" y="1371067"/>
                </a:lnTo>
                <a:lnTo>
                  <a:pt x="1344316" y="1378393"/>
                </a:lnTo>
                <a:lnTo>
                  <a:pt x="1348541" y="1377972"/>
                </a:lnTo>
                <a:lnTo>
                  <a:pt x="1349930" y="1377832"/>
                </a:lnTo>
                <a:close/>
                <a:moveTo>
                  <a:pt x="934912" y="1369536"/>
                </a:moveTo>
                <a:lnTo>
                  <a:pt x="919976" y="1371067"/>
                </a:lnTo>
                <a:lnTo>
                  <a:pt x="925603" y="1378393"/>
                </a:lnTo>
                <a:lnTo>
                  <a:pt x="929827" y="1377972"/>
                </a:lnTo>
                <a:lnTo>
                  <a:pt x="931218" y="1377832"/>
                </a:lnTo>
                <a:close/>
                <a:moveTo>
                  <a:pt x="516198" y="1369535"/>
                </a:moveTo>
                <a:lnTo>
                  <a:pt x="501263" y="1371067"/>
                </a:lnTo>
                <a:lnTo>
                  <a:pt x="506889" y="1378393"/>
                </a:lnTo>
                <a:lnTo>
                  <a:pt x="511115" y="1377972"/>
                </a:lnTo>
                <a:lnTo>
                  <a:pt x="512504" y="1377832"/>
                </a:lnTo>
                <a:close/>
                <a:moveTo>
                  <a:pt x="1378002" y="1326104"/>
                </a:moveTo>
                <a:lnTo>
                  <a:pt x="1380358" y="1332192"/>
                </a:lnTo>
                <a:lnTo>
                  <a:pt x="1377601" y="1338386"/>
                </a:lnTo>
                <a:lnTo>
                  <a:pt x="1384048" y="1337600"/>
                </a:lnTo>
                <a:lnTo>
                  <a:pt x="1380314" y="1345987"/>
                </a:lnTo>
                <a:lnTo>
                  <a:pt x="1373786" y="1346955"/>
                </a:lnTo>
                <a:lnTo>
                  <a:pt x="1372407" y="1350051"/>
                </a:lnTo>
                <a:lnTo>
                  <a:pt x="1383602" y="1348642"/>
                </a:lnTo>
                <a:lnTo>
                  <a:pt x="1379868" y="1357030"/>
                </a:lnTo>
                <a:lnTo>
                  <a:pt x="1368592" y="1358619"/>
                </a:lnTo>
                <a:lnTo>
                  <a:pt x="1366146" y="1364113"/>
                </a:lnTo>
                <a:lnTo>
                  <a:pt x="1371094" y="1370894"/>
                </a:lnTo>
                <a:lnTo>
                  <a:pt x="1383029" y="1368190"/>
                </a:lnTo>
                <a:lnTo>
                  <a:pt x="1376230" y="1377921"/>
                </a:lnTo>
                <a:lnTo>
                  <a:pt x="1381165" y="1384669"/>
                </a:lnTo>
                <a:lnTo>
                  <a:pt x="1387260" y="1384186"/>
                </a:lnTo>
                <a:lnTo>
                  <a:pt x="1392254" y="1374004"/>
                </a:lnTo>
                <a:lnTo>
                  <a:pt x="1401441" y="1373028"/>
                </a:lnTo>
                <a:lnTo>
                  <a:pt x="1396635" y="1383214"/>
                </a:lnTo>
                <a:lnTo>
                  <a:pt x="1400001" y="1382897"/>
                </a:lnTo>
                <a:lnTo>
                  <a:pt x="1402918" y="1377017"/>
                </a:lnTo>
                <a:lnTo>
                  <a:pt x="1412126" y="1376052"/>
                </a:lnTo>
                <a:lnTo>
                  <a:pt x="1409354" y="1381914"/>
                </a:lnTo>
                <a:lnTo>
                  <a:pt x="1416137" y="1381224"/>
                </a:lnTo>
                <a:lnTo>
                  <a:pt x="1421230" y="1385306"/>
                </a:lnTo>
                <a:lnTo>
                  <a:pt x="1417125" y="1390385"/>
                </a:lnTo>
                <a:lnTo>
                  <a:pt x="1410351" y="1391054"/>
                </a:lnTo>
                <a:lnTo>
                  <a:pt x="1414275" y="1396241"/>
                </a:lnTo>
                <a:lnTo>
                  <a:pt x="1405108" y="1397171"/>
                </a:lnTo>
                <a:lnTo>
                  <a:pt x="1400967" y="1392049"/>
                </a:lnTo>
                <a:lnTo>
                  <a:pt x="1397601" y="1392366"/>
                </a:lnTo>
                <a:lnTo>
                  <a:pt x="1404465" y="1401355"/>
                </a:lnTo>
                <a:lnTo>
                  <a:pt x="1395288" y="1402306"/>
                </a:lnTo>
                <a:lnTo>
                  <a:pt x="1388215" y="1393361"/>
                </a:lnTo>
                <a:lnTo>
                  <a:pt x="1382892" y="1393753"/>
                </a:lnTo>
                <a:lnTo>
                  <a:pt x="1379208" y="1402028"/>
                </a:lnTo>
                <a:lnTo>
                  <a:pt x="1387241" y="1410643"/>
                </a:lnTo>
                <a:lnTo>
                  <a:pt x="1375806" y="1409669"/>
                </a:lnTo>
                <a:lnTo>
                  <a:pt x="1372223" y="1417717"/>
                </a:lnTo>
                <a:lnTo>
                  <a:pt x="1375402" y="1422140"/>
                </a:lnTo>
                <a:lnTo>
                  <a:pt x="1386773" y="1421432"/>
                </a:lnTo>
                <a:lnTo>
                  <a:pt x="1392205" y="1428889"/>
                </a:lnTo>
                <a:lnTo>
                  <a:pt x="1380942" y="1429780"/>
                </a:lnTo>
                <a:lnTo>
                  <a:pt x="1382959" y="1432493"/>
                </a:lnTo>
                <a:lnTo>
                  <a:pt x="1389537" y="1432144"/>
                </a:lnTo>
                <a:lnTo>
                  <a:pt x="1394980" y="1439578"/>
                </a:lnTo>
                <a:lnTo>
                  <a:pt x="1388510" y="1440112"/>
                </a:lnTo>
                <a:lnTo>
                  <a:pt x="1392513" y="1445605"/>
                </a:lnTo>
                <a:lnTo>
                  <a:pt x="1391517" y="1452042"/>
                </a:lnTo>
                <a:lnTo>
                  <a:pt x="1385066" y="1451011"/>
                </a:lnTo>
                <a:lnTo>
                  <a:pt x="1381040" y="1445508"/>
                </a:lnTo>
                <a:lnTo>
                  <a:pt x="1378539" y="1451491"/>
                </a:lnTo>
                <a:lnTo>
                  <a:pt x="1373084" y="1444024"/>
                </a:lnTo>
                <a:lnTo>
                  <a:pt x="1375479" y="1437912"/>
                </a:lnTo>
                <a:lnTo>
                  <a:pt x="1373496" y="1435187"/>
                </a:lnTo>
                <a:lnTo>
                  <a:pt x="1369152" y="1445551"/>
                </a:lnTo>
                <a:lnTo>
                  <a:pt x="1363719" y="1438094"/>
                </a:lnTo>
                <a:lnTo>
                  <a:pt x="1367934" y="1427591"/>
                </a:lnTo>
                <a:lnTo>
                  <a:pt x="1364884" y="1423307"/>
                </a:lnTo>
                <a:lnTo>
                  <a:pt x="1355906" y="1424240"/>
                </a:lnTo>
                <a:lnTo>
                  <a:pt x="1352484" y="1435394"/>
                </a:lnTo>
                <a:lnTo>
                  <a:pt x="1347588" y="1425087"/>
                </a:lnTo>
                <a:lnTo>
                  <a:pt x="1338588" y="1426011"/>
                </a:lnTo>
                <a:lnTo>
                  <a:pt x="1336454" y="1430803"/>
                </a:lnTo>
                <a:lnTo>
                  <a:pt x="1342828" y="1440223"/>
                </a:lnTo>
                <a:lnTo>
                  <a:pt x="1339073" y="1448656"/>
                </a:lnTo>
                <a:lnTo>
                  <a:pt x="1332639" y="1439371"/>
                </a:lnTo>
                <a:lnTo>
                  <a:pt x="1331270" y="1442446"/>
                </a:lnTo>
                <a:lnTo>
                  <a:pt x="1334919" y="1447944"/>
                </a:lnTo>
                <a:lnTo>
                  <a:pt x="1331165" y="1456377"/>
                </a:lnTo>
                <a:lnTo>
                  <a:pt x="1327445" y="1451037"/>
                </a:lnTo>
                <a:lnTo>
                  <a:pt x="1324688" y="1457231"/>
                </a:lnTo>
                <a:lnTo>
                  <a:pt x="1318596" y="1459530"/>
                </a:lnTo>
                <a:lnTo>
                  <a:pt x="1316229" y="1453465"/>
                </a:lnTo>
                <a:lnTo>
                  <a:pt x="1318988" y="1447271"/>
                </a:lnTo>
                <a:lnTo>
                  <a:pt x="1312552" y="1448090"/>
                </a:lnTo>
                <a:lnTo>
                  <a:pt x="1316307" y="1439657"/>
                </a:lnTo>
                <a:lnTo>
                  <a:pt x="1322812" y="1438680"/>
                </a:lnTo>
                <a:lnTo>
                  <a:pt x="1324181" y="1435606"/>
                </a:lnTo>
                <a:lnTo>
                  <a:pt x="1312976" y="1437037"/>
                </a:lnTo>
                <a:lnTo>
                  <a:pt x="1316730" y="1428604"/>
                </a:lnTo>
                <a:lnTo>
                  <a:pt x="1327996" y="1427038"/>
                </a:lnTo>
                <a:lnTo>
                  <a:pt x="1330321" y="1421816"/>
                </a:lnTo>
                <a:lnTo>
                  <a:pt x="1325328" y="1415015"/>
                </a:lnTo>
                <a:lnTo>
                  <a:pt x="1313481" y="1417703"/>
                </a:lnTo>
                <a:lnTo>
                  <a:pt x="1320214" y="1407997"/>
                </a:lnTo>
                <a:lnTo>
                  <a:pt x="1315030" y="1400895"/>
                </a:lnTo>
                <a:lnTo>
                  <a:pt x="1309361" y="1401458"/>
                </a:lnTo>
                <a:lnTo>
                  <a:pt x="1304334" y="1411653"/>
                </a:lnTo>
                <a:lnTo>
                  <a:pt x="1295157" y="1412606"/>
                </a:lnTo>
                <a:lnTo>
                  <a:pt x="1299963" y="1402420"/>
                </a:lnTo>
                <a:lnTo>
                  <a:pt x="1296600" y="1402793"/>
                </a:lnTo>
                <a:lnTo>
                  <a:pt x="1293661" y="1408663"/>
                </a:lnTo>
                <a:lnTo>
                  <a:pt x="1284494" y="1409593"/>
                </a:lnTo>
                <a:lnTo>
                  <a:pt x="1287257" y="1403753"/>
                </a:lnTo>
                <a:lnTo>
                  <a:pt x="1280483" y="1404421"/>
                </a:lnTo>
                <a:lnTo>
                  <a:pt x="1275391" y="1400339"/>
                </a:lnTo>
                <a:lnTo>
                  <a:pt x="1279518" y="1395268"/>
                </a:lnTo>
                <a:lnTo>
                  <a:pt x="1286247" y="1394580"/>
                </a:lnTo>
                <a:lnTo>
                  <a:pt x="1282336" y="1389426"/>
                </a:lnTo>
                <a:lnTo>
                  <a:pt x="1291513" y="1388473"/>
                </a:lnTo>
                <a:lnTo>
                  <a:pt x="1295622" y="1393608"/>
                </a:lnTo>
                <a:lnTo>
                  <a:pt x="1298997" y="1393268"/>
                </a:lnTo>
                <a:lnTo>
                  <a:pt x="1292123" y="1384303"/>
                </a:lnTo>
                <a:lnTo>
                  <a:pt x="1301332" y="1383338"/>
                </a:lnTo>
                <a:lnTo>
                  <a:pt x="1308372" y="1392296"/>
                </a:lnTo>
                <a:lnTo>
                  <a:pt x="1314659" y="1391628"/>
                </a:lnTo>
                <a:lnTo>
                  <a:pt x="1317849" y="1384461"/>
                </a:lnTo>
                <a:lnTo>
                  <a:pt x="1309224" y="1375230"/>
                </a:lnTo>
                <a:lnTo>
                  <a:pt x="1321503" y="1376254"/>
                </a:lnTo>
                <a:lnTo>
                  <a:pt x="1324996" y="1368410"/>
                </a:lnTo>
                <a:lnTo>
                  <a:pt x="1321186" y="1363517"/>
                </a:lnTo>
                <a:lnTo>
                  <a:pt x="1309850" y="1364268"/>
                </a:lnTo>
                <a:lnTo>
                  <a:pt x="1304372" y="1356790"/>
                </a:lnTo>
                <a:lnTo>
                  <a:pt x="1315645" y="1355876"/>
                </a:lnTo>
                <a:lnTo>
                  <a:pt x="1313628" y="1353164"/>
                </a:lnTo>
                <a:lnTo>
                  <a:pt x="1307074" y="1353523"/>
                </a:lnTo>
                <a:lnTo>
                  <a:pt x="1301641" y="1346067"/>
                </a:lnTo>
                <a:lnTo>
                  <a:pt x="1308088" y="1345523"/>
                </a:lnTo>
                <a:lnTo>
                  <a:pt x="1304107" y="1340040"/>
                </a:lnTo>
                <a:lnTo>
                  <a:pt x="1305104" y="1333604"/>
                </a:lnTo>
                <a:lnTo>
                  <a:pt x="1311567" y="1334666"/>
                </a:lnTo>
                <a:lnTo>
                  <a:pt x="1315581" y="1340136"/>
                </a:lnTo>
                <a:lnTo>
                  <a:pt x="1318072" y="1334176"/>
                </a:lnTo>
                <a:lnTo>
                  <a:pt x="1323495" y="1341655"/>
                </a:lnTo>
                <a:lnTo>
                  <a:pt x="1321108" y="1347745"/>
                </a:lnTo>
                <a:lnTo>
                  <a:pt x="1323137" y="1350490"/>
                </a:lnTo>
                <a:lnTo>
                  <a:pt x="1327446" y="1340083"/>
                </a:lnTo>
                <a:lnTo>
                  <a:pt x="1332868" y="1347563"/>
                </a:lnTo>
                <a:lnTo>
                  <a:pt x="1328666" y="1358098"/>
                </a:lnTo>
                <a:lnTo>
                  <a:pt x="1332689" y="1363302"/>
                </a:lnTo>
                <a:lnTo>
                  <a:pt x="1340310" y="1362498"/>
                </a:lnTo>
                <a:lnTo>
                  <a:pt x="1344036" y="1350476"/>
                </a:lnTo>
                <a:lnTo>
                  <a:pt x="1349301" y="1361597"/>
                </a:lnTo>
                <a:lnTo>
                  <a:pt x="1357540" y="1360742"/>
                </a:lnTo>
                <a:lnTo>
                  <a:pt x="1360157" y="1354864"/>
                </a:lnTo>
                <a:lnTo>
                  <a:pt x="1353770" y="1345411"/>
                </a:lnTo>
                <a:lnTo>
                  <a:pt x="1357505" y="1337024"/>
                </a:lnTo>
                <a:lnTo>
                  <a:pt x="1363971" y="1346295"/>
                </a:lnTo>
                <a:lnTo>
                  <a:pt x="1365351" y="1343199"/>
                </a:lnTo>
                <a:lnTo>
                  <a:pt x="1361702" y="1337700"/>
                </a:lnTo>
                <a:lnTo>
                  <a:pt x="1365436" y="1329313"/>
                </a:lnTo>
                <a:lnTo>
                  <a:pt x="1369165" y="1334631"/>
                </a:lnTo>
                <a:lnTo>
                  <a:pt x="1371923" y="1328436"/>
                </a:lnTo>
                <a:close/>
                <a:moveTo>
                  <a:pt x="540576" y="1326104"/>
                </a:moveTo>
                <a:lnTo>
                  <a:pt x="542932" y="1332192"/>
                </a:lnTo>
                <a:lnTo>
                  <a:pt x="540175" y="1338386"/>
                </a:lnTo>
                <a:lnTo>
                  <a:pt x="546622" y="1337600"/>
                </a:lnTo>
                <a:lnTo>
                  <a:pt x="542887" y="1345987"/>
                </a:lnTo>
                <a:lnTo>
                  <a:pt x="536360" y="1346954"/>
                </a:lnTo>
                <a:lnTo>
                  <a:pt x="534981" y="1350051"/>
                </a:lnTo>
                <a:lnTo>
                  <a:pt x="546176" y="1348643"/>
                </a:lnTo>
                <a:lnTo>
                  <a:pt x="542442" y="1357031"/>
                </a:lnTo>
                <a:lnTo>
                  <a:pt x="531166" y="1358620"/>
                </a:lnTo>
                <a:lnTo>
                  <a:pt x="528720" y="1364113"/>
                </a:lnTo>
                <a:lnTo>
                  <a:pt x="533667" y="1370894"/>
                </a:lnTo>
                <a:lnTo>
                  <a:pt x="545603" y="1368190"/>
                </a:lnTo>
                <a:lnTo>
                  <a:pt x="538804" y="1377921"/>
                </a:lnTo>
                <a:lnTo>
                  <a:pt x="543739" y="1384669"/>
                </a:lnTo>
                <a:lnTo>
                  <a:pt x="549834" y="1384186"/>
                </a:lnTo>
                <a:lnTo>
                  <a:pt x="554829" y="1374003"/>
                </a:lnTo>
                <a:lnTo>
                  <a:pt x="564015" y="1373029"/>
                </a:lnTo>
                <a:lnTo>
                  <a:pt x="559210" y="1383213"/>
                </a:lnTo>
                <a:lnTo>
                  <a:pt x="562575" y="1382898"/>
                </a:lnTo>
                <a:lnTo>
                  <a:pt x="565491" y="1377016"/>
                </a:lnTo>
                <a:lnTo>
                  <a:pt x="574701" y="1376051"/>
                </a:lnTo>
                <a:lnTo>
                  <a:pt x="571928" y="1381914"/>
                </a:lnTo>
                <a:lnTo>
                  <a:pt x="578712" y="1381223"/>
                </a:lnTo>
                <a:lnTo>
                  <a:pt x="583804" y="1385306"/>
                </a:lnTo>
                <a:lnTo>
                  <a:pt x="579699" y="1390386"/>
                </a:lnTo>
                <a:lnTo>
                  <a:pt x="572925" y="1391054"/>
                </a:lnTo>
                <a:lnTo>
                  <a:pt x="576848" y="1396240"/>
                </a:lnTo>
                <a:lnTo>
                  <a:pt x="567682" y="1397171"/>
                </a:lnTo>
                <a:lnTo>
                  <a:pt x="563541" y="1392049"/>
                </a:lnTo>
                <a:lnTo>
                  <a:pt x="560174" y="1392366"/>
                </a:lnTo>
                <a:lnTo>
                  <a:pt x="567039" y="1401354"/>
                </a:lnTo>
                <a:lnTo>
                  <a:pt x="557862" y="1402307"/>
                </a:lnTo>
                <a:lnTo>
                  <a:pt x="550789" y="1393361"/>
                </a:lnTo>
                <a:lnTo>
                  <a:pt x="545466" y="1393754"/>
                </a:lnTo>
                <a:lnTo>
                  <a:pt x="541782" y="1402028"/>
                </a:lnTo>
                <a:lnTo>
                  <a:pt x="549816" y="1410643"/>
                </a:lnTo>
                <a:lnTo>
                  <a:pt x="538380" y="1409669"/>
                </a:lnTo>
                <a:lnTo>
                  <a:pt x="534797" y="1417718"/>
                </a:lnTo>
                <a:lnTo>
                  <a:pt x="537976" y="1422140"/>
                </a:lnTo>
                <a:lnTo>
                  <a:pt x="549347" y="1421432"/>
                </a:lnTo>
                <a:lnTo>
                  <a:pt x="554779" y="1428890"/>
                </a:lnTo>
                <a:lnTo>
                  <a:pt x="543516" y="1429781"/>
                </a:lnTo>
                <a:lnTo>
                  <a:pt x="545533" y="1432493"/>
                </a:lnTo>
                <a:lnTo>
                  <a:pt x="552111" y="1432144"/>
                </a:lnTo>
                <a:lnTo>
                  <a:pt x="557554" y="1439578"/>
                </a:lnTo>
                <a:lnTo>
                  <a:pt x="551084" y="1440111"/>
                </a:lnTo>
                <a:lnTo>
                  <a:pt x="555087" y="1445605"/>
                </a:lnTo>
                <a:lnTo>
                  <a:pt x="554091" y="1452041"/>
                </a:lnTo>
                <a:lnTo>
                  <a:pt x="547640" y="1451011"/>
                </a:lnTo>
                <a:lnTo>
                  <a:pt x="543613" y="1445507"/>
                </a:lnTo>
                <a:lnTo>
                  <a:pt x="541112" y="1451491"/>
                </a:lnTo>
                <a:lnTo>
                  <a:pt x="535658" y="1444024"/>
                </a:lnTo>
                <a:lnTo>
                  <a:pt x="538054" y="1437912"/>
                </a:lnTo>
                <a:lnTo>
                  <a:pt x="536070" y="1435187"/>
                </a:lnTo>
                <a:lnTo>
                  <a:pt x="531726" y="1445551"/>
                </a:lnTo>
                <a:lnTo>
                  <a:pt x="526293" y="1438094"/>
                </a:lnTo>
                <a:lnTo>
                  <a:pt x="530509" y="1427591"/>
                </a:lnTo>
                <a:lnTo>
                  <a:pt x="527457" y="1423307"/>
                </a:lnTo>
                <a:lnTo>
                  <a:pt x="518480" y="1424240"/>
                </a:lnTo>
                <a:lnTo>
                  <a:pt x="515058" y="1435395"/>
                </a:lnTo>
                <a:lnTo>
                  <a:pt x="510162" y="1425088"/>
                </a:lnTo>
                <a:lnTo>
                  <a:pt x="501162" y="1426011"/>
                </a:lnTo>
                <a:lnTo>
                  <a:pt x="499028" y="1430803"/>
                </a:lnTo>
                <a:lnTo>
                  <a:pt x="505402" y="1440224"/>
                </a:lnTo>
                <a:lnTo>
                  <a:pt x="501647" y="1448656"/>
                </a:lnTo>
                <a:lnTo>
                  <a:pt x="495213" y="1439371"/>
                </a:lnTo>
                <a:lnTo>
                  <a:pt x="493844" y="1442445"/>
                </a:lnTo>
                <a:lnTo>
                  <a:pt x="497493" y="1447944"/>
                </a:lnTo>
                <a:lnTo>
                  <a:pt x="493739" y="1456376"/>
                </a:lnTo>
                <a:lnTo>
                  <a:pt x="490019" y="1451037"/>
                </a:lnTo>
                <a:lnTo>
                  <a:pt x="487261" y="1457230"/>
                </a:lnTo>
                <a:lnTo>
                  <a:pt x="481170" y="1459531"/>
                </a:lnTo>
                <a:lnTo>
                  <a:pt x="478803" y="1453465"/>
                </a:lnTo>
                <a:lnTo>
                  <a:pt x="481561" y="1447271"/>
                </a:lnTo>
                <a:lnTo>
                  <a:pt x="475126" y="1448090"/>
                </a:lnTo>
                <a:lnTo>
                  <a:pt x="478881" y="1439658"/>
                </a:lnTo>
                <a:lnTo>
                  <a:pt x="485386" y="1438680"/>
                </a:lnTo>
                <a:lnTo>
                  <a:pt x="486755" y="1435606"/>
                </a:lnTo>
                <a:lnTo>
                  <a:pt x="475550" y="1437037"/>
                </a:lnTo>
                <a:lnTo>
                  <a:pt x="479304" y="1428604"/>
                </a:lnTo>
                <a:lnTo>
                  <a:pt x="490570" y="1427037"/>
                </a:lnTo>
                <a:lnTo>
                  <a:pt x="492895" y="1421815"/>
                </a:lnTo>
                <a:lnTo>
                  <a:pt x="487902" y="1415015"/>
                </a:lnTo>
                <a:lnTo>
                  <a:pt x="476055" y="1417703"/>
                </a:lnTo>
                <a:lnTo>
                  <a:pt x="482789" y="1407997"/>
                </a:lnTo>
                <a:lnTo>
                  <a:pt x="477605" y="1400894"/>
                </a:lnTo>
                <a:lnTo>
                  <a:pt x="471934" y="1401458"/>
                </a:lnTo>
                <a:lnTo>
                  <a:pt x="466907" y="1411653"/>
                </a:lnTo>
                <a:lnTo>
                  <a:pt x="457731" y="1412606"/>
                </a:lnTo>
                <a:lnTo>
                  <a:pt x="462537" y="1402420"/>
                </a:lnTo>
                <a:lnTo>
                  <a:pt x="459174" y="1402793"/>
                </a:lnTo>
                <a:lnTo>
                  <a:pt x="456234" y="1408663"/>
                </a:lnTo>
                <a:lnTo>
                  <a:pt x="447069" y="1409592"/>
                </a:lnTo>
                <a:lnTo>
                  <a:pt x="449831" y="1403753"/>
                </a:lnTo>
                <a:lnTo>
                  <a:pt x="443058" y="1404421"/>
                </a:lnTo>
                <a:lnTo>
                  <a:pt x="437965" y="1400338"/>
                </a:lnTo>
                <a:lnTo>
                  <a:pt x="442092" y="1395269"/>
                </a:lnTo>
                <a:lnTo>
                  <a:pt x="448820" y="1394580"/>
                </a:lnTo>
                <a:lnTo>
                  <a:pt x="444910" y="1389426"/>
                </a:lnTo>
                <a:lnTo>
                  <a:pt x="454087" y="1388474"/>
                </a:lnTo>
                <a:lnTo>
                  <a:pt x="458195" y="1393608"/>
                </a:lnTo>
                <a:lnTo>
                  <a:pt x="461571" y="1393269"/>
                </a:lnTo>
                <a:lnTo>
                  <a:pt x="454697" y="1384302"/>
                </a:lnTo>
                <a:lnTo>
                  <a:pt x="463906" y="1383338"/>
                </a:lnTo>
                <a:lnTo>
                  <a:pt x="470946" y="1392296"/>
                </a:lnTo>
                <a:lnTo>
                  <a:pt x="477233" y="1391628"/>
                </a:lnTo>
                <a:lnTo>
                  <a:pt x="480423" y="1384461"/>
                </a:lnTo>
                <a:lnTo>
                  <a:pt x="471797" y="1375230"/>
                </a:lnTo>
                <a:lnTo>
                  <a:pt x="484077" y="1376255"/>
                </a:lnTo>
                <a:lnTo>
                  <a:pt x="487569" y="1368410"/>
                </a:lnTo>
                <a:lnTo>
                  <a:pt x="483760" y="1363517"/>
                </a:lnTo>
                <a:lnTo>
                  <a:pt x="472425" y="1364267"/>
                </a:lnTo>
                <a:lnTo>
                  <a:pt x="466947" y="1356790"/>
                </a:lnTo>
                <a:lnTo>
                  <a:pt x="478219" y="1355876"/>
                </a:lnTo>
                <a:lnTo>
                  <a:pt x="476202" y="1353164"/>
                </a:lnTo>
                <a:lnTo>
                  <a:pt x="469648" y="1353523"/>
                </a:lnTo>
                <a:lnTo>
                  <a:pt x="464214" y="1346066"/>
                </a:lnTo>
                <a:lnTo>
                  <a:pt x="470662" y="1345523"/>
                </a:lnTo>
                <a:lnTo>
                  <a:pt x="466681" y="1340039"/>
                </a:lnTo>
                <a:lnTo>
                  <a:pt x="467678" y="1333603"/>
                </a:lnTo>
                <a:lnTo>
                  <a:pt x="474141" y="1334665"/>
                </a:lnTo>
                <a:lnTo>
                  <a:pt x="478155" y="1340137"/>
                </a:lnTo>
                <a:lnTo>
                  <a:pt x="480646" y="1334176"/>
                </a:lnTo>
                <a:lnTo>
                  <a:pt x="486069" y="1341656"/>
                </a:lnTo>
                <a:lnTo>
                  <a:pt x="483683" y="1347744"/>
                </a:lnTo>
                <a:lnTo>
                  <a:pt x="485712" y="1350490"/>
                </a:lnTo>
                <a:lnTo>
                  <a:pt x="490020" y="1340083"/>
                </a:lnTo>
                <a:lnTo>
                  <a:pt x="495442" y="1347564"/>
                </a:lnTo>
                <a:lnTo>
                  <a:pt x="491240" y="1358098"/>
                </a:lnTo>
                <a:lnTo>
                  <a:pt x="495263" y="1363302"/>
                </a:lnTo>
                <a:lnTo>
                  <a:pt x="502885" y="1362497"/>
                </a:lnTo>
                <a:lnTo>
                  <a:pt x="506610" y="1350476"/>
                </a:lnTo>
                <a:lnTo>
                  <a:pt x="511875" y="1361597"/>
                </a:lnTo>
                <a:lnTo>
                  <a:pt x="520114" y="1360742"/>
                </a:lnTo>
                <a:lnTo>
                  <a:pt x="522731" y="1354864"/>
                </a:lnTo>
                <a:lnTo>
                  <a:pt x="516344" y="1345410"/>
                </a:lnTo>
                <a:lnTo>
                  <a:pt x="520079" y="1337024"/>
                </a:lnTo>
                <a:lnTo>
                  <a:pt x="526545" y="1346295"/>
                </a:lnTo>
                <a:lnTo>
                  <a:pt x="527924" y="1343198"/>
                </a:lnTo>
                <a:lnTo>
                  <a:pt x="524276" y="1337700"/>
                </a:lnTo>
                <a:lnTo>
                  <a:pt x="528010" y="1329313"/>
                </a:lnTo>
                <a:lnTo>
                  <a:pt x="531739" y="1334631"/>
                </a:lnTo>
                <a:lnTo>
                  <a:pt x="534497" y="1328436"/>
                </a:lnTo>
                <a:close/>
                <a:moveTo>
                  <a:pt x="959289" y="1326104"/>
                </a:moveTo>
                <a:lnTo>
                  <a:pt x="961645" y="1332192"/>
                </a:lnTo>
                <a:lnTo>
                  <a:pt x="958887" y="1338386"/>
                </a:lnTo>
                <a:lnTo>
                  <a:pt x="965334" y="1337600"/>
                </a:lnTo>
                <a:lnTo>
                  <a:pt x="961600" y="1345987"/>
                </a:lnTo>
                <a:lnTo>
                  <a:pt x="955073" y="1346955"/>
                </a:lnTo>
                <a:lnTo>
                  <a:pt x="953694" y="1350051"/>
                </a:lnTo>
                <a:lnTo>
                  <a:pt x="964889" y="1348642"/>
                </a:lnTo>
                <a:lnTo>
                  <a:pt x="961154" y="1357030"/>
                </a:lnTo>
                <a:lnTo>
                  <a:pt x="949879" y="1358619"/>
                </a:lnTo>
                <a:lnTo>
                  <a:pt x="947433" y="1364113"/>
                </a:lnTo>
                <a:lnTo>
                  <a:pt x="952381" y="1370894"/>
                </a:lnTo>
                <a:lnTo>
                  <a:pt x="964315" y="1368189"/>
                </a:lnTo>
                <a:lnTo>
                  <a:pt x="957517" y="1377921"/>
                </a:lnTo>
                <a:lnTo>
                  <a:pt x="962452" y="1384669"/>
                </a:lnTo>
                <a:lnTo>
                  <a:pt x="968547" y="1384187"/>
                </a:lnTo>
                <a:lnTo>
                  <a:pt x="973541" y="1374003"/>
                </a:lnTo>
                <a:lnTo>
                  <a:pt x="982728" y="1373028"/>
                </a:lnTo>
                <a:lnTo>
                  <a:pt x="977922" y="1383214"/>
                </a:lnTo>
                <a:lnTo>
                  <a:pt x="981288" y="1382897"/>
                </a:lnTo>
                <a:lnTo>
                  <a:pt x="984204" y="1377016"/>
                </a:lnTo>
                <a:lnTo>
                  <a:pt x="993413" y="1376052"/>
                </a:lnTo>
                <a:lnTo>
                  <a:pt x="990641" y="1381914"/>
                </a:lnTo>
                <a:lnTo>
                  <a:pt x="997424" y="1381224"/>
                </a:lnTo>
                <a:lnTo>
                  <a:pt x="1002517" y="1385305"/>
                </a:lnTo>
                <a:lnTo>
                  <a:pt x="998412" y="1390386"/>
                </a:lnTo>
                <a:lnTo>
                  <a:pt x="991639" y="1391055"/>
                </a:lnTo>
                <a:lnTo>
                  <a:pt x="995562" y="1396241"/>
                </a:lnTo>
                <a:lnTo>
                  <a:pt x="986395" y="1397171"/>
                </a:lnTo>
                <a:lnTo>
                  <a:pt x="982253" y="1392049"/>
                </a:lnTo>
                <a:lnTo>
                  <a:pt x="978888" y="1392366"/>
                </a:lnTo>
                <a:lnTo>
                  <a:pt x="985751" y="1401354"/>
                </a:lnTo>
                <a:lnTo>
                  <a:pt x="976576" y="1402307"/>
                </a:lnTo>
                <a:lnTo>
                  <a:pt x="969503" y="1393361"/>
                </a:lnTo>
                <a:lnTo>
                  <a:pt x="964179" y="1393753"/>
                </a:lnTo>
                <a:lnTo>
                  <a:pt x="960496" y="1402028"/>
                </a:lnTo>
                <a:lnTo>
                  <a:pt x="968528" y="1410642"/>
                </a:lnTo>
                <a:lnTo>
                  <a:pt x="957093" y="1409670"/>
                </a:lnTo>
                <a:lnTo>
                  <a:pt x="953510" y="1417718"/>
                </a:lnTo>
                <a:lnTo>
                  <a:pt x="956689" y="1422140"/>
                </a:lnTo>
                <a:lnTo>
                  <a:pt x="968060" y="1421432"/>
                </a:lnTo>
                <a:lnTo>
                  <a:pt x="973492" y="1428889"/>
                </a:lnTo>
                <a:lnTo>
                  <a:pt x="962230" y="1429781"/>
                </a:lnTo>
                <a:lnTo>
                  <a:pt x="964247" y="1432493"/>
                </a:lnTo>
                <a:lnTo>
                  <a:pt x="970824" y="1432143"/>
                </a:lnTo>
                <a:lnTo>
                  <a:pt x="976267" y="1439578"/>
                </a:lnTo>
                <a:lnTo>
                  <a:pt x="969797" y="1440111"/>
                </a:lnTo>
                <a:lnTo>
                  <a:pt x="973800" y="1445605"/>
                </a:lnTo>
                <a:lnTo>
                  <a:pt x="972804" y="1452042"/>
                </a:lnTo>
                <a:lnTo>
                  <a:pt x="966353" y="1451011"/>
                </a:lnTo>
                <a:lnTo>
                  <a:pt x="962327" y="1445508"/>
                </a:lnTo>
                <a:lnTo>
                  <a:pt x="959826" y="1451491"/>
                </a:lnTo>
                <a:lnTo>
                  <a:pt x="954370" y="1444023"/>
                </a:lnTo>
                <a:lnTo>
                  <a:pt x="956767" y="1437912"/>
                </a:lnTo>
                <a:lnTo>
                  <a:pt x="954782" y="1435187"/>
                </a:lnTo>
                <a:lnTo>
                  <a:pt x="950439" y="1445551"/>
                </a:lnTo>
                <a:lnTo>
                  <a:pt x="945007" y="1438094"/>
                </a:lnTo>
                <a:lnTo>
                  <a:pt x="949223" y="1427591"/>
                </a:lnTo>
                <a:lnTo>
                  <a:pt x="946171" y="1423307"/>
                </a:lnTo>
                <a:lnTo>
                  <a:pt x="937192" y="1424240"/>
                </a:lnTo>
                <a:lnTo>
                  <a:pt x="933770" y="1435394"/>
                </a:lnTo>
                <a:lnTo>
                  <a:pt x="928876" y="1425088"/>
                </a:lnTo>
                <a:lnTo>
                  <a:pt x="919874" y="1426011"/>
                </a:lnTo>
                <a:lnTo>
                  <a:pt x="917741" y="1430803"/>
                </a:lnTo>
                <a:lnTo>
                  <a:pt x="924115" y="1440224"/>
                </a:lnTo>
                <a:lnTo>
                  <a:pt x="920360" y="1448656"/>
                </a:lnTo>
                <a:lnTo>
                  <a:pt x="913926" y="1439371"/>
                </a:lnTo>
                <a:lnTo>
                  <a:pt x="912557" y="1442446"/>
                </a:lnTo>
                <a:lnTo>
                  <a:pt x="916206" y="1447945"/>
                </a:lnTo>
                <a:lnTo>
                  <a:pt x="912452" y="1456377"/>
                </a:lnTo>
                <a:lnTo>
                  <a:pt x="908732" y="1451037"/>
                </a:lnTo>
                <a:lnTo>
                  <a:pt x="905975" y="1457230"/>
                </a:lnTo>
                <a:lnTo>
                  <a:pt x="899883" y="1459530"/>
                </a:lnTo>
                <a:lnTo>
                  <a:pt x="897517" y="1453465"/>
                </a:lnTo>
                <a:lnTo>
                  <a:pt x="900275" y="1447271"/>
                </a:lnTo>
                <a:lnTo>
                  <a:pt x="893840" y="1448090"/>
                </a:lnTo>
                <a:lnTo>
                  <a:pt x="897595" y="1439658"/>
                </a:lnTo>
                <a:lnTo>
                  <a:pt x="904100" y="1438680"/>
                </a:lnTo>
                <a:lnTo>
                  <a:pt x="905468" y="1435606"/>
                </a:lnTo>
                <a:lnTo>
                  <a:pt x="894263" y="1437037"/>
                </a:lnTo>
                <a:lnTo>
                  <a:pt x="898017" y="1428604"/>
                </a:lnTo>
                <a:lnTo>
                  <a:pt x="909283" y="1427038"/>
                </a:lnTo>
                <a:lnTo>
                  <a:pt x="911608" y="1421816"/>
                </a:lnTo>
                <a:lnTo>
                  <a:pt x="906615" y="1415015"/>
                </a:lnTo>
                <a:lnTo>
                  <a:pt x="894769" y="1417704"/>
                </a:lnTo>
                <a:lnTo>
                  <a:pt x="901502" y="1407997"/>
                </a:lnTo>
                <a:lnTo>
                  <a:pt x="896318" y="1400895"/>
                </a:lnTo>
                <a:lnTo>
                  <a:pt x="890648" y="1401458"/>
                </a:lnTo>
                <a:lnTo>
                  <a:pt x="885621" y="1411653"/>
                </a:lnTo>
                <a:lnTo>
                  <a:pt x="876444" y="1412606"/>
                </a:lnTo>
                <a:lnTo>
                  <a:pt x="881250" y="1402421"/>
                </a:lnTo>
                <a:lnTo>
                  <a:pt x="877886" y="1402793"/>
                </a:lnTo>
                <a:lnTo>
                  <a:pt x="874948" y="1408663"/>
                </a:lnTo>
                <a:lnTo>
                  <a:pt x="865782" y="1409593"/>
                </a:lnTo>
                <a:lnTo>
                  <a:pt x="868544" y="1403753"/>
                </a:lnTo>
                <a:lnTo>
                  <a:pt x="861770" y="1404420"/>
                </a:lnTo>
                <a:lnTo>
                  <a:pt x="856678" y="1400339"/>
                </a:lnTo>
                <a:lnTo>
                  <a:pt x="860805" y="1395268"/>
                </a:lnTo>
                <a:lnTo>
                  <a:pt x="867533" y="1394580"/>
                </a:lnTo>
                <a:lnTo>
                  <a:pt x="863623" y="1389426"/>
                </a:lnTo>
                <a:lnTo>
                  <a:pt x="872800" y="1388473"/>
                </a:lnTo>
                <a:lnTo>
                  <a:pt x="876909" y="1393608"/>
                </a:lnTo>
                <a:lnTo>
                  <a:pt x="880285" y="1393269"/>
                </a:lnTo>
                <a:lnTo>
                  <a:pt x="873410" y="1384302"/>
                </a:lnTo>
                <a:lnTo>
                  <a:pt x="882619" y="1383338"/>
                </a:lnTo>
                <a:lnTo>
                  <a:pt x="889660" y="1392296"/>
                </a:lnTo>
                <a:lnTo>
                  <a:pt x="895946" y="1391628"/>
                </a:lnTo>
                <a:lnTo>
                  <a:pt x="899137" y="1384461"/>
                </a:lnTo>
                <a:lnTo>
                  <a:pt x="890511" y="1375230"/>
                </a:lnTo>
                <a:lnTo>
                  <a:pt x="902790" y="1376254"/>
                </a:lnTo>
                <a:lnTo>
                  <a:pt x="906283" y="1368410"/>
                </a:lnTo>
                <a:lnTo>
                  <a:pt x="902472" y="1363517"/>
                </a:lnTo>
                <a:lnTo>
                  <a:pt x="891137" y="1364267"/>
                </a:lnTo>
                <a:lnTo>
                  <a:pt x="885660" y="1356790"/>
                </a:lnTo>
                <a:lnTo>
                  <a:pt x="896933" y="1355877"/>
                </a:lnTo>
                <a:lnTo>
                  <a:pt x="894916" y="1353164"/>
                </a:lnTo>
                <a:lnTo>
                  <a:pt x="888360" y="1353523"/>
                </a:lnTo>
                <a:lnTo>
                  <a:pt x="882928" y="1346066"/>
                </a:lnTo>
                <a:lnTo>
                  <a:pt x="889375" y="1345523"/>
                </a:lnTo>
                <a:lnTo>
                  <a:pt x="885395" y="1340040"/>
                </a:lnTo>
                <a:lnTo>
                  <a:pt x="886390" y="1333604"/>
                </a:lnTo>
                <a:lnTo>
                  <a:pt x="892855" y="1334665"/>
                </a:lnTo>
                <a:lnTo>
                  <a:pt x="896868" y="1340137"/>
                </a:lnTo>
                <a:lnTo>
                  <a:pt x="899360" y="1334176"/>
                </a:lnTo>
                <a:lnTo>
                  <a:pt x="904781" y="1341655"/>
                </a:lnTo>
                <a:lnTo>
                  <a:pt x="902396" y="1347745"/>
                </a:lnTo>
                <a:lnTo>
                  <a:pt x="904425" y="1350491"/>
                </a:lnTo>
                <a:lnTo>
                  <a:pt x="908733" y="1340084"/>
                </a:lnTo>
                <a:lnTo>
                  <a:pt x="914156" y="1347564"/>
                </a:lnTo>
                <a:lnTo>
                  <a:pt x="909952" y="1358098"/>
                </a:lnTo>
                <a:lnTo>
                  <a:pt x="913977" y="1363303"/>
                </a:lnTo>
                <a:lnTo>
                  <a:pt x="921597" y="1362497"/>
                </a:lnTo>
                <a:lnTo>
                  <a:pt x="925323" y="1350476"/>
                </a:lnTo>
                <a:lnTo>
                  <a:pt x="930588" y="1361597"/>
                </a:lnTo>
                <a:lnTo>
                  <a:pt x="938827" y="1360742"/>
                </a:lnTo>
                <a:lnTo>
                  <a:pt x="941443" y="1354864"/>
                </a:lnTo>
                <a:lnTo>
                  <a:pt x="935057" y="1345411"/>
                </a:lnTo>
                <a:lnTo>
                  <a:pt x="938792" y="1337023"/>
                </a:lnTo>
                <a:lnTo>
                  <a:pt x="945259" y="1346296"/>
                </a:lnTo>
                <a:lnTo>
                  <a:pt x="946638" y="1343198"/>
                </a:lnTo>
                <a:lnTo>
                  <a:pt x="942989" y="1337700"/>
                </a:lnTo>
                <a:lnTo>
                  <a:pt x="946723" y="1329313"/>
                </a:lnTo>
                <a:lnTo>
                  <a:pt x="950453" y="1334631"/>
                </a:lnTo>
                <a:lnTo>
                  <a:pt x="953210" y="1328437"/>
                </a:lnTo>
                <a:close/>
                <a:moveTo>
                  <a:pt x="810750" y="1241172"/>
                </a:moveTo>
                <a:lnTo>
                  <a:pt x="825494" y="1251495"/>
                </a:lnTo>
                <a:lnTo>
                  <a:pt x="742899" y="1369454"/>
                </a:lnTo>
                <a:lnTo>
                  <a:pt x="728155" y="1359130"/>
                </a:lnTo>
                <a:close/>
                <a:moveTo>
                  <a:pt x="392036" y="1241172"/>
                </a:moveTo>
                <a:lnTo>
                  <a:pt x="406781" y="1251496"/>
                </a:lnTo>
                <a:lnTo>
                  <a:pt x="324186" y="1369454"/>
                </a:lnTo>
                <a:lnTo>
                  <a:pt x="309441" y="1359130"/>
                </a:lnTo>
                <a:close/>
                <a:moveTo>
                  <a:pt x="1229462" y="1241171"/>
                </a:moveTo>
                <a:lnTo>
                  <a:pt x="1244207" y="1251496"/>
                </a:lnTo>
                <a:lnTo>
                  <a:pt x="1161612" y="1369454"/>
                </a:lnTo>
                <a:lnTo>
                  <a:pt x="1146868" y="1359130"/>
                </a:lnTo>
                <a:close/>
                <a:moveTo>
                  <a:pt x="1058675" y="1230136"/>
                </a:moveTo>
                <a:lnTo>
                  <a:pt x="1050876" y="1230917"/>
                </a:lnTo>
                <a:lnTo>
                  <a:pt x="1047192" y="1239190"/>
                </a:lnTo>
                <a:lnTo>
                  <a:pt x="1063937" y="1237490"/>
                </a:lnTo>
                <a:close/>
                <a:moveTo>
                  <a:pt x="639962" y="1230136"/>
                </a:moveTo>
                <a:lnTo>
                  <a:pt x="632163" y="1230917"/>
                </a:lnTo>
                <a:lnTo>
                  <a:pt x="628479" y="1239190"/>
                </a:lnTo>
                <a:lnTo>
                  <a:pt x="645223" y="1237490"/>
                </a:lnTo>
                <a:close/>
                <a:moveTo>
                  <a:pt x="1477388" y="1230136"/>
                </a:moveTo>
                <a:lnTo>
                  <a:pt x="1469588" y="1230916"/>
                </a:lnTo>
                <a:lnTo>
                  <a:pt x="1465906" y="1239190"/>
                </a:lnTo>
                <a:lnTo>
                  <a:pt x="1482650" y="1237490"/>
                </a:lnTo>
                <a:close/>
                <a:moveTo>
                  <a:pt x="1038373" y="1220962"/>
                </a:moveTo>
                <a:lnTo>
                  <a:pt x="1029316" y="1221887"/>
                </a:lnTo>
                <a:lnTo>
                  <a:pt x="1038906" y="1235041"/>
                </a:lnTo>
                <a:lnTo>
                  <a:pt x="1042600" y="1226744"/>
                </a:lnTo>
                <a:close/>
                <a:moveTo>
                  <a:pt x="619659" y="1220962"/>
                </a:moveTo>
                <a:lnTo>
                  <a:pt x="610603" y="1221887"/>
                </a:lnTo>
                <a:lnTo>
                  <a:pt x="620192" y="1235041"/>
                </a:lnTo>
                <a:lnTo>
                  <a:pt x="623886" y="1226744"/>
                </a:lnTo>
                <a:close/>
                <a:moveTo>
                  <a:pt x="1457085" y="1220962"/>
                </a:moveTo>
                <a:lnTo>
                  <a:pt x="1448029" y="1221886"/>
                </a:lnTo>
                <a:lnTo>
                  <a:pt x="1457618" y="1235040"/>
                </a:lnTo>
                <a:lnTo>
                  <a:pt x="1461312" y="1226744"/>
                </a:lnTo>
                <a:close/>
                <a:moveTo>
                  <a:pt x="1078065" y="1216530"/>
                </a:moveTo>
                <a:lnTo>
                  <a:pt x="1069133" y="1217239"/>
                </a:lnTo>
                <a:lnTo>
                  <a:pt x="1065942" y="1224405"/>
                </a:lnTo>
                <a:lnTo>
                  <a:pt x="1071251" y="1231835"/>
                </a:lnTo>
                <a:close/>
                <a:moveTo>
                  <a:pt x="1496778" y="1216530"/>
                </a:moveTo>
                <a:lnTo>
                  <a:pt x="1487846" y="1217239"/>
                </a:lnTo>
                <a:lnTo>
                  <a:pt x="1484655" y="1224405"/>
                </a:lnTo>
                <a:lnTo>
                  <a:pt x="1489964" y="1231834"/>
                </a:lnTo>
                <a:close/>
                <a:moveTo>
                  <a:pt x="659352" y="1216529"/>
                </a:moveTo>
                <a:lnTo>
                  <a:pt x="650420" y="1217239"/>
                </a:lnTo>
                <a:lnTo>
                  <a:pt x="647229" y="1224405"/>
                </a:lnTo>
                <a:lnTo>
                  <a:pt x="652538" y="1231835"/>
                </a:lnTo>
                <a:close/>
                <a:moveTo>
                  <a:pt x="1475201" y="1207844"/>
                </a:moveTo>
                <a:lnTo>
                  <a:pt x="1471925" y="1208201"/>
                </a:lnTo>
                <a:lnTo>
                  <a:pt x="1467049" y="1208684"/>
                </a:lnTo>
                <a:lnTo>
                  <a:pt x="1463718" y="1216167"/>
                </a:lnTo>
                <a:lnTo>
                  <a:pt x="1466140" y="1219493"/>
                </a:lnTo>
                <a:lnTo>
                  <a:pt x="1468548" y="1222787"/>
                </a:lnTo>
                <a:lnTo>
                  <a:pt x="1472652" y="1222393"/>
                </a:lnTo>
                <a:lnTo>
                  <a:pt x="1476722" y="1221957"/>
                </a:lnTo>
                <a:lnTo>
                  <a:pt x="1480053" y="1214474"/>
                </a:lnTo>
                <a:close/>
                <a:moveTo>
                  <a:pt x="1056488" y="1207844"/>
                </a:moveTo>
                <a:lnTo>
                  <a:pt x="1053213" y="1208200"/>
                </a:lnTo>
                <a:lnTo>
                  <a:pt x="1048337" y="1208684"/>
                </a:lnTo>
                <a:lnTo>
                  <a:pt x="1045005" y="1216167"/>
                </a:lnTo>
                <a:lnTo>
                  <a:pt x="1047426" y="1219493"/>
                </a:lnTo>
                <a:lnTo>
                  <a:pt x="1049835" y="1222787"/>
                </a:lnTo>
                <a:lnTo>
                  <a:pt x="1053939" y="1222393"/>
                </a:lnTo>
                <a:lnTo>
                  <a:pt x="1058008" y="1221956"/>
                </a:lnTo>
                <a:lnTo>
                  <a:pt x="1061340" y="1214473"/>
                </a:lnTo>
                <a:close/>
                <a:moveTo>
                  <a:pt x="637774" y="1207844"/>
                </a:moveTo>
                <a:lnTo>
                  <a:pt x="634500" y="1208200"/>
                </a:lnTo>
                <a:lnTo>
                  <a:pt x="629624" y="1208684"/>
                </a:lnTo>
                <a:lnTo>
                  <a:pt x="626292" y="1216167"/>
                </a:lnTo>
                <a:lnTo>
                  <a:pt x="628713" y="1219493"/>
                </a:lnTo>
                <a:lnTo>
                  <a:pt x="631121" y="1222787"/>
                </a:lnTo>
                <a:lnTo>
                  <a:pt x="635226" y="1222394"/>
                </a:lnTo>
                <a:lnTo>
                  <a:pt x="639296" y="1221957"/>
                </a:lnTo>
                <a:lnTo>
                  <a:pt x="642628" y="1214473"/>
                </a:lnTo>
                <a:close/>
                <a:moveTo>
                  <a:pt x="1454180" y="1197970"/>
                </a:moveTo>
                <a:lnTo>
                  <a:pt x="1447648" y="1212642"/>
                </a:lnTo>
                <a:lnTo>
                  <a:pt x="1456736" y="1211704"/>
                </a:lnTo>
                <a:lnTo>
                  <a:pt x="1459695" y="1205057"/>
                </a:lnTo>
                <a:close/>
                <a:moveTo>
                  <a:pt x="1035467" y="1197970"/>
                </a:moveTo>
                <a:lnTo>
                  <a:pt x="1028934" y="1212641"/>
                </a:lnTo>
                <a:lnTo>
                  <a:pt x="1038023" y="1211704"/>
                </a:lnTo>
                <a:lnTo>
                  <a:pt x="1040982" y="1205057"/>
                </a:lnTo>
                <a:close/>
                <a:moveTo>
                  <a:pt x="616753" y="1197970"/>
                </a:moveTo>
                <a:lnTo>
                  <a:pt x="610221" y="1212641"/>
                </a:lnTo>
                <a:lnTo>
                  <a:pt x="619310" y="1211704"/>
                </a:lnTo>
                <a:lnTo>
                  <a:pt x="622269" y="1205058"/>
                </a:lnTo>
                <a:close/>
                <a:moveTo>
                  <a:pt x="1066910" y="1194904"/>
                </a:moveTo>
                <a:lnTo>
                  <a:pt x="1063216" y="1203200"/>
                </a:lnTo>
                <a:lnTo>
                  <a:pt x="1066830" y="1208169"/>
                </a:lnTo>
                <a:lnTo>
                  <a:pt x="1076049" y="1207424"/>
                </a:lnTo>
                <a:close/>
                <a:moveTo>
                  <a:pt x="648197" y="1194904"/>
                </a:moveTo>
                <a:lnTo>
                  <a:pt x="644503" y="1203200"/>
                </a:lnTo>
                <a:lnTo>
                  <a:pt x="648117" y="1208169"/>
                </a:lnTo>
                <a:lnTo>
                  <a:pt x="657336" y="1207424"/>
                </a:lnTo>
                <a:close/>
                <a:moveTo>
                  <a:pt x="1485623" y="1194903"/>
                </a:moveTo>
                <a:lnTo>
                  <a:pt x="1481929" y="1203200"/>
                </a:lnTo>
                <a:lnTo>
                  <a:pt x="1485543" y="1208169"/>
                </a:lnTo>
                <a:lnTo>
                  <a:pt x="1494763" y="1207424"/>
                </a:lnTo>
                <a:close/>
                <a:moveTo>
                  <a:pt x="639591" y="1191533"/>
                </a:moveTo>
                <a:lnTo>
                  <a:pt x="624656" y="1193063"/>
                </a:lnTo>
                <a:lnTo>
                  <a:pt x="630282" y="1200390"/>
                </a:lnTo>
                <a:lnTo>
                  <a:pt x="634506" y="1199969"/>
                </a:lnTo>
                <a:lnTo>
                  <a:pt x="635897" y="1199830"/>
                </a:lnTo>
                <a:close/>
                <a:moveTo>
                  <a:pt x="1477017" y="1191532"/>
                </a:moveTo>
                <a:lnTo>
                  <a:pt x="1462081" y="1193064"/>
                </a:lnTo>
                <a:lnTo>
                  <a:pt x="1467708" y="1200390"/>
                </a:lnTo>
                <a:lnTo>
                  <a:pt x="1471933" y="1199969"/>
                </a:lnTo>
                <a:lnTo>
                  <a:pt x="1473323" y="1199829"/>
                </a:lnTo>
                <a:close/>
                <a:moveTo>
                  <a:pt x="1058303" y="1191532"/>
                </a:moveTo>
                <a:lnTo>
                  <a:pt x="1043369" y="1193063"/>
                </a:lnTo>
                <a:lnTo>
                  <a:pt x="1048994" y="1200390"/>
                </a:lnTo>
                <a:lnTo>
                  <a:pt x="1053220" y="1199969"/>
                </a:lnTo>
                <a:lnTo>
                  <a:pt x="1054609" y="1199829"/>
                </a:lnTo>
                <a:close/>
                <a:moveTo>
                  <a:pt x="1082681" y="1148101"/>
                </a:moveTo>
                <a:lnTo>
                  <a:pt x="1085037" y="1154189"/>
                </a:lnTo>
                <a:lnTo>
                  <a:pt x="1082280" y="1160383"/>
                </a:lnTo>
                <a:lnTo>
                  <a:pt x="1088727" y="1159597"/>
                </a:lnTo>
                <a:lnTo>
                  <a:pt x="1084992" y="1167984"/>
                </a:lnTo>
                <a:lnTo>
                  <a:pt x="1078465" y="1168951"/>
                </a:lnTo>
                <a:lnTo>
                  <a:pt x="1077086" y="1172048"/>
                </a:lnTo>
                <a:lnTo>
                  <a:pt x="1088281" y="1170640"/>
                </a:lnTo>
                <a:lnTo>
                  <a:pt x="1084547" y="1179028"/>
                </a:lnTo>
                <a:lnTo>
                  <a:pt x="1073271" y="1180617"/>
                </a:lnTo>
                <a:lnTo>
                  <a:pt x="1070825" y="1186109"/>
                </a:lnTo>
                <a:lnTo>
                  <a:pt x="1075773" y="1192890"/>
                </a:lnTo>
                <a:lnTo>
                  <a:pt x="1087708" y="1190187"/>
                </a:lnTo>
                <a:lnTo>
                  <a:pt x="1080909" y="1199918"/>
                </a:lnTo>
                <a:lnTo>
                  <a:pt x="1085844" y="1206666"/>
                </a:lnTo>
                <a:lnTo>
                  <a:pt x="1091939" y="1206183"/>
                </a:lnTo>
                <a:lnTo>
                  <a:pt x="1096934" y="1196000"/>
                </a:lnTo>
                <a:lnTo>
                  <a:pt x="1106121" y="1195025"/>
                </a:lnTo>
                <a:lnTo>
                  <a:pt x="1101314" y="1205210"/>
                </a:lnTo>
                <a:lnTo>
                  <a:pt x="1104680" y="1204895"/>
                </a:lnTo>
                <a:lnTo>
                  <a:pt x="1107596" y="1199013"/>
                </a:lnTo>
                <a:lnTo>
                  <a:pt x="1116806" y="1198048"/>
                </a:lnTo>
                <a:lnTo>
                  <a:pt x="1114033" y="1203911"/>
                </a:lnTo>
                <a:lnTo>
                  <a:pt x="1120817" y="1203220"/>
                </a:lnTo>
                <a:lnTo>
                  <a:pt x="1125909" y="1207303"/>
                </a:lnTo>
                <a:lnTo>
                  <a:pt x="1121804" y="1212383"/>
                </a:lnTo>
                <a:lnTo>
                  <a:pt x="1115030" y="1213051"/>
                </a:lnTo>
                <a:lnTo>
                  <a:pt x="1118953" y="1218237"/>
                </a:lnTo>
                <a:lnTo>
                  <a:pt x="1109787" y="1219167"/>
                </a:lnTo>
                <a:lnTo>
                  <a:pt x="1105645" y="1214046"/>
                </a:lnTo>
                <a:lnTo>
                  <a:pt x="1102280" y="1214362"/>
                </a:lnTo>
                <a:lnTo>
                  <a:pt x="1109144" y="1223351"/>
                </a:lnTo>
                <a:lnTo>
                  <a:pt x="1099967" y="1224303"/>
                </a:lnTo>
                <a:lnTo>
                  <a:pt x="1092894" y="1215358"/>
                </a:lnTo>
                <a:lnTo>
                  <a:pt x="1087571" y="1215751"/>
                </a:lnTo>
                <a:lnTo>
                  <a:pt x="1083887" y="1224025"/>
                </a:lnTo>
                <a:lnTo>
                  <a:pt x="1091921" y="1232640"/>
                </a:lnTo>
                <a:lnTo>
                  <a:pt x="1080485" y="1231666"/>
                </a:lnTo>
                <a:lnTo>
                  <a:pt x="1076902" y="1239714"/>
                </a:lnTo>
                <a:lnTo>
                  <a:pt x="1080081" y="1244136"/>
                </a:lnTo>
                <a:lnTo>
                  <a:pt x="1091452" y="1243429"/>
                </a:lnTo>
                <a:lnTo>
                  <a:pt x="1096885" y="1250886"/>
                </a:lnTo>
                <a:lnTo>
                  <a:pt x="1085622" y="1251777"/>
                </a:lnTo>
                <a:lnTo>
                  <a:pt x="1087638" y="1254490"/>
                </a:lnTo>
                <a:lnTo>
                  <a:pt x="1094216" y="1254141"/>
                </a:lnTo>
                <a:lnTo>
                  <a:pt x="1099658" y="1261575"/>
                </a:lnTo>
                <a:lnTo>
                  <a:pt x="1093189" y="1262107"/>
                </a:lnTo>
                <a:lnTo>
                  <a:pt x="1097193" y="1267601"/>
                </a:lnTo>
                <a:lnTo>
                  <a:pt x="1096196" y="1274038"/>
                </a:lnTo>
                <a:lnTo>
                  <a:pt x="1089745" y="1273008"/>
                </a:lnTo>
                <a:lnTo>
                  <a:pt x="1085719" y="1267505"/>
                </a:lnTo>
                <a:lnTo>
                  <a:pt x="1083218" y="1273488"/>
                </a:lnTo>
                <a:lnTo>
                  <a:pt x="1077763" y="1266021"/>
                </a:lnTo>
                <a:lnTo>
                  <a:pt x="1080159" y="1259909"/>
                </a:lnTo>
                <a:lnTo>
                  <a:pt x="1078175" y="1257184"/>
                </a:lnTo>
                <a:lnTo>
                  <a:pt x="1073831" y="1267548"/>
                </a:lnTo>
                <a:lnTo>
                  <a:pt x="1068398" y="1260091"/>
                </a:lnTo>
                <a:lnTo>
                  <a:pt x="1072614" y="1249588"/>
                </a:lnTo>
                <a:lnTo>
                  <a:pt x="1069562" y="1245304"/>
                </a:lnTo>
                <a:lnTo>
                  <a:pt x="1060584" y="1246237"/>
                </a:lnTo>
                <a:lnTo>
                  <a:pt x="1057163" y="1257391"/>
                </a:lnTo>
                <a:lnTo>
                  <a:pt x="1052267" y="1247085"/>
                </a:lnTo>
                <a:lnTo>
                  <a:pt x="1043267" y="1248007"/>
                </a:lnTo>
                <a:lnTo>
                  <a:pt x="1041133" y="1252800"/>
                </a:lnTo>
                <a:lnTo>
                  <a:pt x="1047507" y="1262220"/>
                </a:lnTo>
                <a:lnTo>
                  <a:pt x="1043753" y="1270652"/>
                </a:lnTo>
                <a:lnTo>
                  <a:pt x="1037318" y="1261368"/>
                </a:lnTo>
                <a:lnTo>
                  <a:pt x="1035949" y="1264442"/>
                </a:lnTo>
                <a:lnTo>
                  <a:pt x="1039598" y="1269941"/>
                </a:lnTo>
                <a:lnTo>
                  <a:pt x="1035844" y="1278373"/>
                </a:lnTo>
                <a:lnTo>
                  <a:pt x="1032125" y="1273033"/>
                </a:lnTo>
                <a:lnTo>
                  <a:pt x="1029366" y="1279227"/>
                </a:lnTo>
                <a:lnTo>
                  <a:pt x="1023276" y="1281527"/>
                </a:lnTo>
                <a:lnTo>
                  <a:pt x="1020908" y="1275462"/>
                </a:lnTo>
                <a:lnTo>
                  <a:pt x="1023666" y="1269268"/>
                </a:lnTo>
                <a:lnTo>
                  <a:pt x="1017232" y="1270086"/>
                </a:lnTo>
                <a:lnTo>
                  <a:pt x="1020986" y="1261655"/>
                </a:lnTo>
                <a:lnTo>
                  <a:pt x="1027491" y="1260677"/>
                </a:lnTo>
                <a:lnTo>
                  <a:pt x="1028860" y="1257602"/>
                </a:lnTo>
                <a:lnTo>
                  <a:pt x="1017655" y="1259034"/>
                </a:lnTo>
                <a:lnTo>
                  <a:pt x="1021409" y="1250601"/>
                </a:lnTo>
                <a:lnTo>
                  <a:pt x="1032674" y="1249034"/>
                </a:lnTo>
                <a:lnTo>
                  <a:pt x="1035000" y="1243812"/>
                </a:lnTo>
                <a:lnTo>
                  <a:pt x="1030007" y="1237011"/>
                </a:lnTo>
                <a:lnTo>
                  <a:pt x="1018160" y="1239700"/>
                </a:lnTo>
                <a:lnTo>
                  <a:pt x="1024893" y="1229994"/>
                </a:lnTo>
                <a:lnTo>
                  <a:pt x="1019710" y="1222891"/>
                </a:lnTo>
                <a:lnTo>
                  <a:pt x="1014040" y="1223455"/>
                </a:lnTo>
                <a:lnTo>
                  <a:pt x="1009013" y="1233651"/>
                </a:lnTo>
                <a:lnTo>
                  <a:pt x="999836" y="1234603"/>
                </a:lnTo>
                <a:lnTo>
                  <a:pt x="1004641" y="1224417"/>
                </a:lnTo>
                <a:lnTo>
                  <a:pt x="1001279" y="1224790"/>
                </a:lnTo>
                <a:lnTo>
                  <a:pt x="998339" y="1230660"/>
                </a:lnTo>
                <a:lnTo>
                  <a:pt x="989173" y="1231589"/>
                </a:lnTo>
                <a:lnTo>
                  <a:pt x="991936" y="1225750"/>
                </a:lnTo>
                <a:lnTo>
                  <a:pt x="985163" y="1226417"/>
                </a:lnTo>
                <a:lnTo>
                  <a:pt x="980070" y="1222335"/>
                </a:lnTo>
                <a:lnTo>
                  <a:pt x="984197" y="1217266"/>
                </a:lnTo>
                <a:lnTo>
                  <a:pt x="990926" y="1216578"/>
                </a:lnTo>
                <a:lnTo>
                  <a:pt x="987015" y="1211423"/>
                </a:lnTo>
                <a:lnTo>
                  <a:pt x="996192" y="1210471"/>
                </a:lnTo>
                <a:lnTo>
                  <a:pt x="1000301" y="1215605"/>
                </a:lnTo>
                <a:lnTo>
                  <a:pt x="1003676" y="1215266"/>
                </a:lnTo>
                <a:lnTo>
                  <a:pt x="996802" y="1206299"/>
                </a:lnTo>
                <a:lnTo>
                  <a:pt x="1006012" y="1205334"/>
                </a:lnTo>
                <a:lnTo>
                  <a:pt x="1013051" y="1214293"/>
                </a:lnTo>
                <a:lnTo>
                  <a:pt x="1019338" y="1213624"/>
                </a:lnTo>
                <a:lnTo>
                  <a:pt x="1022528" y="1206458"/>
                </a:lnTo>
                <a:lnTo>
                  <a:pt x="1013903" y="1197227"/>
                </a:lnTo>
                <a:lnTo>
                  <a:pt x="1026182" y="1198252"/>
                </a:lnTo>
                <a:lnTo>
                  <a:pt x="1029675" y="1190407"/>
                </a:lnTo>
                <a:lnTo>
                  <a:pt x="1025865" y="1185514"/>
                </a:lnTo>
                <a:lnTo>
                  <a:pt x="1014530" y="1186264"/>
                </a:lnTo>
                <a:lnTo>
                  <a:pt x="1009052" y="1178787"/>
                </a:lnTo>
                <a:lnTo>
                  <a:pt x="1020324" y="1177873"/>
                </a:lnTo>
                <a:lnTo>
                  <a:pt x="1018307" y="1175161"/>
                </a:lnTo>
                <a:lnTo>
                  <a:pt x="1011753" y="1175520"/>
                </a:lnTo>
                <a:lnTo>
                  <a:pt x="1006321" y="1168063"/>
                </a:lnTo>
                <a:lnTo>
                  <a:pt x="1012767" y="1167520"/>
                </a:lnTo>
                <a:lnTo>
                  <a:pt x="1008786" y="1162036"/>
                </a:lnTo>
                <a:lnTo>
                  <a:pt x="1009782" y="1155600"/>
                </a:lnTo>
                <a:lnTo>
                  <a:pt x="1016247" y="1156663"/>
                </a:lnTo>
                <a:lnTo>
                  <a:pt x="1020259" y="1162134"/>
                </a:lnTo>
                <a:lnTo>
                  <a:pt x="1022751" y="1156173"/>
                </a:lnTo>
                <a:lnTo>
                  <a:pt x="1028173" y="1163653"/>
                </a:lnTo>
                <a:lnTo>
                  <a:pt x="1025788" y="1169741"/>
                </a:lnTo>
                <a:lnTo>
                  <a:pt x="1027817" y="1172487"/>
                </a:lnTo>
                <a:lnTo>
                  <a:pt x="1032125" y="1162080"/>
                </a:lnTo>
                <a:lnTo>
                  <a:pt x="1037548" y="1169560"/>
                </a:lnTo>
                <a:lnTo>
                  <a:pt x="1033344" y="1180095"/>
                </a:lnTo>
                <a:lnTo>
                  <a:pt x="1037368" y="1185299"/>
                </a:lnTo>
                <a:lnTo>
                  <a:pt x="1044989" y="1184494"/>
                </a:lnTo>
                <a:lnTo>
                  <a:pt x="1048715" y="1172473"/>
                </a:lnTo>
                <a:lnTo>
                  <a:pt x="1053980" y="1183594"/>
                </a:lnTo>
                <a:lnTo>
                  <a:pt x="1062219" y="1182739"/>
                </a:lnTo>
                <a:lnTo>
                  <a:pt x="1064836" y="1176861"/>
                </a:lnTo>
                <a:lnTo>
                  <a:pt x="1058449" y="1167407"/>
                </a:lnTo>
                <a:lnTo>
                  <a:pt x="1062184" y="1159021"/>
                </a:lnTo>
                <a:lnTo>
                  <a:pt x="1068650" y="1168292"/>
                </a:lnTo>
                <a:lnTo>
                  <a:pt x="1070030" y="1165196"/>
                </a:lnTo>
                <a:lnTo>
                  <a:pt x="1066381" y="1159697"/>
                </a:lnTo>
                <a:lnTo>
                  <a:pt x="1070115" y="1151310"/>
                </a:lnTo>
                <a:lnTo>
                  <a:pt x="1073845" y="1156627"/>
                </a:lnTo>
                <a:lnTo>
                  <a:pt x="1076602" y="1150433"/>
                </a:lnTo>
                <a:close/>
                <a:moveTo>
                  <a:pt x="663967" y="1148101"/>
                </a:moveTo>
                <a:lnTo>
                  <a:pt x="666324" y="1154189"/>
                </a:lnTo>
                <a:lnTo>
                  <a:pt x="663566" y="1160383"/>
                </a:lnTo>
                <a:lnTo>
                  <a:pt x="670014" y="1159596"/>
                </a:lnTo>
                <a:lnTo>
                  <a:pt x="666279" y="1167984"/>
                </a:lnTo>
                <a:lnTo>
                  <a:pt x="659752" y="1168951"/>
                </a:lnTo>
                <a:lnTo>
                  <a:pt x="658373" y="1172048"/>
                </a:lnTo>
                <a:lnTo>
                  <a:pt x="669568" y="1170639"/>
                </a:lnTo>
                <a:lnTo>
                  <a:pt x="665833" y="1179027"/>
                </a:lnTo>
                <a:lnTo>
                  <a:pt x="654558" y="1180616"/>
                </a:lnTo>
                <a:lnTo>
                  <a:pt x="652112" y="1186109"/>
                </a:lnTo>
                <a:lnTo>
                  <a:pt x="657060" y="1192890"/>
                </a:lnTo>
                <a:lnTo>
                  <a:pt x="668995" y="1190186"/>
                </a:lnTo>
                <a:lnTo>
                  <a:pt x="662196" y="1199918"/>
                </a:lnTo>
                <a:lnTo>
                  <a:pt x="667132" y="1206665"/>
                </a:lnTo>
                <a:lnTo>
                  <a:pt x="673227" y="1206183"/>
                </a:lnTo>
                <a:lnTo>
                  <a:pt x="678220" y="1196000"/>
                </a:lnTo>
                <a:lnTo>
                  <a:pt x="687407" y="1195025"/>
                </a:lnTo>
                <a:lnTo>
                  <a:pt x="682602" y="1205211"/>
                </a:lnTo>
                <a:lnTo>
                  <a:pt x="685967" y="1204894"/>
                </a:lnTo>
                <a:lnTo>
                  <a:pt x="688883" y="1199014"/>
                </a:lnTo>
                <a:lnTo>
                  <a:pt x="698092" y="1198048"/>
                </a:lnTo>
                <a:lnTo>
                  <a:pt x="695319" y="1203911"/>
                </a:lnTo>
                <a:lnTo>
                  <a:pt x="702103" y="1203220"/>
                </a:lnTo>
                <a:lnTo>
                  <a:pt x="707196" y="1207302"/>
                </a:lnTo>
                <a:lnTo>
                  <a:pt x="703091" y="1212383"/>
                </a:lnTo>
                <a:lnTo>
                  <a:pt x="696317" y="1213051"/>
                </a:lnTo>
                <a:lnTo>
                  <a:pt x="700241" y="1218238"/>
                </a:lnTo>
                <a:lnTo>
                  <a:pt x="691074" y="1219167"/>
                </a:lnTo>
                <a:lnTo>
                  <a:pt x="686932" y="1214046"/>
                </a:lnTo>
                <a:lnTo>
                  <a:pt x="683567" y="1214362"/>
                </a:lnTo>
                <a:lnTo>
                  <a:pt x="690431" y="1223351"/>
                </a:lnTo>
                <a:lnTo>
                  <a:pt x="681254" y="1224303"/>
                </a:lnTo>
                <a:lnTo>
                  <a:pt x="674182" y="1215358"/>
                </a:lnTo>
                <a:lnTo>
                  <a:pt x="668858" y="1215750"/>
                </a:lnTo>
                <a:lnTo>
                  <a:pt x="665174" y="1224025"/>
                </a:lnTo>
                <a:lnTo>
                  <a:pt x="673207" y="1232640"/>
                </a:lnTo>
                <a:lnTo>
                  <a:pt x="661772" y="1231667"/>
                </a:lnTo>
                <a:lnTo>
                  <a:pt x="658189" y="1239714"/>
                </a:lnTo>
                <a:lnTo>
                  <a:pt x="661369" y="1244137"/>
                </a:lnTo>
                <a:lnTo>
                  <a:pt x="672739" y="1243429"/>
                </a:lnTo>
                <a:lnTo>
                  <a:pt x="678171" y="1250886"/>
                </a:lnTo>
                <a:lnTo>
                  <a:pt x="666908" y="1251777"/>
                </a:lnTo>
                <a:lnTo>
                  <a:pt x="668926" y="1254490"/>
                </a:lnTo>
                <a:lnTo>
                  <a:pt x="675503" y="1254141"/>
                </a:lnTo>
                <a:lnTo>
                  <a:pt x="680946" y="1261575"/>
                </a:lnTo>
                <a:lnTo>
                  <a:pt x="674476" y="1262108"/>
                </a:lnTo>
                <a:lnTo>
                  <a:pt x="678479" y="1267601"/>
                </a:lnTo>
                <a:lnTo>
                  <a:pt x="677483" y="1274038"/>
                </a:lnTo>
                <a:lnTo>
                  <a:pt x="671032" y="1273009"/>
                </a:lnTo>
                <a:lnTo>
                  <a:pt x="667006" y="1267505"/>
                </a:lnTo>
                <a:lnTo>
                  <a:pt x="664504" y="1273488"/>
                </a:lnTo>
                <a:lnTo>
                  <a:pt x="659049" y="1266021"/>
                </a:lnTo>
                <a:lnTo>
                  <a:pt x="661445" y="1259909"/>
                </a:lnTo>
                <a:lnTo>
                  <a:pt x="659461" y="1257184"/>
                </a:lnTo>
                <a:lnTo>
                  <a:pt x="655118" y="1267548"/>
                </a:lnTo>
                <a:lnTo>
                  <a:pt x="649686" y="1260091"/>
                </a:lnTo>
                <a:lnTo>
                  <a:pt x="653901" y="1249588"/>
                </a:lnTo>
                <a:lnTo>
                  <a:pt x="650850" y="1245304"/>
                </a:lnTo>
                <a:lnTo>
                  <a:pt x="641871" y="1246237"/>
                </a:lnTo>
                <a:lnTo>
                  <a:pt x="638450" y="1257391"/>
                </a:lnTo>
                <a:lnTo>
                  <a:pt x="633554" y="1247085"/>
                </a:lnTo>
                <a:lnTo>
                  <a:pt x="624554" y="1248007"/>
                </a:lnTo>
                <a:lnTo>
                  <a:pt x="622420" y="1252800"/>
                </a:lnTo>
                <a:lnTo>
                  <a:pt x="628793" y="1262220"/>
                </a:lnTo>
                <a:lnTo>
                  <a:pt x="625040" y="1270652"/>
                </a:lnTo>
                <a:lnTo>
                  <a:pt x="618605" y="1261369"/>
                </a:lnTo>
                <a:lnTo>
                  <a:pt x="617237" y="1264443"/>
                </a:lnTo>
                <a:lnTo>
                  <a:pt x="620885" y="1269940"/>
                </a:lnTo>
                <a:lnTo>
                  <a:pt x="617131" y="1278373"/>
                </a:lnTo>
                <a:lnTo>
                  <a:pt x="613411" y="1273033"/>
                </a:lnTo>
                <a:lnTo>
                  <a:pt x="610654" y="1279228"/>
                </a:lnTo>
                <a:lnTo>
                  <a:pt x="604562" y="1281527"/>
                </a:lnTo>
                <a:lnTo>
                  <a:pt x="602196" y="1275462"/>
                </a:lnTo>
                <a:lnTo>
                  <a:pt x="604953" y="1269268"/>
                </a:lnTo>
                <a:lnTo>
                  <a:pt x="598519" y="1270087"/>
                </a:lnTo>
                <a:lnTo>
                  <a:pt x="602273" y="1261655"/>
                </a:lnTo>
                <a:lnTo>
                  <a:pt x="608779" y="1260677"/>
                </a:lnTo>
                <a:lnTo>
                  <a:pt x="610147" y="1257602"/>
                </a:lnTo>
                <a:lnTo>
                  <a:pt x="598941" y="1259034"/>
                </a:lnTo>
                <a:lnTo>
                  <a:pt x="602696" y="1250601"/>
                </a:lnTo>
                <a:lnTo>
                  <a:pt x="613962" y="1249035"/>
                </a:lnTo>
                <a:lnTo>
                  <a:pt x="616287" y="1243812"/>
                </a:lnTo>
                <a:lnTo>
                  <a:pt x="611294" y="1237011"/>
                </a:lnTo>
                <a:lnTo>
                  <a:pt x="599447" y="1239700"/>
                </a:lnTo>
                <a:lnTo>
                  <a:pt x="606181" y="1229994"/>
                </a:lnTo>
                <a:lnTo>
                  <a:pt x="600996" y="1222891"/>
                </a:lnTo>
                <a:lnTo>
                  <a:pt x="595327" y="1223455"/>
                </a:lnTo>
                <a:lnTo>
                  <a:pt x="590300" y="1233651"/>
                </a:lnTo>
                <a:lnTo>
                  <a:pt x="581123" y="1234603"/>
                </a:lnTo>
                <a:lnTo>
                  <a:pt x="585929" y="1224418"/>
                </a:lnTo>
                <a:lnTo>
                  <a:pt x="582565" y="1224790"/>
                </a:lnTo>
                <a:lnTo>
                  <a:pt x="579627" y="1230660"/>
                </a:lnTo>
                <a:lnTo>
                  <a:pt x="570460" y="1231589"/>
                </a:lnTo>
                <a:lnTo>
                  <a:pt x="573223" y="1225750"/>
                </a:lnTo>
                <a:lnTo>
                  <a:pt x="566449" y="1226417"/>
                </a:lnTo>
                <a:lnTo>
                  <a:pt x="561357" y="1222335"/>
                </a:lnTo>
                <a:lnTo>
                  <a:pt x="565484" y="1217266"/>
                </a:lnTo>
                <a:lnTo>
                  <a:pt x="572212" y="1216577"/>
                </a:lnTo>
                <a:lnTo>
                  <a:pt x="568301" y="1211423"/>
                </a:lnTo>
                <a:lnTo>
                  <a:pt x="577478" y="1210471"/>
                </a:lnTo>
                <a:lnTo>
                  <a:pt x="581588" y="1215605"/>
                </a:lnTo>
                <a:lnTo>
                  <a:pt x="584963" y="1215266"/>
                </a:lnTo>
                <a:lnTo>
                  <a:pt x="578089" y="1206300"/>
                </a:lnTo>
                <a:lnTo>
                  <a:pt x="587298" y="1205334"/>
                </a:lnTo>
                <a:lnTo>
                  <a:pt x="594338" y="1214293"/>
                </a:lnTo>
                <a:lnTo>
                  <a:pt x="600625" y="1213624"/>
                </a:lnTo>
                <a:lnTo>
                  <a:pt x="603816" y="1206458"/>
                </a:lnTo>
                <a:lnTo>
                  <a:pt x="595190" y="1197227"/>
                </a:lnTo>
                <a:lnTo>
                  <a:pt x="607469" y="1198251"/>
                </a:lnTo>
                <a:lnTo>
                  <a:pt x="610962" y="1190407"/>
                </a:lnTo>
                <a:lnTo>
                  <a:pt x="607151" y="1185514"/>
                </a:lnTo>
                <a:lnTo>
                  <a:pt x="595816" y="1186264"/>
                </a:lnTo>
                <a:lnTo>
                  <a:pt x="590338" y="1178787"/>
                </a:lnTo>
                <a:lnTo>
                  <a:pt x="601611" y="1177873"/>
                </a:lnTo>
                <a:lnTo>
                  <a:pt x="599594" y="1175161"/>
                </a:lnTo>
                <a:lnTo>
                  <a:pt x="593039" y="1175520"/>
                </a:lnTo>
                <a:lnTo>
                  <a:pt x="587607" y="1168063"/>
                </a:lnTo>
                <a:lnTo>
                  <a:pt x="594054" y="1167521"/>
                </a:lnTo>
                <a:lnTo>
                  <a:pt x="590073" y="1162036"/>
                </a:lnTo>
                <a:lnTo>
                  <a:pt x="591070" y="1155600"/>
                </a:lnTo>
                <a:lnTo>
                  <a:pt x="597533" y="1156663"/>
                </a:lnTo>
                <a:lnTo>
                  <a:pt x="601547" y="1162134"/>
                </a:lnTo>
                <a:lnTo>
                  <a:pt x="604038" y="1156173"/>
                </a:lnTo>
                <a:lnTo>
                  <a:pt x="609460" y="1163652"/>
                </a:lnTo>
                <a:lnTo>
                  <a:pt x="607074" y="1169741"/>
                </a:lnTo>
                <a:lnTo>
                  <a:pt x="609104" y="1172487"/>
                </a:lnTo>
                <a:lnTo>
                  <a:pt x="613412" y="1162080"/>
                </a:lnTo>
                <a:lnTo>
                  <a:pt x="618835" y="1169560"/>
                </a:lnTo>
                <a:lnTo>
                  <a:pt x="614631" y="1180095"/>
                </a:lnTo>
                <a:lnTo>
                  <a:pt x="618655" y="1185299"/>
                </a:lnTo>
                <a:lnTo>
                  <a:pt x="626276" y="1184494"/>
                </a:lnTo>
                <a:lnTo>
                  <a:pt x="630002" y="1172473"/>
                </a:lnTo>
                <a:lnTo>
                  <a:pt x="635267" y="1183594"/>
                </a:lnTo>
                <a:lnTo>
                  <a:pt x="643506" y="1182739"/>
                </a:lnTo>
                <a:lnTo>
                  <a:pt x="646122" y="1176861"/>
                </a:lnTo>
                <a:lnTo>
                  <a:pt x="639737" y="1167408"/>
                </a:lnTo>
                <a:lnTo>
                  <a:pt x="643471" y="1159020"/>
                </a:lnTo>
                <a:lnTo>
                  <a:pt x="649938" y="1168293"/>
                </a:lnTo>
                <a:lnTo>
                  <a:pt x="651317" y="1165196"/>
                </a:lnTo>
                <a:lnTo>
                  <a:pt x="647667" y="1159697"/>
                </a:lnTo>
                <a:lnTo>
                  <a:pt x="651401" y="1151310"/>
                </a:lnTo>
                <a:lnTo>
                  <a:pt x="655131" y="1156627"/>
                </a:lnTo>
                <a:lnTo>
                  <a:pt x="657888" y="1150433"/>
                </a:lnTo>
                <a:close/>
                <a:moveTo>
                  <a:pt x="1501393" y="1148101"/>
                </a:moveTo>
                <a:lnTo>
                  <a:pt x="1503751" y="1154189"/>
                </a:lnTo>
                <a:lnTo>
                  <a:pt x="1500992" y="1160383"/>
                </a:lnTo>
                <a:lnTo>
                  <a:pt x="1507439" y="1159597"/>
                </a:lnTo>
                <a:lnTo>
                  <a:pt x="1503705" y="1167984"/>
                </a:lnTo>
                <a:lnTo>
                  <a:pt x="1497178" y="1168951"/>
                </a:lnTo>
                <a:lnTo>
                  <a:pt x="1495799" y="1172048"/>
                </a:lnTo>
                <a:lnTo>
                  <a:pt x="1506994" y="1170639"/>
                </a:lnTo>
                <a:lnTo>
                  <a:pt x="1503259" y="1179027"/>
                </a:lnTo>
                <a:lnTo>
                  <a:pt x="1491984" y="1180616"/>
                </a:lnTo>
                <a:lnTo>
                  <a:pt x="1489538" y="1186110"/>
                </a:lnTo>
                <a:lnTo>
                  <a:pt x="1494486" y="1192890"/>
                </a:lnTo>
                <a:lnTo>
                  <a:pt x="1506420" y="1190186"/>
                </a:lnTo>
                <a:lnTo>
                  <a:pt x="1499622" y="1199918"/>
                </a:lnTo>
                <a:lnTo>
                  <a:pt x="1504557" y="1206666"/>
                </a:lnTo>
                <a:lnTo>
                  <a:pt x="1510653" y="1206183"/>
                </a:lnTo>
                <a:lnTo>
                  <a:pt x="1515646" y="1196000"/>
                </a:lnTo>
                <a:lnTo>
                  <a:pt x="1524834" y="1195025"/>
                </a:lnTo>
                <a:lnTo>
                  <a:pt x="1520028" y="1205210"/>
                </a:lnTo>
                <a:lnTo>
                  <a:pt x="1523393" y="1204894"/>
                </a:lnTo>
                <a:lnTo>
                  <a:pt x="1526309" y="1199013"/>
                </a:lnTo>
                <a:lnTo>
                  <a:pt x="1535518" y="1198048"/>
                </a:lnTo>
                <a:lnTo>
                  <a:pt x="1532746" y="1203911"/>
                </a:lnTo>
                <a:lnTo>
                  <a:pt x="1539530" y="1203220"/>
                </a:lnTo>
                <a:lnTo>
                  <a:pt x="1544622" y="1207302"/>
                </a:lnTo>
                <a:lnTo>
                  <a:pt x="1540517" y="1212383"/>
                </a:lnTo>
                <a:lnTo>
                  <a:pt x="1533744" y="1213052"/>
                </a:lnTo>
                <a:lnTo>
                  <a:pt x="1537667" y="1218237"/>
                </a:lnTo>
                <a:lnTo>
                  <a:pt x="1528500" y="1219168"/>
                </a:lnTo>
                <a:lnTo>
                  <a:pt x="1524358" y="1214046"/>
                </a:lnTo>
                <a:lnTo>
                  <a:pt x="1520993" y="1214363"/>
                </a:lnTo>
                <a:lnTo>
                  <a:pt x="1527857" y="1223351"/>
                </a:lnTo>
                <a:lnTo>
                  <a:pt x="1518681" y="1224304"/>
                </a:lnTo>
                <a:lnTo>
                  <a:pt x="1511608" y="1215358"/>
                </a:lnTo>
                <a:lnTo>
                  <a:pt x="1506285" y="1215751"/>
                </a:lnTo>
                <a:lnTo>
                  <a:pt x="1502600" y="1224025"/>
                </a:lnTo>
                <a:lnTo>
                  <a:pt x="1510633" y="1232639"/>
                </a:lnTo>
                <a:lnTo>
                  <a:pt x="1499198" y="1231666"/>
                </a:lnTo>
                <a:lnTo>
                  <a:pt x="1495615" y="1239714"/>
                </a:lnTo>
                <a:lnTo>
                  <a:pt x="1498795" y="1244136"/>
                </a:lnTo>
                <a:lnTo>
                  <a:pt x="1510165" y="1243429"/>
                </a:lnTo>
                <a:lnTo>
                  <a:pt x="1515597" y="1250886"/>
                </a:lnTo>
                <a:lnTo>
                  <a:pt x="1504335" y="1251777"/>
                </a:lnTo>
                <a:lnTo>
                  <a:pt x="1506352" y="1254490"/>
                </a:lnTo>
                <a:lnTo>
                  <a:pt x="1512929" y="1254140"/>
                </a:lnTo>
                <a:lnTo>
                  <a:pt x="1518372" y="1261575"/>
                </a:lnTo>
                <a:lnTo>
                  <a:pt x="1511902" y="1262108"/>
                </a:lnTo>
                <a:lnTo>
                  <a:pt x="1515905" y="1267601"/>
                </a:lnTo>
                <a:lnTo>
                  <a:pt x="1514909" y="1274038"/>
                </a:lnTo>
                <a:lnTo>
                  <a:pt x="1508458" y="1273008"/>
                </a:lnTo>
                <a:lnTo>
                  <a:pt x="1504432" y="1267505"/>
                </a:lnTo>
                <a:lnTo>
                  <a:pt x="1501930" y="1273488"/>
                </a:lnTo>
                <a:lnTo>
                  <a:pt x="1496476" y="1266021"/>
                </a:lnTo>
                <a:lnTo>
                  <a:pt x="1498872" y="1259909"/>
                </a:lnTo>
                <a:lnTo>
                  <a:pt x="1496887" y="1257184"/>
                </a:lnTo>
                <a:lnTo>
                  <a:pt x="1492544" y="1267548"/>
                </a:lnTo>
                <a:lnTo>
                  <a:pt x="1487111" y="1260091"/>
                </a:lnTo>
                <a:lnTo>
                  <a:pt x="1491327" y="1249588"/>
                </a:lnTo>
                <a:lnTo>
                  <a:pt x="1488276" y="1245304"/>
                </a:lnTo>
                <a:lnTo>
                  <a:pt x="1479298" y="1246237"/>
                </a:lnTo>
                <a:lnTo>
                  <a:pt x="1475877" y="1257391"/>
                </a:lnTo>
                <a:lnTo>
                  <a:pt x="1470980" y="1247085"/>
                </a:lnTo>
                <a:lnTo>
                  <a:pt x="1461980" y="1248007"/>
                </a:lnTo>
                <a:lnTo>
                  <a:pt x="1459846" y="1252800"/>
                </a:lnTo>
                <a:lnTo>
                  <a:pt x="1466220" y="1262221"/>
                </a:lnTo>
                <a:lnTo>
                  <a:pt x="1462465" y="1270653"/>
                </a:lnTo>
                <a:lnTo>
                  <a:pt x="1456031" y="1261368"/>
                </a:lnTo>
                <a:lnTo>
                  <a:pt x="1454663" y="1264442"/>
                </a:lnTo>
                <a:lnTo>
                  <a:pt x="1458311" y="1269942"/>
                </a:lnTo>
                <a:lnTo>
                  <a:pt x="1454557" y="1278373"/>
                </a:lnTo>
                <a:lnTo>
                  <a:pt x="1450837" y="1273034"/>
                </a:lnTo>
                <a:lnTo>
                  <a:pt x="1448080" y="1279227"/>
                </a:lnTo>
                <a:lnTo>
                  <a:pt x="1441989" y="1281527"/>
                </a:lnTo>
                <a:lnTo>
                  <a:pt x="1439622" y="1275462"/>
                </a:lnTo>
                <a:lnTo>
                  <a:pt x="1442379" y="1269268"/>
                </a:lnTo>
                <a:lnTo>
                  <a:pt x="1435945" y="1270086"/>
                </a:lnTo>
                <a:lnTo>
                  <a:pt x="1439699" y="1261655"/>
                </a:lnTo>
                <a:lnTo>
                  <a:pt x="1446205" y="1260677"/>
                </a:lnTo>
                <a:lnTo>
                  <a:pt x="1447574" y="1257602"/>
                </a:lnTo>
                <a:lnTo>
                  <a:pt x="1436368" y="1259034"/>
                </a:lnTo>
                <a:lnTo>
                  <a:pt x="1440122" y="1250601"/>
                </a:lnTo>
                <a:lnTo>
                  <a:pt x="1451388" y="1249035"/>
                </a:lnTo>
                <a:lnTo>
                  <a:pt x="1453713" y="1243812"/>
                </a:lnTo>
                <a:lnTo>
                  <a:pt x="1448721" y="1237011"/>
                </a:lnTo>
                <a:lnTo>
                  <a:pt x="1436874" y="1239701"/>
                </a:lnTo>
                <a:lnTo>
                  <a:pt x="1443607" y="1229994"/>
                </a:lnTo>
                <a:lnTo>
                  <a:pt x="1438423" y="1222891"/>
                </a:lnTo>
                <a:lnTo>
                  <a:pt x="1432753" y="1223455"/>
                </a:lnTo>
                <a:lnTo>
                  <a:pt x="1427726" y="1233650"/>
                </a:lnTo>
                <a:lnTo>
                  <a:pt x="1418549" y="1234603"/>
                </a:lnTo>
                <a:lnTo>
                  <a:pt x="1423355" y="1224418"/>
                </a:lnTo>
                <a:lnTo>
                  <a:pt x="1419991" y="1224790"/>
                </a:lnTo>
                <a:lnTo>
                  <a:pt x="1417053" y="1230660"/>
                </a:lnTo>
                <a:lnTo>
                  <a:pt x="1407887" y="1231590"/>
                </a:lnTo>
                <a:lnTo>
                  <a:pt x="1410649" y="1225750"/>
                </a:lnTo>
                <a:lnTo>
                  <a:pt x="1403876" y="1226418"/>
                </a:lnTo>
                <a:lnTo>
                  <a:pt x="1398783" y="1222335"/>
                </a:lnTo>
                <a:lnTo>
                  <a:pt x="1402910" y="1217265"/>
                </a:lnTo>
                <a:lnTo>
                  <a:pt x="1409638" y="1216577"/>
                </a:lnTo>
                <a:lnTo>
                  <a:pt x="1405728" y="1211423"/>
                </a:lnTo>
                <a:lnTo>
                  <a:pt x="1414904" y="1210470"/>
                </a:lnTo>
                <a:lnTo>
                  <a:pt x="1419014" y="1215605"/>
                </a:lnTo>
                <a:lnTo>
                  <a:pt x="1422389" y="1215266"/>
                </a:lnTo>
                <a:lnTo>
                  <a:pt x="1415515" y="1206299"/>
                </a:lnTo>
                <a:lnTo>
                  <a:pt x="1424724" y="1205335"/>
                </a:lnTo>
                <a:lnTo>
                  <a:pt x="1431765" y="1214293"/>
                </a:lnTo>
                <a:lnTo>
                  <a:pt x="1438051" y="1213625"/>
                </a:lnTo>
                <a:lnTo>
                  <a:pt x="1441242" y="1206458"/>
                </a:lnTo>
                <a:lnTo>
                  <a:pt x="1432616" y="1197227"/>
                </a:lnTo>
                <a:lnTo>
                  <a:pt x="1444895" y="1198252"/>
                </a:lnTo>
                <a:lnTo>
                  <a:pt x="1448388" y="1190407"/>
                </a:lnTo>
                <a:lnTo>
                  <a:pt x="1444578" y="1185514"/>
                </a:lnTo>
                <a:lnTo>
                  <a:pt x="1433242" y="1186264"/>
                </a:lnTo>
                <a:lnTo>
                  <a:pt x="1427765" y="1178787"/>
                </a:lnTo>
                <a:lnTo>
                  <a:pt x="1439038" y="1177873"/>
                </a:lnTo>
                <a:lnTo>
                  <a:pt x="1437021" y="1175161"/>
                </a:lnTo>
                <a:lnTo>
                  <a:pt x="1430465" y="1175520"/>
                </a:lnTo>
                <a:lnTo>
                  <a:pt x="1425033" y="1168063"/>
                </a:lnTo>
                <a:lnTo>
                  <a:pt x="1431480" y="1167520"/>
                </a:lnTo>
                <a:lnTo>
                  <a:pt x="1427500" y="1162037"/>
                </a:lnTo>
                <a:lnTo>
                  <a:pt x="1428496" y="1155600"/>
                </a:lnTo>
                <a:lnTo>
                  <a:pt x="1434959" y="1156662"/>
                </a:lnTo>
                <a:lnTo>
                  <a:pt x="1438973" y="1162134"/>
                </a:lnTo>
                <a:lnTo>
                  <a:pt x="1441464" y="1156173"/>
                </a:lnTo>
                <a:lnTo>
                  <a:pt x="1446887" y="1163653"/>
                </a:lnTo>
                <a:lnTo>
                  <a:pt x="1444501" y="1169741"/>
                </a:lnTo>
                <a:lnTo>
                  <a:pt x="1446530" y="1172487"/>
                </a:lnTo>
                <a:lnTo>
                  <a:pt x="1450839" y="1162080"/>
                </a:lnTo>
                <a:lnTo>
                  <a:pt x="1456261" y="1169560"/>
                </a:lnTo>
                <a:lnTo>
                  <a:pt x="1452058" y="1180095"/>
                </a:lnTo>
                <a:lnTo>
                  <a:pt x="1456082" y="1185299"/>
                </a:lnTo>
                <a:lnTo>
                  <a:pt x="1463702" y="1184494"/>
                </a:lnTo>
                <a:lnTo>
                  <a:pt x="1467429" y="1172473"/>
                </a:lnTo>
                <a:lnTo>
                  <a:pt x="1472693" y="1183594"/>
                </a:lnTo>
                <a:lnTo>
                  <a:pt x="1480931" y="1182739"/>
                </a:lnTo>
                <a:lnTo>
                  <a:pt x="1483548" y="1176861"/>
                </a:lnTo>
                <a:lnTo>
                  <a:pt x="1477163" y="1167407"/>
                </a:lnTo>
                <a:lnTo>
                  <a:pt x="1480897" y="1159020"/>
                </a:lnTo>
                <a:lnTo>
                  <a:pt x="1487364" y="1168292"/>
                </a:lnTo>
                <a:lnTo>
                  <a:pt x="1488743" y="1165195"/>
                </a:lnTo>
                <a:lnTo>
                  <a:pt x="1485093" y="1159697"/>
                </a:lnTo>
                <a:lnTo>
                  <a:pt x="1488828" y="1151310"/>
                </a:lnTo>
                <a:lnTo>
                  <a:pt x="1492557" y="1156628"/>
                </a:lnTo>
                <a:lnTo>
                  <a:pt x="1495315" y="1150434"/>
                </a:lnTo>
                <a:close/>
                <a:moveTo>
                  <a:pt x="929643" y="1074787"/>
                </a:moveTo>
                <a:lnTo>
                  <a:pt x="944388" y="1085111"/>
                </a:lnTo>
                <a:lnTo>
                  <a:pt x="861792" y="1203068"/>
                </a:lnTo>
                <a:lnTo>
                  <a:pt x="847048" y="1192744"/>
                </a:lnTo>
                <a:close/>
                <a:moveTo>
                  <a:pt x="510929" y="1074786"/>
                </a:moveTo>
                <a:lnTo>
                  <a:pt x="525674" y="1085111"/>
                </a:lnTo>
                <a:lnTo>
                  <a:pt x="443079" y="1203069"/>
                </a:lnTo>
                <a:lnTo>
                  <a:pt x="428334" y="1192744"/>
                </a:lnTo>
                <a:close/>
                <a:moveTo>
                  <a:pt x="1348355" y="1074786"/>
                </a:moveTo>
                <a:lnTo>
                  <a:pt x="1363100" y="1085111"/>
                </a:lnTo>
                <a:lnTo>
                  <a:pt x="1280505" y="1203068"/>
                </a:lnTo>
                <a:lnTo>
                  <a:pt x="1265760" y="1192744"/>
                </a:lnTo>
                <a:close/>
                <a:moveTo>
                  <a:pt x="762050" y="0"/>
                </a:moveTo>
                <a:cubicBezTo>
                  <a:pt x="812040" y="0"/>
                  <a:pt x="859885" y="10315"/>
                  <a:pt x="903473" y="30355"/>
                </a:cubicBezTo>
                <a:cubicBezTo>
                  <a:pt x="730258" y="89931"/>
                  <a:pt x="603600" y="233112"/>
                  <a:pt x="585077" y="404560"/>
                </a:cubicBezTo>
                <a:cubicBezTo>
                  <a:pt x="555014" y="390417"/>
                  <a:pt x="523161" y="383933"/>
                  <a:pt x="492085" y="385768"/>
                </a:cubicBezTo>
                <a:cubicBezTo>
                  <a:pt x="478256" y="386584"/>
                  <a:pt x="464582" y="389047"/>
                  <a:pt x="451254" y="393276"/>
                </a:cubicBezTo>
                <a:cubicBezTo>
                  <a:pt x="388013" y="413342"/>
                  <a:pt x="346782" y="468652"/>
                  <a:pt x="335390" y="537884"/>
                </a:cubicBezTo>
                <a:cubicBezTo>
                  <a:pt x="212461" y="580000"/>
                  <a:pt x="126675" y="676664"/>
                  <a:pt x="126675" y="789123"/>
                </a:cubicBezTo>
                <a:cubicBezTo>
                  <a:pt x="126675" y="891496"/>
                  <a:pt x="197764" y="980781"/>
                  <a:pt x="303681" y="1026792"/>
                </a:cubicBezTo>
                <a:cubicBezTo>
                  <a:pt x="217122" y="977608"/>
                  <a:pt x="161258" y="897142"/>
                  <a:pt x="161258" y="806391"/>
                </a:cubicBezTo>
                <a:cubicBezTo>
                  <a:pt x="161258" y="693931"/>
                  <a:pt x="247043" y="597268"/>
                  <a:pt x="369973" y="555152"/>
                </a:cubicBezTo>
                <a:cubicBezTo>
                  <a:pt x="381364" y="485919"/>
                  <a:pt x="422596" y="430610"/>
                  <a:pt x="485836" y="410544"/>
                </a:cubicBezTo>
                <a:cubicBezTo>
                  <a:pt x="499165" y="406314"/>
                  <a:pt x="512839" y="403851"/>
                  <a:pt x="526668" y="403035"/>
                </a:cubicBezTo>
                <a:cubicBezTo>
                  <a:pt x="557744" y="401201"/>
                  <a:pt x="589597" y="407685"/>
                  <a:pt x="619660" y="421827"/>
                </a:cubicBezTo>
                <a:cubicBezTo>
                  <a:pt x="644192" y="194755"/>
                  <a:pt x="858407" y="17268"/>
                  <a:pt x="1119019" y="17268"/>
                </a:cubicBezTo>
                <a:cubicBezTo>
                  <a:pt x="1396174" y="17268"/>
                  <a:pt x="1620853" y="218003"/>
                  <a:pt x="1620853" y="465622"/>
                </a:cubicBezTo>
                <a:cubicBezTo>
                  <a:pt x="1620853" y="489748"/>
                  <a:pt x="1618720" y="513428"/>
                  <a:pt x="1613996" y="536434"/>
                </a:cubicBezTo>
                <a:cubicBezTo>
                  <a:pt x="1779161" y="557148"/>
                  <a:pt x="1905000" y="670184"/>
                  <a:pt x="1905000" y="806391"/>
                </a:cubicBezTo>
                <a:cubicBezTo>
                  <a:pt x="1905000" y="924766"/>
                  <a:pt x="1809952" y="1025640"/>
                  <a:pt x="1676391" y="1063221"/>
                </a:cubicBezTo>
                <a:lnTo>
                  <a:pt x="1674918" y="1063625"/>
                </a:lnTo>
                <a:lnTo>
                  <a:pt x="391518" y="1063625"/>
                </a:lnTo>
                <a:lnTo>
                  <a:pt x="311827" y="1063625"/>
                </a:lnTo>
                <a:lnTo>
                  <a:pt x="295528" y="1061781"/>
                </a:lnTo>
                <a:cubicBezTo>
                  <a:pt x="289467" y="1063422"/>
                  <a:pt x="283286" y="1063625"/>
                  <a:pt x="277057" y="1063625"/>
                </a:cubicBezTo>
                <a:cubicBezTo>
                  <a:pt x="124043" y="1063625"/>
                  <a:pt x="0" y="940726"/>
                  <a:pt x="0" y="789123"/>
                </a:cubicBezTo>
                <a:cubicBezTo>
                  <a:pt x="0" y="676664"/>
                  <a:pt x="68256" y="580000"/>
                  <a:pt x="166066" y="537884"/>
                </a:cubicBezTo>
                <a:cubicBezTo>
                  <a:pt x="175129" y="468652"/>
                  <a:pt x="207937" y="413342"/>
                  <a:pt x="258253" y="393276"/>
                </a:cubicBezTo>
                <a:cubicBezTo>
                  <a:pt x="268858" y="389047"/>
                  <a:pt x="279738" y="386584"/>
                  <a:pt x="290741" y="385768"/>
                </a:cubicBezTo>
                <a:cubicBezTo>
                  <a:pt x="315467" y="383933"/>
                  <a:pt x="340812" y="390417"/>
                  <a:pt x="364732" y="404560"/>
                </a:cubicBezTo>
                <a:cubicBezTo>
                  <a:pt x="384251" y="177488"/>
                  <a:pt x="554691" y="0"/>
                  <a:pt x="762050" y="0"/>
                </a:cubicBezTo>
                <a:close/>
              </a:path>
            </a:pathLst>
          </a:custGeom>
          <a:solidFill>
            <a:srgbClr val="FFFFFF"/>
          </a:solidFill>
          <a:ln w="76200">
            <a:noFill/>
          </a:ln>
        </p:spPr>
        <p:style>
          <a:lnRef idx="2">
            <a:srgbClr val="2683C6">
              <a:shade val="50000"/>
            </a:srgbClr>
          </a:lnRef>
          <a:fillRef idx="1">
            <a:srgbClr val="2683C6"/>
          </a:fillRef>
          <a:effectRef idx="0">
            <a:srgbClr val="2683C6"/>
          </a:effectRef>
          <a:fontRef idx="minor">
            <a:srgbClr val="FFFFFF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286000" algn="l" defTabSz="914400" rtl="0" eaLnBrk="1" latinLnBrk="0" hangingPunct="1">
              <a:defRPr kern="1200">
                <a:solidFill>
                  <a:srgbClr val="FFFFFF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743200" algn="l" defTabSz="914400" rtl="0" eaLnBrk="1" latinLnBrk="0" hangingPunct="1">
              <a:defRPr kern="1200">
                <a:solidFill>
                  <a:srgbClr val="FFFFFF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200400" algn="l" defTabSz="914400" rtl="0" eaLnBrk="1" latinLnBrk="0" hangingPunct="1">
              <a:defRPr kern="1200">
                <a:solidFill>
                  <a:srgbClr val="FFFFFF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657600" algn="l" defTabSz="914400" rtl="0" eaLnBrk="1" latinLnBrk="0" hangingPunct="1">
              <a:defRPr kern="1200">
                <a:solidFill>
                  <a:srgbClr val="FFFFFF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9" name="任意多边形: 形状 4"/>
          <p:cNvSpPr/>
          <p:nvPr>
            <p:custDataLst>
              <p:tags r:id="rId27"/>
            </p:custDataLst>
          </p:nvPr>
        </p:nvSpPr>
        <p:spPr>
          <a:xfrm rot="5400000">
            <a:off x="4852670" y="4912995"/>
            <a:ext cx="452120" cy="2411730"/>
          </a:xfrm>
          <a:custGeom>
            <a:avLst/>
            <a:gdLst>
              <a:gd name="connsiteX0" fmla="*/ 0 w 603078"/>
              <a:gd name="connsiteY0" fmla="*/ 276841 h 3217303"/>
              <a:gd name="connsiteX1" fmla="*/ 298218 w 603078"/>
              <a:gd name="connsiteY1" fmla="*/ 0 h 3217303"/>
              <a:gd name="connsiteX2" fmla="*/ 596435 w 603078"/>
              <a:gd name="connsiteY2" fmla="*/ 276841 h 3217303"/>
              <a:gd name="connsiteX3" fmla="*/ 598255 w 603078"/>
              <a:gd name="connsiteY3" fmla="*/ 276841 h 3217303"/>
              <a:gd name="connsiteX4" fmla="*/ 598255 w 603078"/>
              <a:gd name="connsiteY4" fmla="*/ 2940462 h 3217303"/>
              <a:gd name="connsiteX5" fmla="*/ 603078 w 603078"/>
              <a:gd name="connsiteY5" fmla="*/ 2940462 h 3217303"/>
              <a:gd name="connsiteX6" fmla="*/ 304860 w 603078"/>
              <a:gd name="connsiteY6" fmla="*/ 3217303 h 3217303"/>
              <a:gd name="connsiteX7" fmla="*/ 7052 w 603078"/>
              <a:gd name="connsiteY7" fmla="*/ 2940841 h 3217303"/>
              <a:gd name="connsiteX8" fmla="*/ 1821 w 603078"/>
              <a:gd name="connsiteY8" fmla="*/ 2940841 h 3217303"/>
              <a:gd name="connsiteX9" fmla="*/ 1821 w 603078"/>
              <a:gd name="connsiteY9" fmla="*/ 276841 h 3217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3078" h="3217303">
                <a:moveTo>
                  <a:pt x="0" y="276841"/>
                </a:moveTo>
                <a:lnTo>
                  <a:pt x="298218" y="0"/>
                </a:lnTo>
                <a:lnTo>
                  <a:pt x="596435" y="276841"/>
                </a:lnTo>
                <a:lnTo>
                  <a:pt x="598255" y="276841"/>
                </a:lnTo>
                <a:lnTo>
                  <a:pt x="598255" y="2940462"/>
                </a:lnTo>
                <a:lnTo>
                  <a:pt x="603078" y="2940462"/>
                </a:lnTo>
                <a:lnTo>
                  <a:pt x="304860" y="3217303"/>
                </a:lnTo>
                <a:lnTo>
                  <a:pt x="7052" y="2940841"/>
                </a:lnTo>
                <a:lnTo>
                  <a:pt x="1821" y="2940841"/>
                </a:lnTo>
                <a:lnTo>
                  <a:pt x="1821" y="276841"/>
                </a:lnTo>
                <a:close/>
              </a:path>
            </a:pathLst>
          </a:custGeom>
          <a:solidFill>
            <a:srgbClr val="2683C6">
              <a:lumMod val="50000"/>
              <a:lumOff val="50000"/>
            </a:srgbClr>
          </a:solidFill>
          <a:ln>
            <a:noFill/>
          </a:ln>
        </p:spPr>
        <p:style>
          <a:lnRef idx="2">
            <a:srgbClr val="2683C6">
              <a:shade val="50000"/>
            </a:srgbClr>
          </a:lnRef>
          <a:fillRef idx="1">
            <a:srgbClr val="2683C6"/>
          </a:fillRef>
          <a:effectRef idx="0">
            <a:srgbClr val="2683C6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文本框 199"/>
          <p:cNvSpPr txBox="1"/>
          <p:nvPr>
            <p:custDataLst>
              <p:tags r:id="rId28"/>
            </p:custDataLst>
          </p:nvPr>
        </p:nvSpPr>
        <p:spPr>
          <a:xfrm>
            <a:off x="947420" y="5819775"/>
            <a:ext cx="2817495" cy="579755"/>
          </a:xfrm>
          <a:prstGeom prst="rect">
            <a:avLst/>
          </a:prstGeom>
          <a:noFill/>
          <a:ln>
            <a:solidFill>
              <a:srgbClr val="70AD47"/>
            </a:solidFill>
          </a:ln>
        </p:spPr>
        <p:txBody>
          <a:bodyPr wrap="square" lIns="91445" tIns="45721" rIns="91445" bIns="45721" rtlCol="0" anchor="ctr">
            <a:noAutofit/>
          </a:bodyPr>
          <a:lstStyle>
            <a:defPPr>
              <a:defRPr lang="zh-CN"/>
            </a:defPPr>
            <a:lvl1pPr>
              <a:buClr>
                <a:srgbClr val="2683C6"/>
              </a:buClr>
              <a:defRPr sz="1800" kern="0">
                <a:solidFill>
                  <a:srgbClr val="595959">
                    <a:lumMod val="65000"/>
                    <a:lumOff val="35000"/>
                  </a:srgbClr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algn="ctr"/>
            <a:r>
              <a:rPr lang="en-US" altLang="zh-CN" sz="2400" b="1" dirty="0">
                <a:solidFill>
                  <a:srgbClr val="595959"/>
                </a:solidFill>
                <a:latin typeface="Calibri" panose="020F0502020204030204" charset="0"/>
                <a:ea typeface="宋体" panose="02010600030101010101" pitchFamily="2" charset="-122"/>
              </a:rPr>
              <a:t>HttpConfig</a:t>
            </a:r>
            <a:endParaRPr lang="en-US" altLang="zh-CN" sz="2400" b="1" dirty="0">
              <a:solidFill>
                <a:srgbClr val="59595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01" name="文本框 200"/>
          <p:cNvSpPr txBox="1"/>
          <p:nvPr>
            <p:custDataLst>
              <p:tags r:id="rId29"/>
            </p:custDataLst>
          </p:nvPr>
        </p:nvSpPr>
        <p:spPr>
          <a:xfrm>
            <a:off x="6392545" y="5819775"/>
            <a:ext cx="2817495" cy="579755"/>
          </a:xfrm>
          <a:prstGeom prst="rect">
            <a:avLst/>
          </a:prstGeom>
          <a:noFill/>
          <a:ln>
            <a:solidFill>
              <a:srgbClr val="58B6C0"/>
            </a:solidFill>
          </a:ln>
        </p:spPr>
        <p:txBody>
          <a:bodyPr wrap="square" lIns="91445" tIns="45721" rIns="91445" bIns="45721" rtlCol="0" anchor="ctr">
            <a:noAutofit/>
          </a:bodyPr>
          <a:lstStyle>
            <a:defPPr>
              <a:defRPr lang="zh-CN"/>
            </a:defPPr>
            <a:lvl1pPr>
              <a:buClr>
                <a:srgbClr val="2683C6"/>
              </a:buClr>
              <a:defRPr sz="1800" kern="0">
                <a:solidFill>
                  <a:srgbClr val="595959">
                    <a:lumMod val="65000"/>
                    <a:lumOff val="35000"/>
                  </a:srgbClr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algn="ctr"/>
            <a:r>
              <a:rPr lang="en-US" altLang="zh-CN" sz="2400" b="1" dirty="0">
                <a:solidFill>
                  <a:srgbClr val="595959"/>
                </a:solidFill>
                <a:latin typeface="Calibri" panose="020F0502020204030204" charset="0"/>
                <a:ea typeface="宋体" panose="02010600030101010101" pitchFamily="2" charset="-122"/>
              </a:rPr>
              <a:t>config</a:t>
            </a:r>
            <a:endParaRPr lang="en-US" altLang="zh-CN" sz="2400" b="1" dirty="0">
              <a:solidFill>
                <a:srgbClr val="59595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02" name="KSO_Shape"/>
          <p:cNvSpPr/>
          <p:nvPr>
            <p:custDataLst>
              <p:tags r:id="rId30"/>
            </p:custDataLst>
          </p:nvPr>
        </p:nvSpPr>
        <p:spPr>
          <a:xfrm>
            <a:off x="4859020" y="5937885"/>
            <a:ext cx="427355" cy="361950"/>
          </a:xfrm>
          <a:custGeom>
            <a:avLst/>
            <a:gdLst>
              <a:gd name="connsiteX0" fmla="*/ 1223447 w 1905000"/>
              <a:gd name="connsiteY0" fmla="*/ 1562457 h 1613849"/>
              <a:gd name="connsiteX1" fmla="*/ 1215649 w 1905000"/>
              <a:gd name="connsiteY1" fmla="*/ 1563237 h 1613849"/>
              <a:gd name="connsiteX2" fmla="*/ 1211965 w 1905000"/>
              <a:gd name="connsiteY2" fmla="*/ 1571512 h 1613849"/>
              <a:gd name="connsiteX3" fmla="*/ 1228710 w 1905000"/>
              <a:gd name="connsiteY3" fmla="*/ 1569812 h 1613849"/>
              <a:gd name="connsiteX4" fmla="*/ 804735 w 1905000"/>
              <a:gd name="connsiteY4" fmla="*/ 1562457 h 1613849"/>
              <a:gd name="connsiteX5" fmla="*/ 796936 w 1905000"/>
              <a:gd name="connsiteY5" fmla="*/ 1563238 h 1613849"/>
              <a:gd name="connsiteX6" fmla="*/ 793252 w 1905000"/>
              <a:gd name="connsiteY6" fmla="*/ 1571512 h 1613849"/>
              <a:gd name="connsiteX7" fmla="*/ 809997 w 1905000"/>
              <a:gd name="connsiteY7" fmla="*/ 1569811 h 1613849"/>
              <a:gd name="connsiteX8" fmla="*/ 386022 w 1905000"/>
              <a:gd name="connsiteY8" fmla="*/ 1562457 h 1613849"/>
              <a:gd name="connsiteX9" fmla="*/ 378223 w 1905000"/>
              <a:gd name="connsiteY9" fmla="*/ 1563237 h 1613849"/>
              <a:gd name="connsiteX10" fmla="*/ 374539 w 1905000"/>
              <a:gd name="connsiteY10" fmla="*/ 1571512 h 1613849"/>
              <a:gd name="connsiteX11" fmla="*/ 391284 w 1905000"/>
              <a:gd name="connsiteY11" fmla="*/ 1569811 h 1613849"/>
              <a:gd name="connsiteX12" fmla="*/ 784433 w 1905000"/>
              <a:gd name="connsiteY12" fmla="*/ 1553283 h 1613849"/>
              <a:gd name="connsiteX13" fmla="*/ 775377 w 1905000"/>
              <a:gd name="connsiteY13" fmla="*/ 1554208 h 1613849"/>
              <a:gd name="connsiteX14" fmla="*/ 784966 w 1905000"/>
              <a:gd name="connsiteY14" fmla="*/ 1567362 h 1613849"/>
              <a:gd name="connsiteX15" fmla="*/ 788659 w 1905000"/>
              <a:gd name="connsiteY15" fmla="*/ 1559066 h 1613849"/>
              <a:gd name="connsiteX16" fmla="*/ 365719 w 1905000"/>
              <a:gd name="connsiteY16" fmla="*/ 1553283 h 1613849"/>
              <a:gd name="connsiteX17" fmla="*/ 356663 w 1905000"/>
              <a:gd name="connsiteY17" fmla="*/ 1554207 h 1613849"/>
              <a:gd name="connsiteX18" fmla="*/ 366253 w 1905000"/>
              <a:gd name="connsiteY18" fmla="*/ 1567361 h 1613849"/>
              <a:gd name="connsiteX19" fmla="*/ 369946 w 1905000"/>
              <a:gd name="connsiteY19" fmla="*/ 1559066 h 1613849"/>
              <a:gd name="connsiteX20" fmla="*/ 1203145 w 1905000"/>
              <a:gd name="connsiteY20" fmla="*/ 1553282 h 1613849"/>
              <a:gd name="connsiteX21" fmla="*/ 1194089 w 1905000"/>
              <a:gd name="connsiteY21" fmla="*/ 1554207 h 1613849"/>
              <a:gd name="connsiteX22" fmla="*/ 1203678 w 1905000"/>
              <a:gd name="connsiteY22" fmla="*/ 1567362 h 1613849"/>
              <a:gd name="connsiteX23" fmla="*/ 1207372 w 1905000"/>
              <a:gd name="connsiteY23" fmla="*/ 1559065 h 1613849"/>
              <a:gd name="connsiteX24" fmla="*/ 824125 w 1905000"/>
              <a:gd name="connsiteY24" fmla="*/ 1548851 h 1613849"/>
              <a:gd name="connsiteX25" fmla="*/ 815193 w 1905000"/>
              <a:gd name="connsiteY25" fmla="*/ 1549561 h 1613849"/>
              <a:gd name="connsiteX26" fmla="*/ 812002 w 1905000"/>
              <a:gd name="connsiteY26" fmla="*/ 1556726 h 1613849"/>
              <a:gd name="connsiteX27" fmla="*/ 817312 w 1905000"/>
              <a:gd name="connsiteY27" fmla="*/ 1564155 h 1613849"/>
              <a:gd name="connsiteX28" fmla="*/ 405412 w 1905000"/>
              <a:gd name="connsiteY28" fmla="*/ 1548851 h 1613849"/>
              <a:gd name="connsiteX29" fmla="*/ 396479 w 1905000"/>
              <a:gd name="connsiteY29" fmla="*/ 1549560 h 1613849"/>
              <a:gd name="connsiteX30" fmla="*/ 393289 w 1905000"/>
              <a:gd name="connsiteY30" fmla="*/ 1556727 h 1613849"/>
              <a:gd name="connsiteX31" fmla="*/ 398598 w 1905000"/>
              <a:gd name="connsiteY31" fmla="*/ 1564155 h 1613849"/>
              <a:gd name="connsiteX32" fmla="*/ 1242838 w 1905000"/>
              <a:gd name="connsiteY32" fmla="*/ 1548850 h 1613849"/>
              <a:gd name="connsiteX33" fmla="*/ 1233905 w 1905000"/>
              <a:gd name="connsiteY33" fmla="*/ 1549560 h 1613849"/>
              <a:gd name="connsiteX34" fmla="*/ 1230715 w 1905000"/>
              <a:gd name="connsiteY34" fmla="*/ 1556726 h 1613849"/>
              <a:gd name="connsiteX35" fmla="*/ 1236024 w 1905000"/>
              <a:gd name="connsiteY35" fmla="*/ 1564156 h 1613849"/>
              <a:gd name="connsiteX36" fmla="*/ 1221261 w 1905000"/>
              <a:gd name="connsiteY36" fmla="*/ 1540166 h 1613849"/>
              <a:gd name="connsiteX37" fmla="*/ 1217986 w 1905000"/>
              <a:gd name="connsiteY37" fmla="*/ 1540521 h 1613849"/>
              <a:gd name="connsiteX38" fmla="*/ 1213109 w 1905000"/>
              <a:gd name="connsiteY38" fmla="*/ 1541005 h 1613849"/>
              <a:gd name="connsiteX39" fmla="*/ 1209778 w 1905000"/>
              <a:gd name="connsiteY39" fmla="*/ 1548488 h 1613849"/>
              <a:gd name="connsiteX40" fmla="*/ 1212199 w 1905000"/>
              <a:gd name="connsiteY40" fmla="*/ 1551815 h 1613849"/>
              <a:gd name="connsiteX41" fmla="*/ 1214608 w 1905000"/>
              <a:gd name="connsiteY41" fmla="*/ 1555108 h 1613849"/>
              <a:gd name="connsiteX42" fmla="*/ 1218712 w 1905000"/>
              <a:gd name="connsiteY42" fmla="*/ 1554714 h 1613849"/>
              <a:gd name="connsiteX43" fmla="*/ 1222781 w 1905000"/>
              <a:gd name="connsiteY43" fmla="*/ 1554278 h 1613849"/>
              <a:gd name="connsiteX44" fmla="*/ 1226113 w 1905000"/>
              <a:gd name="connsiteY44" fmla="*/ 1546795 h 1613849"/>
              <a:gd name="connsiteX45" fmla="*/ 802548 w 1905000"/>
              <a:gd name="connsiteY45" fmla="*/ 1540165 h 1613849"/>
              <a:gd name="connsiteX46" fmla="*/ 799273 w 1905000"/>
              <a:gd name="connsiteY46" fmla="*/ 1540522 h 1613849"/>
              <a:gd name="connsiteX47" fmla="*/ 794397 w 1905000"/>
              <a:gd name="connsiteY47" fmla="*/ 1541005 h 1613849"/>
              <a:gd name="connsiteX48" fmla="*/ 791066 w 1905000"/>
              <a:gd name="connsiteY48" fmla="*/ 1548488 h 1613849"/>
              <a:gd name="connsiteX49" fmla="*/ 793486 w 1905000"/>
              <a:gd name="connsiteY49" fmla="*/ 1551815 h 1613849"/>
              <a:gd name="connsiteX50" fmla="*/ 795895 w 1905000"/>
              <a:gd name="connsiteY50" fmla="*/ 1555108 h 1613849"/>
              <a:gd name="connsiteX51" fmla="*/ 799999 w 1905000"/>
              <a:gd name="connsiteY51" fmla="*/ 1554714 h 1613849"/>
              <a:gd name="connsiteX52" fmla="*/ 804068 w 1905000"/>
              <a:gd name="connsiteY52" fmla="*/ 1554278 h 1613849"/>
              <a:gd name="connsiteX53" fmla="*/ 807400 w 1905000"/>
              <a:gd name="connsiteY53" fmla="*/ 1546795 h 1613849"/>
              <a:gd name="connsiteX54" fmla="*/ 383835 w 1905000"/>
              <a:gd name="connsiteY54" fmla="*/ 1540165 h 1613849"/>
              <a:gd name="connsiteX55" fmla="*/ 380560 w 1905000"/>
              <a:gd name="connsiteY55" fmla="*/ 1540522 h 1613849"/>
              <a:gd name="connsiteX56" fmla="*/ 375683 w 1905000"/>
              <a:gd name="connsiteY56" fmla="*/ 1541005 h 1613849"/>
              <a:gd name="connsiteX57" fmla="*/ 372352 w 1905000"/>
              <a:gd name="connsiteY57" fmla="*/ 1548488 h 1613849"/>
              <a:gd name="connsiteX58" fmla="*/ 374773 w 1905000"/>
              <a:gd name="connsiteY58" fmla="*/ 1551815 h 1613849"/>
              <a:gd name="connsiteX59" fmla="*/ 377181 w 1905000"/>
              <a:gd name="connsiteY59" fmla="*/ 1555108 h 1613849"/>
              <a:gd name="connsiteX60" fmla="*/ 381286 w 1905000"/>
              <a:gd name="connsiteY60" fmla="*/ 1554714 h 1613849"/>
              <a:gd name="connsiteX61" fmla="*/ 385356 w 1905000"/>
              <a:gd name="connsiteY61" fmla="*/ 1554278 h 1613849"/>
              <a:gd name="connsiteX62" fmla="*/ 388687 w 1905000"/>
              <a:gd name="connsiteY62" fmla="*/ 1546795 h 1613849"/>
              <a:gd name="connsiteX63" fmla="*/ 1200240 w 1905000"/>
              <a:gd name="connsiteY63" fmla="*/ 1530292 h 1613849"/>
              <a:gd name="connsiteX64" fmla="*/ 1193707 w 1905000"/>
              <a:gd name="connsiteY64" fmla="*/ 1544963 h 1613849"/>
              <a:gd name="connsiteX65" fmla="*/ 1202796 w 1905000"/>
              <a:gd name="connsiteY65" fmla="*/ 1544026 h 1613849"/>
              <a:gd name="connsiteX66" fmla="*/ 1205755 w 1905000"/>
              <a:gd name="connsiteY66" fmla="*/ 1537379 h 1613849"/>
              <a:gd name="connsiteX67" fmla="*/ 781527 w 1905000"/>
              <a:gd name="connsiteY67" fmla="*/ 1530291 h 1613849"/>
              <a:gd name="connsiteX68" fmla="*/ 774994 w 1905000"/>
              <a:gd name="connsiteY68" fmla="*/ 1544963 h 1613849"/>
              <a:gd name="connsiteX69" fmla="*/ 784083 w 1905000"/>
              <a:gd name="connsiteY69" fmla="*/ 1544025 h 1613849"/>
              <a:gd name="connsiteX70" fmla="*/ 787042 w 1905000"/>
              <a:gd name="connsiteY70" fmla="*/ 1537379 h 1613849"/>
              <a:gd name="connsiteX71" fmla="*/ 362813 w 1905000"/>
              <a:gd name="connsiteY71" fmla="*/ 1530291 h 1613849"/>
              <a:gd name="connsiteX72" fmla="*/ 356282 w 1905000"/>
              <a:gd name="connsiteY72" fmla="*/ 1544963 h 1613849"/>
              <a:gd name="connsiteX73" fmla="*/ 365370 w 1905000"/>
              <a:gd name="connsiteY73" fmla="*/ 1544025 h 1613849"/>
              <a:gd name="connsiteX74" fmla="*/ 368329 w 1905000"/>
              <a:gd name="connsiteY74" fmla="*/ 1537379 h 1613849"/>
              <a:gd name="connsiteX75" fmla="*/ 1231683 w 1905000"/>
              <a:gd name="connsiteY75" fmla="*/ 1527224 h 1613849"/>
              <a:gd name="connsiteX76" fmla="*/ 1227988 w 1905000"/>
              <a:gd name="connsiteY76" fmla="*/ 1535522 h 1613849"/>
              <a:gd name="connsiteX77" fmla="*/ 1231604 w 1905000"/>
              <a:gd name="connsiteY77" fmla="*/ 1540490 h 1613849"/>
              <a:gd name="connsiteX78" fmla="*/ 1240822 w 1905000"/>
              <a:gd name="connsiteY78" fmla="*/ 1539746 h 1613849"/>
              <a:gd name="connsiteX79" fmla="*/ 812970 w 1905000"/>
              <a:gd name="connsiteY79" fmla="*/ 1527224 h 1613849"/>
              <a:gd name="connsiteX80" fmla="*/ 809276 w 1905000"/>
              <a:gd name="connsiteY80" fmla="*/ 1535522 h 1613849"/>
              <a:gd name="connsiteX81" fmla="*/ 812890 w 1905000"/>
              <a:gd name="connsiteY81" fmla="*/ 1540490 h 1613849"/>
              <a:gd name="connsiteX82" fmla="*/ 822109 w 1905000"/>
              <a:gd name="connsiteY82" fmla="*/ 1539746 h 1613849"/>
              <a:gd name="connsiteX83" fmla="*/ 394257 w 1905000"/>
              <a:gd name="connsiteY83" fmla="*/ 1527224 h 1613849"/>
              <a:gd name="connsiteX84" fmla="*/ 390562 w 1905000"/>
              <a:gd name="connsiteY84" fmla="*/ 1535522 h 1613849"/>
              <a:gd name="connsiteX85" fmla="*/ 394177 w 1905000"/>
              <a:gd name="connsiteY85" fmla="*/ 1540489 h 1613849"/>
              <a:gd name="connsiteX86" fmla="*/ 403396 w 1905000"/>
              <a:gd name="connsiteY86" fmla="*/ 1539746 h 1613849"/>
              <a:gd name="connsiteX87" fmla="*/ 385651 w 1905000"/>
              <a:gd name="connsiteY87" fmla="*/ 1523854 h 1613849"/>
              <a:gd name="connsiteX88" fmla="*/ 370715 w 1905000"/>
              <a:gd name="connsiteY88" fmla="*/ 1525385 h 1613849"/>
              <a:gd name="connsiteX89" fmla="*/ 376342 w 1905000"/>
              <a:gd name="connsiteY89" fmla="*/ 1532711 h 1613849"/>
              <a:gd name="connsiteX90" fmla="*/ 380566 w 1905000"/>
              <a:gd name="connsiteY90" fmla="*/ 1532290 h 1613849"/>
              <a:gd name="connsiteX91" fmla="*/ 381957 w 1905000"/>
              <a:gd name="connsiteY91" fmla="*/ 1532150 h 1613849"/>
              <a:gd name="connsiteX92" fmla="*/ 1223077 w 1905000"/>
              <a:gd name="connsiteY92" fmla="*/ 1523853 h 1613849"/>
              <a:gd name="connsiteX93" fmla="*/ 1208141 w 1905000"/>
              <a:gd name="connsiteY93" fmla="*/ 1525385 h 1613849"/>
              <a:gd name="connsiteX94" fmla="*/ 1213767 w 1905000"/>
              <a:gd name="connsiteY94" fmla="*/ 1532712 h 1613849"/>
              <a:gd name="connsiteX95" fmla="*/ 1217993 w 1905000"/>
              <a:gd name="connsiteY95" fmla="*/ 1532290 h 1613849"/>
              <a:gd name="connsiteX96" fmla="*/ 1219383 w 1905000"/>
              <a:gd name="connsiteY96" fmla="*/ 1532150 h 1613849"/>
              <a:gd name="connsiteX97" fmla="*/ 804363 w 1905000"/>
              <a:gd name="connsiteY97" fmla="*/ 1523853 h 1613849"/>
              <a:gd name="connsiteX98" fmla="*/ 789429 w 1905000"/>
              <a:gd name="connsiteY98" fmla="*/ 1525385 h 1613849"/>
              <a:gd name="connsiteX99" fmla="*/ 795054 w 1905000"/>
              <a:gd name="connsiteY99" fmla="*/ 1532711 h 1613849"/>
              <a:gd name="connsiteX100" fmla="*/ 799280 w 1905000"/>
              <a:gd name="connsiteY100" fmla="*/ 1532290 h 1613849"/>
              <a:gd name="connsiteX101" fmla="*/ 800670 w 1905000"/>
              <a:gd name="connsiteY101" fmla="*/ 1532150 h 1613849"/>
              <a:gd name="connsiteX102" fmla="*/ 828741 w 1905000"/>
              <a:gd name="connsiteY102" fmla="*/ 1480422 h 1613849"/>
              <a:gd name="connsiteX103" fmla="*/ 831098 w 1905000"/>
              <a:gd name="connsiteY103" fmla="*/ 1486510 h 1613849"/>
              <a:gd name="connsiteX104" fmla="*/ 828340 w 1905000"/>
              <a:gd name="connsiteY104" fmla="*/ 1492704 h 1613849"/>
              <a:gd name="connsiteX105" fmla="*/ 834787 w 1905000"/>
              <a:gd name="connsiteY105" fmla="*/ 1491918 h 1613849"/>
              <a:gd name="connsiteX106" fmla="*/ 831052 w 1905000"/>
              <a:gd name="connsiteY106" fmla="*/ 1500304 h 1613849"/>
              <a:gd name="connsiteX107" fmla="*/ 824524 w 1905000"/>
              <a:gd name="connsiteY107" fmla="*/ 1501272 h 1613849"/>
              <a:gd name="connsiteX108" fmla="*/ 823145 w 1905000"/>
              <a:gd name="connsiteY108" fmla="*/ 1504369 h 1613849"/>
              <a:gd name="connsiteX109" fmla="*/ 834341 w 1905000"/>
              <a:gd name="connsiteY109" fmla="*/ 1502961 h 1613849"/>
              <a:gd name="connsiteX110" fmla="*/ 830607 w 1905000"/>
              <a:gd name="connsiteY110" fmla="*/ 1511348 h 1613849"/>
              <a:gd name="connsiteX111" fmla="*/ 819331 w 1905000"/>
              <a:gd name="connsiteY111" fmla="*/ 1512937 h 1613849"/>
              <a:gd name="connsiteX112" fmla="*/ 816885 w 1905000"/>
              <a:gd name="connsiteY112" fmla="*/ 1518431 h 1613849"/>
              <a:gd name="connsiteX113" fmla="*/ 821832 w 1905000"/>
              <a:gd name="connsiteY113" fmla="*/ 1525212 h 1613849"/>
              <a:gd name="connsiteX114" fmla="*/ 833768 w 1905000"/>
              <a:gd name="connsiteY114" fmla="*/ 1522508 h 1613849"/>
              <a:gd name="connsiteX115" fmla="*/ 826969 w 1905000"/>
              <a:gd name="connsiteY115" fmla="*/ 1532239 h 1613849"/>
              <a:gd name="connsiteX116" fmla="*/ 831904 w 1905000"/>
              <a:gd name="connsiteY116" fmla="*/ 1538987 h 1613849"/>
              <a:gd name="connsiteX117" fmla="*/ 837999 w 1905000"/>
              <a:gd name="connsiteY117" fmla="*/ 1538504 h 1613849"/>
              <a:gd name="connsiteX118" fmla="*/ 842994 w 1905000"/>
              <a:gd name="connsiteY118" fmla="*/ 1528322 h 1613849"/>
              <a:gd name="connsiteX119" fmla="*/ 852180 w 1905000"/>
              <a:gd name="connsiteY119" fmla="*/ 1527346 h 1613849"/>
              <a:gd name="connsiteX120" fmla="*/ 847374 w 1905000"/>
              <a:gd name="connsiteY120" fmla="*/ 1537532 h 1613849"/>
              <a:gd name="connsiteX121" fmla="*/ 850740 w 1905000"/>
              <a:gd name="connsiteY121" fmla="*/ 1537215 h 1613849"/>
              <a:gd name="connsiteX122" fmla="*/ 853656 w 1905000"/>
              <a:gd name="connsiteY122" fmla="*/ 1531334 h 1613849"/>
              <a:gd name="connsiteX123" fmla="*/ 862865 w 1905000"/>
              <a:gd name="connsiteY123" fmla="*/ 1530370 h 1613849"/>
              <a:gd name="connsiteX124" fmla="*/ 860093 w 1905000"/>
              <a:gd name="connsiteY124" fmla="*/ 1536232 h 1613849"/>
              <a:gd name="connsiteX125" fmla="*/ 866876 w 1905000"/>
              <a:gd name="connsiteY125" fmla="*/ 1535542 h 1613849"/>
              <a:gd name="connsiteX126" fmla="*/ 871969 w 1905000"/>
              <a:gd name="connsiteY126" fmla="*/ 1539624 h 1613849"/>
              <a:gd name="connsiteX127" fmla="*/ 867864 w 1905000"/>
              <a:gd name="connsiteY127" fmla="*/ 1544703 h 1613849"/>
              <a:gd name="connsiteX128" fmla="*/ 861091 w 1905000"/>
              <a:gd name="connsiteY128" fmla="*/ 1545372 h 1613849"/>
              <a:gd name="connsiteX129" fmla="*/ 865013 w 1905000"/>
              <a:gd name="connsiteY129" fmla="*/ 1550558 h 1613849"/>
              <a:gd name="connsiteX130" fmla="*/ 855847 w 1905000"/>
              <a:gd name="connsiteY130" fmla="*/ 1551489 h 1613849"/>
              <a:gd name="connsiteX131" fmla="*/ 851706 w 1905000"/>
              <a:gd name="connsiteY131" fmla="*/ 1546367 h 1613849"/>
              <a:gd name="connsiteX132" fmla="*/ 848339 w 1905000"/>
              <a:gd name="connsiteY132" fmla="*/ 1546684 h 1613849"/>
              <a:gd name="connsiteX133" fmla="*/ 855204 w 1905000"/>
              <a:gd name="connsiteY133" fmla="*/ 1555673 h 1613849"/>
              <a:gd name="connsiteX134" fmla="*/ 846028 w 1905000"/>
              <a:gd name="connsiteY134" fmla="*/ 1556624 h 1613849"/>
              <a:gd name="connsiteX135" fmla="*/ 838954 w 1905000"/>
              <a:gd name="connsiteY135" fmla="*/ 1547679 h 1613849"/>
              <a:gd name="connsiteX136" fmla="*/ 833631 w 1905000"/>
              <a:gd name="connsiteY136" fmla="*/ 1548071 h 1613849"/>
              <a:gd name="connsiteX137" fmla="*/ 829947 w 1905000"/>
              <a:gd name="connsiteY137" fmla="*/ 1556346 h 1613849"/>
              <a:gd name="connsiteX138" fmla="*/ 837980 w 1905000"/>
              <a:gd name="connsiteY138" fmla="*/ 1564961 h 1613849"/>
              <a:gd name="connsiteX139" fmla="*/ 826545 w 1905000"/>
              <a:gd name="connsiteY139" fmla="*/ 1563987 h 1613849"/>
              <a:gd name="connsiteX140" fmla="*/ 822962 w 1905000"/>
              <a:gd name="connsiteY140" fmla="*/ 1572035 h 1613849"/>
              <a:gd name="connsiteX141" fmla="*/ 826141 w 1905000"/>
              <a:gd name="connsiteY141" fmla="*/ 1576458 h 1613849"/>
              <a:gd name="connsiteX142" fmla="*/ 837512 w 1905000"/>
              <a:gd name="connsiteY142" fmla="*/ 1575750 h 1613849"/>
              <a:gd name="connsiteX143" fmla="*/ 842944 w 1905000"/>
              <a:gd name="connsiteY143" fmla="*/ 1583207 h 1613849"/>
              <a:gd name="connsiteX144" fmla="*/ 831682 w 1905000"/>
              <a:gd name="connsiteY144" fmla="*/ 1584098 h 1613849"/>
              <a:gd name="connsiteX145" fmla="*/ 833699 w 1905000"/>
              <a:gd name="connsiteY145" fmla="*/ 1586811 h 1613849"/>
              <a:gd name="connsiteX146" fmla="*/ 840276 w 1905000"/>
              <a:gd name="connsiteY146" fmla="*/ 1586462 h 1613849"/>
              <a:gd name="connsiteX147" fmla="*/ 845718 w 1905000"/>
              <a:gd name="connsiteY147" fmla="*/ 1593896 h 1613849"/>
              <a:gd name="connsiteX148" fmla="*/ 839249 w 1905000"/>
              <a:gd name="connsiteY148" fmla="*/ 1594429 h 1613849"/>
              <a:gd name="connsiteX149" fmla="*/ 843252 w 1905000"/>
              <a:gd name="connsiteY149" fmla="*/ 1599923 h 1613849"/>
              <a:gd name="connsiteX150" fmla="*/ 842256 w 1905000"/>
              <a:gd name="connsiteY150" fmla="*/ 1606359 h 1613849"/>
              <a:gd name="connsiteX151" fmla="*/ 835805 w 1905000"/>
              <a:gd name="connsiteY151" fmla="*/ 1605329 h 1613849"/>
              <a:gd name="connsiteX152" fmla="*/ 831779 w 1905000"/>
              <a:gd name="connsiteY152" fmla="*/ 1599826 h 1613849"/>
              <a:gd name="connsiteX153" fmla="*/ 829278 w 1905000"/>
              <a:gd name="connsiteY153" fmla="*/ 1605809 h 1613849"/>
              <a:gd name="connsiteX154" fmla="*/ 823823 w 1905000"/>
              <a:gd name="connsiteY154" fmla="*/ 1598342 h 1613849"/>
              <a:gd name="connsiteX155" fmla="*/ 826218 w 1905000"/>
              <a:gd name="connsiteY155" fmla="*/ 1592230 h 1613849"/>
              <a:gd name="connsiteX156" fmla="*/ 824235 w 1905000"/>
              <a:gd name="connsiteY156" fmla="*/ 1589505 h 1613849"/>
              <a:gd name="connsiteX157" fmla="*/ 819890 w 1905000"/>
              <a:gd name="connsiteY157" fmla="*/ 1599869 h 1613849"/>
              <a:gd name="connsiteX158" fmla="*/ 814458 w 1905000"/>
              <a:gd name="connsiteY158" fmla="*/ 1592412 h 1613849"/>
              <a:gd name="connsiteX159" fmla="*/ 818674 w 1905000"/>
              <a:gd name="connsiteY159" fmla="*/ 1581909 h 1613849"/>
              <a:gd name="connsiteX160" fmla="*/ 815622 w 1905000"/>
              <a:gd name="connsiteY160" fmla="*/ 1577625 h 1613849"/>
              <a:gd name="connsiteX161" fmla="*/ 806645 w 1905000"/>
              <a:gd name="connsiteY161" fmla="*/ 1578558 h 1613849"/>
              <a:gd name="connsiteX162" fmla="*/ 803223 w 1905000"/>
              <a:gd name="connsiteY162" fmla="*/ 1589712 h 1613849"/>
              <a:gd name="connsiteX163" fmla="*/ 798327 w 1905000"/>
              <a:gd name="connsiteY163" fmla="*/ 1579405 h 1613849"/>
              <a:gd name="connsiteX164" fmla="*/ 789327 w 1905000"/>
              <a:gd name="connsiteY164" fmla="*/ 1580329 h 1613849"/>
              <a:gd name="connsiteX165" fmla="*/ 787193 w 1905000"/>
              <a:gd name="connsiteY165" fmla="*/ 1585122 h 1613849"/>
              <a:gd name="connsiteX166" fmla="*/ 793566 w 1905000"/>
              <a:gd name="connsiteY166" fmla="*/ 1594542 h 1613849"/>
              <a:gd name="connsiteX167" fmla="*/ 789812 w 1905000"/>
              <a:gd name="connsiteY167" fmla="*/ 1602974 h 1613849"/>
              <a:gd name="connsiteX168" fmla="*/ 783378 w 1905000"/>
              <a:gd name="connsiteY168" fmla="*/ 1593689 h 1613849"/>
              <a:gd name="connsiteX169" fmla="*/ 782009 w 1905000"/>
              <a:gd name="connsiteY169" fmla="*/ 1596764 h 1613849"/>
              <a:gd name="connsiteX170" fmla="*/ 785658 w 1905000"/>
              <a:gd name="connsiteY170" fmla="*/ 1602262 h 1613849"/>
              <a:gd name="connsiteX171" fmla="*/ 781904 w 1905000"/>
              <a:gd name="connsiteY171" fmla="*/ 1610695 h 1613849"/>
              <a:gd name="connsiteX172" fmla="*/ 778184 w 1905000"/>
              <a:gd name="connsiteY172" fmla="*/ 1605355 h 1613849"/>
              <a:gd name="connsiteX173" fmla="*/ 775426 w 1905000"/>
              <a:gd name="connsiteY173" fmla="*/ 1611549 h 1613849"/>
              <a:gd name="connsiteX174" fmla="*/ 769336 w 1905000"/>
              <a:gd name="connsiteY174" fmla="*/ 1613848 h 1613849"/>
              <a:gd name="connsiteX175" fmla="*/ 766969 w 1905000"/>
              <a:gd name="connsiteY175" fmla="*/ 1607783 h 1613849"/>
              <a:gd name="connsiteX176" fmla="*/ 769726 w 1905000"/>
              <a:gd name="connsiteY176" fmla="*/ 1601588 h 1613849"/>
              <a:gd name="connsiteX177" fmla="*/ 763292 w 1905000"/>
              <a:gd name="connsiteY177" fmla="*/ 1602408 h 1613849"/>
              <a:gd name="connsiteX178" fmla="*/ 767046 w 1905000"/>
              <a:gd name="connsiteY178" fmla="*/ 1593975 h 1613849"/>
              <a:gd name="connsiteX179" fmla="*/ 773551 w 1905000"/>
              <a:gd name="connsiteY179" fmla="*/ 1592998 h 1613849"/>
              <a:gd name="connsiteX180" fmla="*/ 774920 w 1905000"/>
              <a:gd name="connsiteY180" fmla="*/ 1589924 h 1613849"/>
              <a:gd name="connsiteX181" fmla="*/ 763715 w 1905000"/>
              <a:gd name="connsiteY181" fmla="*/ 1591355 h 1613849"/>
              <a:gd name="connsiteX182" fmla="*/ 767470 w 1905000"/>
              <a:gd name="connsiteY182" fmla="*/ 1582922 h 1613849"/>
              <a:gd name="connsiteX183" fmla="*/ 778735 w 1905000"/>
              <a:gd name="connsiteY183" fmla="*/ 1581355 h 1613849"/>
              <a:gd name="connsiteX184" fmla="*/ 781059 w 1905000"/>
              <a:gd name="connsiteY184" fmla="*/ 1576133 h 1613849"/>
              <a:gd name="connsiteX185" fmla="*/ 776067 w 1905000"/>
              <a:gd name="connsiteY185" fmla="*/ 1569333 h 1613849"/>
              <a:gd name="connsiteX186" fmla="*/ 764220 w 1905000"/>
              <a:gd name="connsiteY186" fmla="*/ 1572022 h 1613849"/>
              <a:gd name="connsiteX187" fmla="*/ 770954 w 1905000"/>
              <a:gd name="connsiteY187" fmla="*/ 1562315 h 1613849"/>
              <a:gd name="connsiteX188" fmla="*/ 765770 w 1905000"/>
              <a:gd name="connsiteY188" fmla="*/ 1555213 h 1613849"/>
              <a:gd name="connsiteX189" fmla="*/ 760100 w 1905000"/>
              <a:gd name="connsiteY189" fmla="*/ 1555777 h 1613849"/>
              <a:gd name="connsiteX190" fmla="*/ 755073 w 1905000"/>
              <a:gd name="connsiteY190" fmla="*/ 1565972 h 1613849"/>
              <a:gd name="connsiteX191" fmla="*/ 745896 w 1905000"/>
              <a:gd name="connsiteY191" fmla="*/ 1566924 h 1613849"/>
              <a:gd name="connsiteX192" fmla="*/ 750702 w 1905000"/>
              <a:gd name="connsiteY192" fmla="*/ 1556738 h 1613849"/>
              <a:gd name="connsiteX193" fmla="*/ 747339 w 1905000"/>
              <a:gd name="connsiteY193" fmla="*/ 1557111 h 1613849"/>
              <a:gd name="connsiteX194" fmla="*/ 744400 w 1905000"/>
              <a:gd name="connsiteY194" fmla="*/ 1562980 h 1613849"/>
              <a:gd name="connsiteX195" fmla="*/ 735233 w 1905000"/>
              <a:gd name="connsiteY195" fmla="*/ 1563911 h 1613849"/>
              <a:gd name="connsiteX196" fmla="*/ 737996 w 1905000"/>
              <a:gd name="connsiteY196" fmla="*/ 1558070 h 1613849"/>
              <a:gd name="connsiteX197" fmla="*/ 731222 w 1905000"/>
              <a:gd name="connsiteY197" fmla="*/ 1558739 h 1613849"/>
              <a:gd name="connsiteX198" fmla="*/ 726130 w 1905000"/>
              <a:gd name="connsiteY198" fmla="*/ 1554657 h 1613849"/>
              <a:gd name="connsiteX199" fmla="*/ 730257 w 1905000"/>
              <a:gd name="connsiteY199" fmla="*/ 1549586 h 1613849"/>
              <a:gd name="connsiteX200" fmla="*/ 736986 w 1905000"/>
              <a:gd name="connsiteY200" fmla="*/ 1548898 h 1613849"/>
              <a:gd name="connsiteX201" fmla="*/ 733075 w 1905000"/>
              <a:gd name="connsiteY201" fmla="*/ 1543744 h 1613849"/>
              <a:gd name="connsiteX202" fmla="*/ 742252 w 1905000"/>
              <a:gd name="connsiteY202" fmla="*/ 1542791 h 1613849"/>
              <a:gd name="connsiteX203" fmla="*/ 746361 w 1905000"/>
              <a:gd name="connsiteY203" fmla="*/ 1547926 h 1613849"/>
              <a:gd name="connsiteX204" fmla="*/ 749736 w 1905000"/>
              <a:gd name="connsiteY204" fmla="*/ 1547586 h 1613849"/>
              <a:gd name="connsiteX205" fmla="*/ 742862 w 1905000"/>
              <a:gd name="connsiteY205" fmla="*/ 1538621 h 1613849"/>
              <a:gd name="connsiteX206" fmla="*/ 752072 w 1905000"/>
              <a:gd name="connsiteY206" fmla="*/ 1537656 h 1613849"/>
              <a:gd name="connsiteX207" fmla="*/ 759112 w 1905000"/>
              <a:gd name="connsiteY207" fmla="*/ 1546614 h 1613849"/>
              <a:gd name="connsiteX208" fmla="*/ 765398 w 1905000"/>
              <a:gd name="connsiteY208" fmla="*/ 1545946 h 1613849"/>
              <a:gd name="connsiteX209" fmla="*/ 768589 w 1905000"/>
              <a:gd name="connsiteY209" fmla="*/ 1538779 h 1613849"/>
              <a:gd name="connsiteX210" fmla="*/ 759963 w 1905000"/>
              <a:gd name="connsiteY210" fmla="*/ 1529548 h 1613849"/>
              <a:gd name="connsiteX211" fmla="*/ 772242 w 1905000"/>
              <a:gd name="connsiteY211" fmla="*/ 1530572 h 1613849"/>
              <a:gd name="connsiteX212" fmla="*/ 775735 w 1905000"/>
              <a:gd name="connsiteY212" fmla="*/ 1522728 h 1613849"/>
              <a:gd name="connsiteX213" fmla="*/ 771924 w 1905000"/>
              <a:gd name="connsiteY213" fmla="*/ 1517836 h 1613849"/>
              <a:gd name="connsiteX214" fmla="*/ 760589 w 1905000"/>
              <a:gd name="connsiteY214" fmla="*/ 1518586 h 1613849"/>
              <a:gd name="connsiteX215" fmla="*/ 755111 w 1905000"/>
              <a:gd name="connsiteY215" fmla="*/ 1511108 h 1613849"/>
              <a:gd name="connsiteX216" fmla="*/ 766384 w 1905000"/>
              <a:gd name="connsiteY216" fmla="*/ 1510195 h 1613849"/>
              <a:gd name="connsiteX217" fmla="*/ 764368 w 1905000"/>
              <a:gd name="connsiteY217" fmla="*/ 1507482 h 1613849"/>
              <a:gd name="connsiteX218" fmla="*/ 757813 w 1905000"/>
              <a:gd name="connsiteY218" fmla="*/ 1507841 h 1613849"/>
              <a:gd name="connsiteX219" fmla="*/ 752380 w 1905000"/>
              <a:gd name="connsiteY219" fmla="*/ 1500385 h 1613849"/>
              <a:gd name="connsiteX220" fmla="*/ 758827 w 1905000"/>
              <a:gd name="connsiteY220" fmla="*/ 1499841 h 1613849"/>
              <a:gd name="connsiteX221" fmla="*/ 754846 w 1905000"/>
              <a:gd name="connsiteY221" fmla="*/ 1494358 h 1613849"/>
              <a:gd name="connsiteX222" fmla="*/ 755842 w 1905000"/>
              <a:gd name="connsiteY222" fmla="*/ 1487921 h 1613849"/>
              <a:gd name="connsiteX223" fmla="*/ 762306 w 1905000"/>
              <a:gd name="connsiteY223" fmla="*/ 1488984 h 1613849"/>
              <a:gd name="connsiteX224" fmla="*/ 766320 w 1905000"/>
              <a:gd name="connsiteY224" fmla="*/ 1494454 h 1613849"/>
              <a:gd name="connsiteX225" fmla="*/ 768811 w 1905000"/>
              <a:gd name="connsiteY225" fmla="*/ 1488494 h 1613849"/>
              <a:gd name="connsiteX226" fmla="*/ 774234 w 1905000"/>
              <a:gd name="connsiteY226" fmla="*/ 1495973 h 1613849"/>
              <a:gd name="connsiteX227" fmla="*/ 771847 w 1905000"/>
              <a:gd name="connsiteY227" fmla="*/ 1502063 h 1613849"/>
              <a:gd name="connsiteX228" fmla="*/ 773877 w 1905000"/>
              <a:gd name="connsiteY228" fmla="*/ 1504808 h 1613849"/>
              <a:gd name="connsiteX229" fmla="*/ 778185 w 1905000"/>
              <a:gd name="connsiteY229" fmla="*/ 1494401 h 1613849"/>
              <a:gd name="connsiteX230" fmla="*/ 783607 w 1905000"/>
              <a:gd name="connsiteY230" fmla="*/ 1501881 h 1613849"/>
              <a:gd name="connsiteX231" fmla="*/ 779405 w 1905000"/>
              <a:gd name="connsiteY231" fmla="*/ 1512416 h 1613849"/>
              <a:gd name="connsiteX232" fmla="*/ 783428 w 1905000"/>
              <a:gd name="connsiteY232" fmla="*/ 1517621 h 1613849"/>
              <a:gd name="connsiteX233" fmla="*/ 791049 w 1905000"/>
              <a:gd name="connsiteY233" fmla="*/ 1516816 h 1613849"/>
              <a:gd name="connsiteX234" fmla="*/ 794775 w 1905000"/>
              <a:gd name="connsiteY234" fmla="*/ 1504794 h 1613849"/>
              <a:gd name="connsiteX235" fmla="*/ 800039 w 1905000"/>
              <a:gd name="connsiteY235" fmla="*/ 1515915 h 1613849"/>
              <a:gd name="connsiteX236" fmla="*/ 808279 w 1905000"/>
              <a:gd name="connsiteY236" fmla="*/ 1515060 h 1613849"/>
              <a:gd name="connsiteX237" fmla="*/ 810896 w 1905000"/>
              <a:gd name="connsiteY237" fmla="*/ 1509182 h 1613849"/>
              <a:gd name="connsiteX238" fmla="*/ 804509 w 1905000"/>
              <a:gd name="connsiteY238" fmla="*/ 1499729 h 1613849"/>
              <a:gd name="connsiteX239" fmla="*/ 808244 w 1905000"/>
              <a:gd name="connsiteY239" fmla="*/ 1491342 h 1613849"/>
              <a:gd name="connsiteX240" fmla="*/ 814711 w 1905000"/>
              <a:gd name="connsiteY240" fmla="*/ 1500613 h 1613849"/>
              <a:gd name="connsiteX241" fmla="*/ 816090 w 1905000"/>
              <a:gd name="connsiteY241" fmla="*/ 1497517 h 1613849"/>
              <a:gd name="connsiteX242" fmla="*/ 812441 w 1905000"/>
              <a:gd name="connsiteY242" fmla="*/ 1492018 h 1613849"/>
              <a:gd name="connsiteX243" fmla="*/ 816175 w 1905000"/>
              <a:gd name="connsiteY243" fmla="*/ 1483631 h 1613849"/>
              <a:gd name="connsiteX244" fmla="*/ 819904 w 1905000"/>
              <a:gd name="connsiteY244" fmla="*/ 1488949 h 1613849"/>
              <a:gd name="connsiteX245" fmla="*/ 822662 w 1905000"/>
              <a:gd name="connsiteY245" fmla="*/ 1482754 h 1613849"/>
              <a:gd name="connsiteX246" fmla="*/ 1247454 w 1905000"/>
              <a:gd name="connsiteY246" fmla="*/ 1480422 h 1613849"/>
              <a:gd name="connsiteX247" fmla="*/ 1249810 w 1905000"/>
              <a:gd name="connsiteY247" fmla="*/ 1486509 h 1613849"/>
              <a:gd name="connsiteX248" fmla="*/ 1247052 w 1905000"/>
              <a:gd name="connsiteY248" fmla="*/ 1492704 h 1613849"/>
              <a:gd name="connsiteX249" fmla="*/ 1253499 w 1905000"/>
              <a:gd name="connsiteY249" fmla="*/ 1491917 h 1613849"/>
              <a:gd name="connsiteX250" fmla="*/ 1249765 w 1905000"/>
              <a:gd name="connsiteY250" fmla="*/ 1500304 h 1613849"/>
              <a:gd name="connsiteX251" fmla="*/ 1243238 w 1905000"/>
              <a:gd name="connsiteY251" fmla="*/ 1501272 h 1613849"/>
              <a:gd name="connsiteX252" fmla="*/ 1241859 w 1905000"/>
              <a:gd name="connsiteY252" fmla="*/ 1504370 h 1613849"/>
              <a:gd name="connsiteX253" fmla="*/ 1253053 w 1905000"/>
              <a:gd name="connsiteY253" fmla="*/ 1502961 h 1613849"/>
              <a:gd name="connsiteX254" fmla="*/ 1249319 w 1905000"/>
              <a:gd name="connsiteY254" fmla="*/ 1511348 h 1613849"/>
              <a:gd name="connsiteX255" fmla="*/ 1238044 w 1905000"/>
              <a:gd name="connsiteY255" fmla="*/ 1512937 h 1613849"/>
              <a:gd name="connsiteX256" fmla="*/ 1235599 w 1905000"/>
              <a:gd name="connsiteY256" fmla="*/ 1518431 h 1613849"/>
              <a:gd name="connsiteX257" fmla="*/ 1240546 w 1905000"/>
              <a:gd name="connsiteY257" fmla="*/ 1525212 h 1613849"/>
              <a:gd name="connsiteX258" fmla="*/ 1252481 w 1905000"/>
              <a:gd name="connsiteY258" fmla="*/ 1522507 h 1613849"/>
              <a:gd name="connsiteX259" fmla="*/ 1245682 w 1905000"/>
              <a:gd name="connsiteY259" fmla="*/ 1532239 h 1613849"/>
              <a:gd name="connsiteX260" fmla="*/ 1250617 w 1905000"/>
              <a:gd name="connsiteY260" fmla="*/ 1538987 h 1613849"/>
              <a:gd name="connsiteX261" fmla="*/ 1256712 w 1905000"/>
              <a:gd name="connsiteY261" fmla="*/ 1538504 h 1613849"/>
              <a:gd name="connsiteX262" fmla="*/ 1261706 w 1905000"/>
              <a:gd name="connsiteY262" fmla="*/ 1528321 h 1613849"/>
              <a:gd name="connsiteX263" fmla="*/ 1270894 w 1905000"/>
              <a:gd name="connsiteY263" fmla="*/ 1527347 h 1613849"/>
              <a:gd name="connsiteX264" fmla="*/ 1266087 w 1905000"/>
              <a:gd name="connsiteY264" fmla="*/ 1537532 h 1613849"/>
              <a:gd name="connsiteX265" fmla="*/ 1269453 w 1905000"/>
              <a:gd name="connsiteY265" fmla="*/ 1537215 h 1613849"/>
              <a:gd name="connsiteX266" fmla="*/ 1272369 w 1905000"/>
              <a:gd name="connsiteY266" fmla="*/ 1531335 h 1613849"/>
              <a:gd name="connsiteX267" fmla="*/ 1281578 w 1905000"/>
              <a:gd name="connsiteY267" fmla="*/ 1530370 h 1613849"/>
              <a:gd name="connsiteX268" fmla="*/ 1278806 w 1905000"/>
              <a:gd name="connsiteY268" fmla="*/ 1536232 h 1613849"/>
              <a:gd name="connsiteX269" fmla="*/ 1285590 w 1905000"/>
              <a:gd name="connsiteY269" fmla="*/ 1535542 h 1613849"/>
              <a:gd name="connsiteX270" fmla="*/ 1290681 w 1905000"/>
              <a:gd name="connsiteY270" fmla="*/ 1539624 h 1613849"/>
              <a:gd name="connsiteX271" fmla="*/ 1286578 w 1905000"/>
              <a:gd name="connsiteY271" fmla="*/ 1544704 h 1613849"/>
              <a:gd name="connsiteX272" fmla="*/ 1279804 w 1905000"/>
              <a:gd name="connsiteY272" fmla="*/ 1545372 h 1613849"/>
              <a:gd name="connsiteX273" fmla="*/ 1283727 w 1905000"/>
              <a:gd name="connsiteY273" fmla="*/ 1550558 h 1613849"/>
              <a:gd name="connsiteX274" fmla="*/ 1274560 w 1905000"/>
              <a:gd name="connsiteY274" fmla="*/ 1551489 h 1613849"/>
              <a:gd name="connsiteX275" fmla="*/ 1270418 w 1905000"/>
              <a:gd name="connsiteY275" fmla="*/ 1546367 h 1613849"/>
              <a:gd name="connsiteX276" fmla="*/ 1267053 w 1905000"/>
              <a:gd name="connsiteY276" fmla="*/ 1546684 h 1613849"/>
              <a:gd name="connsiteX277" fmla="*/ 1273916 w 1905000"/>
              <a:gd name="connsiteY277" fmla="*/ 1555672 h 1613849"/>
              <a:gd name="connsiteX278" fmla="*/ 1264740 w 1905000"/>
              <a:gd name="connsiteY278" fmla="*/ 1556625 h 1613849"/>
              <a:gd name="connsiteX279" fmla="*/ 1257667 w 1905000"/>
              <a:gd name="connsiteY279" fmla="*/ 1547679 h 1613849"/>
              <a:gd name="connsiteX280" fmla="*/ 1252344 w 1905000"/>
              <a:gd name="connsiteY280" fmla="*/ 1548072 h 1613849"/>
              <a:gd name="connsiteX281" fmla="*/ 1248660 w 1905000"/>
              <a:gd name="connsiteY281" fmla="*/ 1556347 h 1613849"/>
              <a:gd name="connsiteX282" fmla="*/ 1256693 w 1905000"/>
              <a:gd name="connsiteY282" fmla="*/ 1564961 h 1613849"/>
              <a:gd name="connsiteX283" fmla="*/ 1245258 w 1905000"/>
              <a:gd name="connsiteY283" fmla="*/ 1563987 h 1613849"/>
              <a:gd name="connsiteX284" fmla="*/ 1241675 w 1905000"/>
              <a:gd name="connsiteY284" fmla="*/ 1572035 h 1613849"/>
              <a:gd name="connsiteX285" fmla="*/ 1244854 w 1905000"/>
              <a:gd name="connsiteY285" fmla="*/ 1576458 h 1613849"/>
              <a:gd name="connsiteX286" fmla="*/ 1256225 w 1905000"/>
              <a:gd name="connsiteY286" fmla="*/ 1575750 h 1613849"/>
              <a:gd name="connsiteX287" fmla="*/ 1261657 w 1905000"/>
              <a:gd name="connsiteY287" fmla="*/ 1583207 h 1613849"/>
              <a:gd name="connsiteX288" fmla="*/ 1250395 w 1905000"/>
              <a:gd name="connsiteY288" fmla="*/ 1584099 h 1613849"/>
              <a:gd name="connsiteX289" fmla="*/ 1252412 w 1905000"/>
              <a:gd name="connsiteY289" fmla="*/ 1586811 h 1613849"/>
              <a:gd name="connsiteX290" fmla="*/ 1258989 w 1905000"/>
              <a:gd name="connsiteY290" fmla="*/ 1586461 h 1613849"/>
              <a:gd name="connsiteX291" fmla="*/ 1264432 w 1905000"/>
              <a:gd name="connsiteY291" fmla="*/ 1593897 h 1613849"/>
              <a:gd name="connsiteX292" fmla="*/ 1257962 w 1905000"/>
              <a:gd name="connsiteY292" fmla="*/ 1594429 h 1613849"/>
              <a:gd name="connsiteX293" fmla="*/ 1261965 w 1905000"/>
              <a:gd name="connsiteY293" fmla="*/ 1599923 h 1613849"/>
              <a:gd name="connsiteX294" fmla="*/ 1260969 w 1905000"/>
              <a:gd name="connsiteY294" fmla="*/ 1606359 h 1613849"/>
              <a:gd name="connsiteX295" fmla="*/ 1254518 w 1905000"/>
              <a:gd name="connsiteY295" fmla="*/ 1605329 h 1613849"/>
              <a:gd name="connsiteX296" fmla="*/ 1250492 w 1905000"/>
              <a:gd name="connsiteY296" fmla="*/ 1599825 h 1613849"/>
              <a:gd name="connsiteX297" fmla="*/ 1247991 w 1905000"/>
              <a:gd name="connsiteY297" fmla="*/ 1605809 h 1613849"/>
              <a:gd name="connsiteX298" fmla="*/ 1242536 w 1905000"/>
              <a:gd name="connsiteY298" fmla="*/ 1598342 h 1613849"/>
              <a:gd name="connsiteX299" fmla="*/ 1244932 w 1905000"/>
              <a:gd name="connsiteY299" fmla="*/ 1592231 h 1613849"/>
              <a:gd name="connsiteX300" fmla="*/ 1242947 w 1905000"/>
              <a:gd name="connsiteY300" fmla="*/ 1589504 h 1613849"/>
              <a:gd name="connsiteX301" fmla="*/ 1238604 w 1905000"/>
              <a:gd name="connsiteY301" fmla="*/ 1599869 h 1613849"/>
              <a:gd name="connsiteX302" fmla="*/ 1233172 w 1905000"/>
              <a:gd name="connsiteY302" fmla="*/ 1592412 h 1613849"/>
              <a:gd name="connsiteX303" fmla="*/ 1237387 w 1905000"/>
              <a:gd name="connsiteY303" fmla="*/ 1581910 h 1613849"/>
              <a:gd name="connsiteX304" fmla="*/ 1234335 w 1905000"/>
              <a:gd name="connsiteY304" fmla="*/ 1577626 h 1613849"/>
              <a:gd name="connsiteX305" fmla="*/ 1225357 w 1905000"/>
              <a:gd name="connsiteY305" fmla="*/ 1578559 h 1613849"/>
              <a:gd name="connsiteX306" fmla="*/ 1221936 w 1905000"/>
              <a:gd name="connsiteY306" fmla="*/ 1589713 h 1613849"/>
              <a:gd name="connsiteX307" fmla="*/ 1217041 w 1905000"/>
              <a:gd name="connsiteY307" fmla="*/ 1579406 h 1613849"/>
              <a:gd name="connsiteX308" fmla="*/ 1208039 w 1905000"/>
              <a:gd name="connsiteY308" fmla="*/ 1580329 h 1613849"/>
              <a:gd name="connsiteX309" fmla="*/ 1205905 w 1905000"/>
              <a:gd name="connsiteY309" fmla="*/ 1585121 h 1613849"/>
              <a:gd name="connsiteX310" fmla="*/ 1212280 w 1905000"/>
              <a:gd name="connsiteY310" fmla="*/ 1594542 h 1613849"/>
              <a:gd name="connsiteX311" fmla="*/ 1208526 w 1905000"/>
              <a:gd name="connsiteY311" fmla="*/ 1602974 h 1613849"/>
              <a:gd name="connsiteX312" fmla="*/ 1202091 w 1905000"/>
              <a:gd name="connsiteY312" fmla="*/ 1593689 h 1613849"/>
              <a:gd name="connsiteX313" fmla="*/ 1200722 w 1905000"/>
              <a:gd name="connsiteY313" fmla="*/ 1596764 h 1613849"/>
              <a:gd name="connsiteX314" fmla="*/ 1204371 w 1905000"/>
              <a:gd name="connsiteY314" fmla="*/ 1602262 h 1613849"/>
              <a:gd name="connsiteX315" fmla="*/ 1200617 w 1905000"/>
              <a:gd name="connsiteY315" fmla="*/ 1610695 h 1613849"/>
              <a:gd name="connsiteX316" fmla="*/ 1196897 w 1905000"/>
              <a:gd name="connsiteY316" fmla="*/ 1605354 h 1613849"/>
              <a:gd name="connsiteX317" fmla="*/ 1194139 w 1905000"/>
              <a:gd name="connsiteY317" fmla="*/ 1611549 h 1613849"/>
              <a:gd name="connsiteX318" fmla="*/ 1188049 w 1905000"/>
              <a:gd name="connsiteY318" fmla="*/ 1613849 h 1613849"/>
              <a:gd name="connsiteX319" fmla="*/ 1185682 w 1905000"/>
              <a:gd name="connsiteY319" fmla="*/ 1607783 h 1613849"/>
              <a:gd name="connsiteX320" fmla="*/ 1188440 w 1905000"/>
              <a:gd name="connsiteY320" fmla="*/ 1601588 h 1613849"/>
              <a:gd name="connsiteX321" fmla="*/ 1182005 w 1905000"/>
              <a:gd name="connsiteY321" fmla="*/ 1602408 h 1613849"/>
              <a:gd name="connsiteX322" fmla="*/ 1185760 w 1905000"/>
              <a:gd name="connsiteY322" fmla="*/ 1593975 h 1613849"/>
              <a:gd name="connsiteX323" fmla="*/ 1192265 w 1905000"/>
              <a:gd name="connsiteY323" fmla="*/ 1592998 h 1613849"/>
              <a:gd name="connsiteX324" fmla="*/ 1193633 w 1905000"/>
              <a:gd name="connsiteY324" fmla="*/ 1589924 h 1613849"/>
              <a:gd name="connsiteX325" fmla="*/ 1182428 w 1905000"/>
              <a:gd name="connsiteY325" fmla="*/ 1591355 h 1613849"/>
              <a:gd name="connsiteX326" fmla="*/ 1186182 w 1905000"/>
              <a:gd name="connsiteY326" fmla="*/ 1582922 h 1613849"/>
              <a:gd name="connsiteX327" fmla="*/ 1197448 w 1905000"/>
              <a:gd name="connsiteY327" fmla="*/ 1581355 h 1613849"/>
              <a:gd name="connsiteX328" fmla="*/ 1199773 w 1905000"/>
              <a:gd name="connsiteY328" fmla="*/ 1576133 h 1613849"/>
              <a:gd name="connsiteX329" fmla="*/ 1194780 w 1905000"/>
              <a:gd name="connsiteY329" fmla="*/ 1569333 h 1613849"/>
              <a:gd name="connsiteX330" fmla="*/ 1182933 w 1905000"/>
              <a:gd name="connsiteY330" fmla="*/ 1572022 h 1613849"/>
              <a:gd name="connsiteX331" fmla="*/ 1189667 w 1905000"/>
              <a:gd name="connsiteY331" fmla="*/ 1562315 h 1613849"/>
              <a:gd name="connsiteX332" fmla="*/ 1184483 w 1905000"/>
              <a:gd name="connsiteY332" fmla="*/ 1555213 h 1613849"/>
              <a:gd name="connsiteX333" fmla="*/ 1178812 w 1905000"/>
              <a:gd name="connsiteY333" fmla="*/ 1555776 h 1613849"/>
              <a:gd name="connsiteX334" fmla="*/ 1173785 w 1905000"/>
              <a:gd name="connsiteY334" fmla="*/ 1565972 h 1613849"/>
              <a:gd name="connsiteX335" fmla="*/ 1164609 w 1905000"/>
              <a:gd name="connsiteY335" fmla="*/ 1566924 h 1613849"/>
              <a:gd name="connsiteX336" fmla="*/ 1169414 w 1905000"/>
              <a:gd name="connsiteY336" fmla="*/ 1556739 h 1613849"/>
              <a:gd name="connsiteX337" fmla="*/ 1166051 w 1905000"/>
              <a:gd name="connsiteY337" fmla="*/ 1557110 h 1613849"/>
              <a:gd name="connsiteX338" fmla="*/ 1163113 w 1905000"/>
              <a:gd name="connsiteY338" fmla="*/ 1562981 h 1613849"/>
              <a:gd name="connsiteX339" fmla="*/ 1153946 w 1905000"/>
              <a:gd name="connsiteY339" fmla="*/ 1563911 h 1613849"/>
              <a:gd name="connsiteX340" fmla="*/ 1156709 w 1905000"/>
              <a:gd name="connsiteY340" fmla="*/ 1558070 h 1613849"/>
              <a:gd name="connsiteX341" fmla="*/ 1149936 w 1905000"/>
              <a:gd name="connsiteY341" fmla="*/ 1558739 h 1613849"/>
              <a:gd name="connsiteX342" fmla="*/ 1144843 w 1905000"/>
              <a:gd name="connsiteY342" fmla="*/ 1554657 h 1613849"/>
              <a:gd name="connsiteX343" fmla="*/ 1148969 w 1905000"/>
              <a:gd name="connsiteY343" fmla="*/ 1549587 h 1613849"/>
              <a:gd name="connsiteX344" fmla="*/ 1155699 w 1905000"/>
              <a:gd name="connsiteY344" fmla="*/ 1548898 h 1613849"/>
              <a:gd name="connsiteX345" fmla="*/ 1151788 w 1905000"/>
              <a:gd name="connsiteY345" fmla="*/ 1543744 h 1613849"/>
              <a:gd name="connsiteX346" fmla="*/ 1160964 w 1905000"/>
              <a:gd name="connsiteY346" fmla="*/ 1542792 h 1613849"/>
              <a:gd name="connsiteX347" fmla="*/ 1165074 w 1905000"/>
              <a:gd name="connsiteY347" fmla="*/ 1547926 h 1613849"/>
              <a:gd name="connsiteX348" fmla="*/ 1168450 w 1905000"/>
              <a:gd name="connsiteY348" fmla="*/ 1547587 h 1613849"/>
              <a:gd name="connsiteX349" fmla="*/ 1161575 w 1905000"/>
              <a:gd name="connsiteY349" fmla="*/ 1538621 h 1613849"/>
              <a:gd name="connsiteX350" fmla="*/ 1170784 w 1905000"/>
              <a:gd name="connsiteY350" fmla="*/ 1537656 h 1613849"/>
              <a:gd name="connsiteX351" fmla="*/ 1177825 w 1905000"/>
              <a:gd name="connsiteY351" fmla="*/ 1546614 h 1613849"/>
              <a:gd name="connsiteX352" fmla="*/ 1184111 w 1905000"/>
              <a:gd name="connsiteY352" fmla="*/ 1545946 h 1613849"/>
              <a:gd name="connsiteX353" fmla="*/ 1187301 w 1905000"/>
              <a:gd name="connsiteY353" fmla="*/ 1538780 h 1613849"/>
              <a:gd name="connsiteX354" fmla="*/ 1178676 w 1905000"/>
              <a:gd name="connsiteY354" fmla="*/ 1529548 h 1613849"/>
              <a:gd name="connsiteX355" fmla="*/ 1190956 w 1905000"/>
              <a:gd name="connsiteY355" fmla="*/ 1530573 h 1613849"/>
              <a:gd name="connsiteX356" fmla="*/ 1194448 w 1905000"/>
              <a:gd name="connsiteY356" fmla="*/ 1522728 h 1613849"/>
              <a:gd name="connsiteX357" fmla="*/ 1190638 w 1905000"/>
              <a:gd name="connsiteY357" fmla="*/ 1517836 h 1613849"/>
              <a:gd name="connsiteX358" fmla="*/ 1179302 w 1905000"/>
              <a:gd name="connsiteY358" fmla="*/ 1518585 h 1613849"/>
              <a:gd name="connsiteX359" fmla="*/ 1173825 w 1905000"/>
              <a:gd name="connsiteY359" fmla="*/ 1511109 h 1613849"/>
              <a:gd name="connsiteX360" fmla="*/ 1185097 w 1905000"/>
              <a:gd name="connsiteY360" fmla="*/ 1510195 h 1613849"/>
              <a:gd name="connsiteX361" fmla="*/ 1183081 w 1905000"/>
              <a:gd name="connsiteY361" fmla="*/ 1507482 h 1613849"/>
              <a:gd name="connsiteX362" fmla="*/ 1176525 w 1905000"/>
              <a:gd name="connsiteY362" fmla="*/ 1507841 h 1613849"/>
              <a:gd name="connsiteX363" fmla="*/ 1171093 w 1905000"/>
              <a:gd name="connsiteY363" fmla="*/ 1500384 h 1613849"/>
              <a:gd name="connsiteX364" fmla="*/ 1177540 w 1905000"/>
              <a:gd name="connsiteY364" fmla="*/ 1499841 h 1613849"/>
              <a:gd name="connsiteX365" fmla="*/ 1173559 w 1905000"/>
              <a:gd name="connsiteY365" fmla="*/ 1494358 h 1613849"/>
              <a:gd name="connsiteX366" fmla="*/ 1174555 w 1905000"/>
              <a:gd name="connsiteY366" fmla="*/ 1487921 h 1613849"/>
              <a:gd name="connsiteX367" fmla="*/ 1181019 w 1905000"/>
              <a:gd name="connsiteY367" fmla="*/ 1488984 h 1613849"/>
              <a:gd name="connsiteX368" fmla="*/ 1185033 w 1905000"/>
              <a:gd name="connsiteY368" fmla="*/ 1494455 h 1613849"/>
              <a:gd name="connsiteX369" fmla="*/ 1187524 w 1905000"/>
              <a:gd name="connsiteY369" fmla="*/ 1488495 h 1613849"/>
              <a:gd name="connsiteX370" fmla="*/ 1192947 w 1905000"/>
              <a:gd name="connsiteY370" fmla="*/ 1495974 h 1613849"/>
              <a:gd name="connsiteX371" fmla="*/ 1190561 w 1905000"/>
              <a:gd name="connsiteY371" fmla="*/ 1502063 h 1613849"/>
              <a:gd name="connsiteX372" fmla="*/ 1192590 w 1905000"/>
              <a:gd name="connsiteY372" fmla="*/ 1504808 h 1613849"/>
              <a:gd name="connsiteX373" fmla="*/ 1196898 w 1905000"/>
              <a:gd name="connsiteY373" fmla="*/ 1494402 h 1613849"/>
              <a:gd name="connsiteX374" fmla="*/ 1202321 w 1905000"/>
              <a:gd name="connsiteY374" fmla="*/ 1501881 h 1613849"/>
              <a:gd name="connsiteX375" fmla="*/ 1198118 w 1905000"/>
              <a:gd name="connsiteY375" fmla="*/ 1512416 h 1613849"/>
              <a:gd name="connsiteX376" fmla="*/ 1202141 w 1905000"/>
              <a:gd name="connsiteY376" fmla="*/ 1517621 h 1613849"/>
              <a:gd name="connsiteX377" fmla="*/ 1209762 w 1905000"/>
              <a:gd name="connsiteY377" fmla="*/ 1516815 h 1613849"/>
              <a:gd name="connsiteX378" fmla="*/ 1213488 w 1905000"/>
              <a:gd name="connsiteY378" fmla="*/ 1504795 h 1613849"/>
              <a:gd name="connsiteX379" fmla="*/ 1218753 w 1905000"/>
              <a:gd name="connsiteY379" fmla="*/ 1515916 h 1613849"/>
              <a:gd name="connsiteX380" fmla="*/ 1226992 w 1905000"/>
              <a:gd name="connsiteY380" fmla="*/ 1515059 h 1613849"/>
              <a:gd name="connsiteX381" fmla="*/ 1229609 w 1905000"/>
              <a:gd name="connsiteY381" fmla="*/ 1509182 h 1613849"/>
              <a:gd name="connsiteX382" fmla="*/ 1223222 w 1905000"/>
              <a:gd name="connsiteY382" fmla="*/ 1499729 h 1613849"/>
              <a:gd name="connsiteX383" fmla="*/ 1226956 w 1905000"/>
              <a:gd name="connsiteY383" fmla="*/ 1491342 h 1613849"/>
              <a:gd name="connsiteX384" fmla="*/ 1233423 w 1905000"/>
              <a:gd name="connsiteY384" fmla="*/ 1500614 h 1613849"/>
              <a:gd name="connsiteX385" fmla="*/ 1234802 w 1905000"/>
              <a:gd name="connsiteY385" fmla="*/ 1497517 h 1613849"/>
              <a:gd name="connsiteX386" fmla="*/ 1231153 w 1905000"/>
              <a:gd name="connsiteY386" fmla="*/ 1492018 h 1613849"/>
              <a:gd name="connsiteX387" fmla="*/ 1234888 w 1905000"/>
              <a:gd name="connsiteY387" fmla="*/ 1483631 h 1613849"/>
              <a:gd name="connsiteX388" fmla="*/ 1238618 w 1905000"/>
              <a:gd name="connsiteY388" fmla="*/ 1488949 h 1613849"/>
              <a:gd name="connsiteX389" fmla="*/ 1241375 w 1905000"/>
              <a:gd name="connsiteY389" fmla="*/ 1482754 h 1613849"/>
              <a:gd name="connsiteX390" fmla="*/ 410028 w 1905000"/>
              <a:gd name="connsiteY390" fmla="*/ 1480422 h 1613849"/>
              <a:gd name="connsiteX391" fmla="*/ 412384 w 1905000"/>
              <a:gd name="connsiteY391" fmla="*/ 1486510 h 1613849"/>
              <a:gd name="connsiteX392" fmla="*/ 409626 w 1905000"/>
              <a:gd name="connsiteY392" fmla="*/ 1492704 h 1613849"/>
              <a:gd name="connsiteX393" fmla="*/ 416073 w 1905000"/>
              <a:gd name="connsiteY393" fmla="*/ 1491918 h 1613849"/>
              <a:gd name="connsiteX394" fmla="*/ 412339 w 1905000"/>
              <a:gd name="connsiteY394" fmla="*/ 1500305 h 1613849"/>
              <a:gd name="connsiteX395" fmla="*/ 405812 w 1905000"/>
              <a:gd name="connsiteY395" fmla="*/ 1501273 h 1613849"/>
              <a:gd name="connsiteX396" fmla="*/ 404433 w 1905000"/>
              <a:gd name="connsiteY396" fmla="*/ 1504369 h 1613849"/>
              <a:gd name="connsiteX397" fmla="*/ 415628 w 1905000"/>
              <a:gd name="connsiteY397" fmla="*/ 1502960 h 1613849"/>
              <a:gd name="connsiteX398" fmla="*/ 411894 w 1905000"/>
              <a:gd name="connsiteY398" fmla="*/ 1511348 h 1613849"/>
              <a:gd name="connsiteX399" fmla="*/ 400618 w 1905000"/>
              <a:gd name="connsiteY399" fmla="*/ 1512937 h 1613849"/>
              <a:gd name="connsiteX400" fmla="*/ 398172 w 1905000"/>
              <a:gd name="connsiteY400" fmla="*/ 1518430 h 1613849"/>
              <a:gd name="connsiteX401" fmla="*/ 403120 w 1905000"/>
              <a:gd name="connsiteY401" fmla="*/ 1525212 h 1613849"/>
              <a:gd name="connsiteX402" fmla="*/ 415055 w 1905000"/>
              <a:gd name="connsiteY402" fmla="*/ 1522507 h 1613849"/>
              <a:gd name="connsiteX403" fmla="*/ 408256 w 1905000"/>
              <a:gd name="connsiteY403" fmla="*/ 1532239 h 1613849"/>
              <a:gd name="connsiteX404" fmla="*/ 413191 w 1905000"/>
              <a:gd name="connsiteY404" fmla="*/ 1538987 h 1613849"/>
              <a:gd name="connsiteX405" fmla="*/ 419286 w 1905000"/>
              <a:gd name="connsiteY405" fmla="*/ 1538505 h 1613849"/>
              <a:gd name="connsiteX406" fmla="*/ 424280 w 1905000"/>
              <a:gd name="connsiteY406" fmla="*/ 1528321 h 1613849"/>
              <a:gd name="connsiteX407" fmla="*/ 433467 w 1905000"/>
              <a:gd name="connsiteY407" fmla="*/ 1527346 h 1613849"/>
              <a:gd name="connsiteX408" fmla="*/ 428661 w 1905000"/>
              <a:gd name="connsiteY408" fmla="*/ 1537532 h 1613849"/>
              <a:gd name="connsiteX409" fmla="*/ 432027 w 1905000"/>
              <a:gd name="connsiteY409" fmla="*/ 1537215 h 1613849"/>
              <a:gd name="connsiteX410" fmla="*/ 434943 w 1905000"/>
              <a:gd name="connsiteY410" fmla="*/ 1531334 h 1613849"/>
              <a:gd name="connsiteX411" fmla="*/ 444152 w 1905000"/>
              <a:gd name="connsiteY411" fmla="*/ 1530370 h 1613849"/>
              <a:gd name="connsiteX412" fmla="*/ 441379 w 1905000"/>
              <a:gd name="connsiteY412" fmla="*/ 1536232 h 1613849"/>
              <a:gd name="connsiteX413" fmla="*/ 448163 w 1905000"/>
              <a:gd name="connsiteY413" fmla="*/ 1535542 h 1613849"/>
              <a:gd name="connsiteX414" fmla="*/ 453255 w 1905000"/>
              <a:gd name="connsiteY414" fmla="*/ 1539624 h 1613849"/>
              <a:gd name="connsiteX415" fmla="*/ 449152 w 1905000"/>
              <a:gd name="connsiteY415" fmla="*/ 1544704 h 1613849"/>
              <a:gd name="connsiteX416" fmla="*/ 442377 w 1905000"/>
              <a:gd name="connsiteY416" fmla="*/ 1545372 h 1613849"/>
              <a:gd name="connsiteX417" fmla="*/ 446301 w 1905000"/>
              <a:gd name="connsiteY417" fmla="*/ 1550559 h 1613849"/>
              <a:gd name="connsiteX418" fmla="*/ 437134 w 1905000"/>
              <a:gd name="connsiteY418" fmla="*/ 1551489 h 1613849"/>
              <a:gd name="connsiteX419" fmla="*/ 432992 w 1905000"/>
              <a:gd name="connsiteY419" fmla="*/ 1546367 h 1613849"/>
              <a:gd name="connsiteX420" fmla="*/ 429627 w 1905000"/>
              <a:gd name="connsiteY420" fmla="*/ 1546684 h 1613849"/>
              <a:gd name="connsiteX421" fmla="*/ 436491 w 1905000"/>
              <a:gd name="connsiteY421" fmla="*/ 1555672 h 1613849"/>
              <a:gd name="connsiteX422" fmla="*/ 427314 w 1905000"/>
              <a:gd name="connsiteY422" fmla="*/ 1556624 h 1613849"/>
              <a:gd name="connsiteX423" fmla="*/ 420242 w 1905000"/>
              <a:gd name="connsiteY423" fmla="*/ 1547679 h 1613849"/>
              <a:gd name="connsiteX424" fmla="*/ 414918 w 1905000"/>
              <a:gd name="connsiteY424" fmla="*/ 1548071 h 1613849"/>
              <a:gd name="connsiteX425" fmla="*/ 411235 w 1905000"/>
              <a:gd name="connsiteY425" fmla="*/ 1556346 h 1613849"/>
              <a:gd name="connsiteX426" fmla="*/ 419267 w 1905000"/>
              <a:gd name="connsiteY426" fmla="*/ 1564960 h 1613849"/>
              <a:gd name="connsiteX427" fmla="*/ 407832 w 1905000"/>
              <a:gd name="connsiteY427" fmla="*/ 1563988 h 1613849"/>
              <a:gd name="connsiteX428" fmla="*/ 404248 w 1905000"/>
              <a:gd name="connsiteY428" fmla="*/ 1572035 h 1613849"/>
              <a:gd name="connsiteX429" fmla="*/ 407428 w 1905000"/>
              <a:gd name="connsiteY429" fmla="*/ 1576458 h 1613849"/>
              <a:gd name="connsiteX430" fmla="*/ 418799 w 1905000"/>
              <a:gd name="connsiteY430" fmla="*/ 1575750 h 1613849"/>
              <a:gd name="connsiteX431" fmla="*/ 424231 w 1905000"/>
              <a:gd name="connsiteY431" fmla="*/ 1583207 h 1613849"/>
              <a:gd name="connsiteX432" fmla="*/ 412968 w 1905000"/>
              <a:gd name="connsiteY432" fmla="*/ 1584098 h 1613849"/>
              <a:gd name="connsiteX433" fmla="*/ 414986 w 1905000"/>
              <a:gd name="connsiteY433" fmla="*/ 1586811 h 1613849"/>
              <a:gd name="connsiteX434" fmla="*/ 421563 w 1905000"/>
              <a:gd name="connsiteY434" fmla="*/ 1586461 h 1613849"/>
              <a:gd name="connsiteX435" fmla="*/ 427006 w 1905000"/>
              <a:gd name="connsiteY435" fmla="*/ 1593896 h 1613849"/>
              <a:gd name="connsiteX436" fmla="*/ 420536 w 1905000"/>
              <a:gd name="connsiteY436" fmla="*/ 1594429 h 1613849"/>
              <a:gd name="connsiteX437" fmla="*/ 424539 w 1905000"/>
              <a:gd name="connsiteY437" fmla="*/ 1599923 h 1613849"/>
              <a:gd name="connsiteX438" fmla="*/ 423543 w 1905000"/>
              <a:gd name="connsiteY438" fmla="*/ 1606360 h 1613849"/>
              <a:gd name="connsiteX439" fmla="*/ 417092 w 1905000"/>
              <a:gd name="connsiteY439" fmla="*/ 1605329 h 1613849"/>
              <a:gd name="connsiteX440" fmla="*/ 413066 w 1905000"/>
              <a:gd name="connsiteY440" fmla="*/ 1599826 h 1613849"/>
              <a:gd name="connsiteX441" fmla="*/ 410565 w 1905000"/>
              <a:gd name="connsiteY441" fmla="*/ 1605809 h 1613849"/>
              <a:gd name="connsiteX442" fmla="*/ 405109 w 1905000"/>
              <a:gd name="connsiteY442" fmla="*/ 1598341 h 1613849"/>
              <a:gd name="connsiteX443" fmla="*/ 407505 w 1905000"/>
              <a:gd name="connsiteY443" fmla="*/ 1592230 h 1613849"/>
              <a:gd name="connsiteX444" fmla="*/ 405521 w 1905000"/>
              <a:gd name="connsiteY444" fmla="*/ 1589505 h 1613849"/>
              <a:gd name="connsiteX445" fmla="*/ 401178 w 1905000"/>
              <a:gd name="connsiteY445" fmla="*/ 1599869 h 1613849"/>
              <a:gd name="connsiteX446" fmla="*/ 395746 w 1905000"/>
              <a:gd name="connsiteY446" fmla="*/ 1592412 h 1613849"/>
              <a:gd name="connsiteX447" fmla="*/ 399962 w 1905000"/>
              <a:gd name="connsiteY447" fmla="*/ 1581909 h 1613849"/>
              <a:gd name="connsiteX448" fmla="*/ 396909 w 1905000"/>
              <a:gd name="connsiteY448" fmla="*/ 1577626 h 1613849"/>
              <a:gd name="connsiteX449" fmla="*/ 387931 w 1905000"/>
              <a:gd name="connsiteY449" fmla="*/ 1578558 h 1613849"/>
              <a:gd name="connsiteX450" fmla="*/ 384509 w 1905000"/>
              <a:gd name="connsiteY450" fmla="*/ 1589712 h 1613849"/>
              <a:gd name="connsiteX451" fmla="*/ 379615 w 1905000"/>
              <a:gd name="connsiteY451" fmla="*/ 1579406 h 1613849"/>
              <a:gd name="connsiteX452" fmla="*/ 370613 w 1905000"/>
              <a:gd name="connsiteY452" fmla="*/ 1580329 h 1613849"/>
              <a:gd name="connsiteX453" fmla="*/ 368479 w 1905000"/>
              <a:gd name="connsiteY453" fmla="*/ 1585122 h 1613849"/>
              <a:gd name="connsiteX454" fmla="*/ 374853 w 1905000"/>
              <a:gd name="connsiteY454" fmla="*/ 1594541 h 1613849"/>
              <a:gd name="connsiteX455" fmla="*/ 371100 w 1905000"/>
              <a:gd name="connsiteY455" fmla="*/ 1602974 h 1613849"/>
              <a:gd name="connsiteX456" fmla="*/ 364665 w 1905000"/>
              <a:gd name="connsiteY456" fmla="*/ 1593689 h 1613849"/>
              <a:gd name="connsiteX457" fmla="*/ 363296 w 1905000"/>
              <a:gd name="connsiteY457" fmla="*/ 1596764 h 1613849"/>
              <a:gd name="connsiteX458" fmla="*/ 366945 w 1905000"/>
              <a:gd name="connsiteY458" fmla="*/ 1602262 h 1613849"/>
              <a:gd name="connsiteX459" fmla="*/ 363191 w 1905000"/>
              <a:gd name="connsiteY459" fmla="*/ 1610695 h 1613849"/>
              <a:gd name="connsiteX460" fmla="*/ 359471 w 1905000"/>
              <a:gd name="connsiteY460" fmla="*/ 1605355 h 1613849"/>
              <a:gd name="connsiteX461" fmla="*/ 356713 w 1905000"/>
              <a:gd name="connsiteY461" fmla="*/ 1611549 h 1613849"/>
              <a:gd name="connsiteX462" fmla="*/ 350622 w 1905000"/>
              <a:gd name="connsiteY462" fmla="*/ 1613848 h 1613849"/>
              <a:gd name="connsiteX463" fmla="*/ 348256 w 1905000"/>
              <a:gd name="connsiteY463" fmla="*/ 1607783 h 1613849"/>
              <a:gd name="connsiteX464" fmla="*/ 351014 w 1905000"/>
              <a:gd name="connsiteY464" fmla="*/ 1601589 h 1613849"/>
              <a:gd name="connsiteX465" fmla="*/ 344579 w 1905000"/>
              <a:gd name="connsiteY465" fmla="*/ 1602408 h 1613849"/>
              <a:gd name="connsiteX466" fmla="*/ 348334 w 1905000"/>
              <a:gd name="connsiteY466" fmla="*/ 1593976 h 1613849"/>
              <a:gd name="connsiteX467" fmla="*/ 354839 w 1905000"/>
              <a:gd name="connsiteY467" fmla="*/ 1592998 h 1613849"/>
              <a:gd name="connsiteX468" fmla="*/ 356207 w 1905000"/>
              <a:gd name="connsiteY468" fmla="*/ 1589924 h 1613849"/>
              <a:gd name="connsiteX469" fmla="*/ 345002 w 1905000"/>
              <a:gd name="connsiteY469" fmla="*/ 1591354 h 1613849"/>
              <a:gd name="connsiteX470" fmla="*/ 348756 w 1905000"/>
              <a:gd name="connsiteY470" fmla="*/ 1582922 h 1613849"/>
              <a:gd name="connsiteX471" fmla="*/ 360022 w 1905000"/>
              <a:gd name="connsiteY471" fmla="*/ 1581356 h 1613849"/>
              <a:gd name="connsiteX472" fmla="*/ 362347 w 1905000"/>
              <a:gd name="connsiteY472" fmla="*/ 1576134 h 1613849"/>
              <a:gd name="connsiteX473" fmla="*/ 357354 w 1905000"/>
              <a:gd name="connsiteY473" fmla="*/ 1569333 h 1613849"/>
              <a:gd name="connsiteX474" fmla="*/ 345507 w 1905000"/>
              <a:gd name="connsiteY474" fmla="*/ 1572021 h 1613849"/>
              <a:gd name="connsiteX475" fmla="*/ 352241 w 1905000"/>
              <a:gd name="connsiteY475" fmla="*/ 1562315 h 1613849"/>
              <a:gd name="connsiteX476" fmla="*/ 347057 w 1905000"/>
              <a:gd name="connsiteY476" fmla="*/ 1555213 h 1613849"/>
              <a:gd name="connsiteX477" fmla="*/ 341386 w 1905000"/>
              <a:gd name="connsiteY477" fmla="*/ 1555777 h 1613849"/>
              <a:gd name="connsiteX478" fmla="*/ 336359 w 1905000"/>
              <a:gd name="connsiteY478" fmla="*/ 1565972 h 1613849"/>
              <a:gd name="connsiteX479" fmla="*/ 327183 w 1905000"/>
              <a:gd name="connsiteY479" fmla="*/ 1566924 h 1613849"/>
              <a:gd name="connsiteX480" fmla="*/ 331989 w 1905000"/>
              <a:gd name="connsiteY480" fmla="*/ 1556739 h 1613849"/>
              <a:gd name="connsiteX481" fmla="*/ 328625 w 1905000"/>
              <a:gd name="connsiteY481" fmla="*/ 1557111 h 1613849"/>
              <a:gd name="connsiteX482" fmla="*/ 325687 w 1905000"/>
              <a:gd name="connsiteY482" fmla="*/ 1562981 h 1613849"/>
              <a:gd name="connsiteX483" fmla="*/ 316520 w 1905000"/>
              <a:gd name="connsiteY483" fmla="*/ 1563911 h 1613849"/>
              <a:gd name="connsiteX484" fmla="*/ 319283 w 1905000"/>
              <a:gd name="connsiteY484" fmla="*/ 1558071 h 1613849"/>
              <a:gd name="connsiteX485" fmla="*/ 312509 w 1905000"/>
              <a:gd name="connsiteY485" fmla="*/ 1558739 h 1613849"/>
              <a:gd name="connsiteX486" fmla="*/ 307417 w 1905000"/>
              <a:gd name="connsiteY486" fmla="*/ 1554657 h 1613849"/>
              <a:gd name="connsiteX487" fmla="*/ 311544 w 1905000"/>
              <a:gd name="connsiteY487" fmla="*/ 1549586 h 1613849"/>
              <a:gd name="connsiteX488" fmla="*/ 318273 w 1905000"/>
              <a:gd name="connsiteY488" fmla="*/ 1548898 h 1613849"/>
              <a:gd name="connsiteX489" fmla="*/ 314362 w 1905000"/>
              <a:gd name="connsiteY489" fmla="*/ 1543744 h 1613849"/>
              <a:gd name="connsiteX490" fmla="*/ 323539 w 1905000"/>
              <a:gd name="connsiteY490" fmla="*/ 1542791 h 1613849"/>
              <a:gd name="connsiteX491" fmla="*/ 327648 w 1905000"/>
              <a:gd name="connsiteY491" fmla="*/ 1547926 h 1613849"/>
              <a:gd name="connsiteX492" fmla="*/ 331024 w 1905000"/>
              <a:gd name="connsiteY492" fmla="*/ 1547587 h 1613849"/>
              <a:gd name="connsiteX493" fmla="*/ 324149 w 1905000"/>
              <a:gd name="connsiteY493" fmla="*/ 1538621 h 1613849"/>
              <a:gd name="connsiteX494" fmla="*/ 333358 w 1905000"/>
              <a:gd name="connsiteY494" fmla="*/ 1537656 h 1613849"/>
              <a:gd name="connsiteX495" fmla="*/ 340398 w 1905000"/>
              <a:gd name="connsiteY495" fmla="*/ 1546614 h 1613849"/>
              <a:gd name="connsiteX496" fmla="*/ 346684 w 1905000"/>
              <a:gd name="connsiteY496" fmla="*/ 1545946 h 1613849"/>
              <a:gd name="connsiteX497" fmla="*/ 349876 w 1905000"/>
              <a:gd name="connsiteY497" fmla="*/ 1538779 h 1613849"/>
              <a:gd name="connsiteX498" fmla="*/ 341250 w 1905000"/>
              <a:gd name="connsiteY498" fmla="*/ 1529548 h 1613849"/>
              <a:gd name="connsiteX499" fmla="*/ 353529 w 1905000"/>
              <a:gd name="connsiteY499" fmla="*/ 1530572 h 1613849"/>
              <a:gd name="connsiteX500" fmla="*/ 357022 w 1905000"/>
              <a:gd name="connsiteY500" fmla="*/ 1522728 h 1613849"/>
              <a:gd name="connsiteX501" fmla="*/ 353212 w 1905000"/>
              <a:gd name="connsiteY501" fmla="*/ 1517835 h 1613849"/>
              <a:gd name="connsiteX502" fmla="*/ 341876 w 1905000"/>
              <a:gd name="connsiteY502" fmla="*/ 1518585 h 1613849"/>
              <a:gd name="connsiteX503" fmla="*/ 336398 w 1905000"/>
              <a:gd name="connsiteY503" fmla="*/ 1511108 h 1613849"/>
              <a:gd name="connsiteX504" fmla="*/ 347671 w 1905000"/>
              <a:gd name="connsiteY504" fmla="*/ 1510195 h 1613849"/>
              <a:gd name="connsiteX505" fmla="*/ 345654 w 1905000"/>
              <a:gd name="connsiteY505" fmla="*/ 1507481 h 1613849"/>
              <a:gd name="connsiteX506" fmla="*/ 339100 w 1905000"/>
              <a:gd name="connsiteY506" fmla="*/ 1507841 h 1613849"/>
              <a:gd name="connsiteX507" fmla="*/ 333667 w 1905000"/>
              <a:gd name="connsiteY507" fmla="*/ 1500384 h 1613849"/>
              <a:gd name="connsiteX508" fmla="*/ 340114 w 1905000"/>
              <a:gd name="connsiteY508" fmla="*/ 1499841 h 1613849"/>
              <a:gd name="connsiteX509" fmla="*/ 336133 w 1905000"/>
              <a:gd name="connsiteY509" fmla="*/ 1494358 h 1613849"/>
              <a:gd name="connsiteX510" fmla="*/ 337129 w 1905000"/>
              <a:gd name="connsiteY510" fmla="*/ 1487922 h 1613849"/>
              <a:gd name="connsiteX511" fmla="*/ 343593 w 1905000"/>
              <a:gd name="connsiteY511" fmla="*/ 1488984 h 1613849"/>
              <a:gd name="connsiteX512" fmla="*/ 347607 w 1905000"/>
              <a:gd name="connsiteY512" fmla="*/ 1494455 h 1613849"/>
              <a:gd name="connsiteX513" fmla="*/ 350097 w 1905000"/>
              <a:gd name="connsiteY513" fmla="*/ 1488494 h 1613849"/>
              <a:gd name="connsiteX514" fmla="*/ 355520 w 1905000"/>
              <a:gd name="connsiteY514" fmla="*/ 1495973 h 1613849"/>
              <a:gd name="connsiteX515" fmla="*/ 353134 w 1905000"/>
              <a:gd name="connsiteY515" fmla="*/ 1502063 h 1613849"/>
              <a:gd name="connsiteX516" fmla="*/ 355164 w 1905000"/>
              <a:gd name="connsiteY516" fmla="*/ 1504809 h 1613849"/>
              <a:gd name="connsiteX517" fmla="*/ 359471 w 1905000"/>
              <a:gd name="connsiteY517" fmla="*/ 1494401 h 1613849"/>
              <a:gd name="connsiteX518" fmla="*/ 364895 w 1905000"/>
              <a:gd name="connsiteY518" fmla="*/ 1501882 h 1613849"/>
              <a:gd name="connsiteX519" fmla="*/ 360691 w 1905000"/>
              <a:gd name="connsiteY519" fmla="*/ 1512416 h 1613849"/>
              <a:gd name="connsiteX520" fmla="*/ 364715 w 1905000"/>
              <a:gd name="connsiteY520" fmla="*/ 1517621 h 1613849"/>
              <a:gd name="connsiteX521" fmla="*/ 372336 w 1905000"/>
              <a:gd name="connsiteY521" fmla="*/ 1516815 h 1613849"/>
              <a:gd name="connsiteX522" fmla="*/ 376062 w 1905000"/>
              <a:gd name="connsiteY522" fmla="*/ 1504794 h 1613849"/>
              <a:gd name="connsiteX523" fmla="*/ 381327 w 1905000"/>
              <a:gd name="connsiteY523" fmla="*/ 1515916 h 1613849"/>
              <a:gd name="connsiteX524" fmla="*/ 389566 w 1905000"/>
              <a:gd name="connsiteY524" fmla="*/ 1515060 h 1613849"/>
              <a:gd name="connsiteX525" fmla="*/ 392183 w 1905000"/>
              <a:gd name="connsiteY525" fmla="*/ 1509182 h 1613849"/>
              <a:gd name="connsiteX526" fmla="*/ 385796 w 1905000"/>
              <a:gd name="connsiteY526" fmla="*/ 1499729 h 1613849"/>
              <a:gd name="connsiteX527" fmla="*/ 389530 w 1905000"/>
              <a:gd name="connsiteY527" fmla="*/ 1491342 h 1613849"/>
              <a:gd name="connsiteX528" fmla="*/ 395998 w 1905000"/>
              <a:gd name="connsiteY528" fmla="*/ 1500614 h 1613849"/>
              <a:gd name="connsiteX529" fmla="*/ 397376 w 1905000"/>
              <a:gd name="connsiteY529" fmla="*/ 1497517 h 1613849"/>
              <a:gd name="connsiteX530" fmla="*/ 393728 w 1905000"/>
              <a:gd name="connsiteY530" fmla="*/ 1492018 h 1613849"/>
              <a:gd name="connsiteX531" fmla="*/ 397462 w 1905000"/>
              <a:gd name="connsiteY531" fmla="*/ 1483631 h 1613849"/>
              <a:gd name="connsiteX532" fmla="*/ 401191 w 1905000"/>
              <a:gd name="connsiteY532" fmla="*/ 1488948 h 1613849"/>
              <a:gd name="connsiteX533" fmla="*/ 403949 w 1905000"/>
              <a:gd name="connsiteY533" fmla="*/ 1482754 h 1613849"/>
              <a:gd name="connsiteX534" fmla="*/ 516570 w 1905000"/>
              <a:gd name="connsiteY534" fmla="*/ 1408139 h 1613849"/>
              <a:gd name="connsiteX535" fmla="*/ 508771 w 1905000"/>
              <a:gd name="connsiteY535" fmla="*/ 1408920 h 1613849"/>
              <a:gd name="connsiteX536" fmla="*/ 505087 w 1905000"/>
              <a:gd name="connsiteY536" fmla="*/ 1417194 h 1613849"/>
              <a:gd name="connsiteX537" fmla="*/ 521832 w 1905000"/>
              <a:gd name="connsiteY537" fmla="*/ 1415493 h 1613849"/>
              <a:gd name="connsiteX538" fmla="*/ 1353996 w 1905000"/>
              <a:gd name="connsiteY538" fmla="*/ 1408139 h 1613849"/>
              <a:gd name="connsiteX539" fmla="*/ 1346197 w 1905000"/>
              <a:gd name="connsiteY539" fmla="*/ 1408920 h 1613849"/>
              <a:gd name="connsiteX540" fmla="*/ 1342513 w 1905000"/>
              <a:gd name="connsiteY540" fmla="*/ 1417194 h 1613849"/>
              <a:gd name="connsiteX541" fmla="*/ 1359258 w 1905000"/>
              <a:gd name="connsiteY541" fmla="*/ 1415493 h 1613849"/>
              <a:gd name="connsiteX542" fmla="*/ 935283 w 1905000"/>
              <a:gd name="connsiteY542" fmla="*/ 1408139 h 1613849"/>
              <a:gd name="connsiteX543" fmla="*/ 927484 w 1905000"/>
              <a:gd name="connsiteY543" fmla="*/ 1408919 h 1613849"/>
              <a:gd name="connsiteX544" fmla="*/ 923800 w 1905000"/>
              <a:gd name="connsiteY544" fmla="*/ 1417194 h 1613849"/>
              <a:gd name="connsiteX545" fmla="*/ 940545 w 1905000"/>
              <a:gd name="connsiteY545" fmla="*/ 1415493 h 1613849"/>
              <a:gd name="connsiteX546" fmla="*/ 1109139 w 1905000"/>
              <a:gd name="connsiteY546" fmla="*/ 1407564 h 1613849"/>
              <a:gd name="connsiteX547" fmla="*/ 1123884 w 1905000"/>
              <a:gd name="connsiteY547" fmla="*/ 1417888 h 1613849"/>
              <a:gd name="connsiteX548" fmla="*/ 1041289 w 1905000"/>
              <a:gd name="connsiteY548" fmla="*/ 1535846 h 1613849"/>
              <a:gd name="connsiteX549" fmla="*/ 1026544 w 1905000"/>
              <a:gd name="connsiteY549" fmla="*/ 1525522 h 1613849"/>
              <a:gd name="connsiteX550" fmla="*/ 690426 w 1905000"/>
              <a:gd name="connsiteY550" fmla="*/ 1407564 h 1613849"/>
              <a:gd name="connsiteX551" fmla="*/ 705171 w 1905000"/>
              <a:gd name="connsiteY551" fmla="*/ 1417888 h 1613849"/>
              <a:gd name="connsiteX552" fmla="*/ 622576 w 1905000"/>
              <a:gd name="connsiteY552" fmla="*/ 1535846 h 1613849"/>
              <a:gd name="connsiteX553" fmla="*/ 607832 w 1905000"/>
              <a:gd name="connsiteY553" fmla="*/ 1525522 h 1613849"/>
              <a:gd name="connsiteX554" fmla="*/ 271713 w 1905000"/>
              <a:gd name="connsiteY554" fmla="*/ 1407564 h 1613849"/>
              <a:gd name="connsiteX555" fmla="*/ 286459 w 1905000"/>
              <a:gd name="connsiteY555" fmla="*/ 1417888 h 1613849"/>
              <a:gd name="connsiteX556" fmla="*/ 203863 w 1905000"/>
              <a:gd name="connsiteY556" fmla="*/ 1535846 h 1613849"/>
              <a:gd name="connsiteX557" fmla="*/ 189118 w 1905000"/>
              <a:gd name="connsiteY557" fmla="*/ 1525522 h 1613849"/>
              <a:gd name="connsiteX558" fmla="*/ 1333694 w 1905000"/>
              <a:gd name="connsiteY558" fmla="*/ 1398965 h 1613849"/>
              <a:gd name="connsiteX559" fmla="*/ 1324638 w 1905000"/>
              <a:gd name="connsiteY559" fmla="*/ 1399890 h 1613849"/>
              <a:gd name="connsiteX560" fmla="*/ 1334227 w 1905000"/>
              <a:gd name="connsiteY560" fmla="*/ 1413044 h 1613849"/>
              <a:gd name="connsiteX561" fmla="*/ 1337921 w 1905000"/>
              <a:gd name="connsiteY561" fmla="*/ 1404747 h 1613849"/>
              <a:gd name="connsiteX562" fmla="*/ 914980 w 1905000"/>
              <a:gd name="connsiteY562" fmla="*/ 1398965 h 1613849"/>
              <a:gd name="connsiteX563" fmla="*/ 905924 w 1905000"/>
              <a:gd name="connsiteY563" fmla="*/ 1399889 h 1613849"/>
              <a:gd name="connsiteX564" fmla="*/ 915513 w 1905000"/>
              <a:gd name="connsiteY564" fmla="*/ 1413043 h 1613849"/>
              <a:gd name="connsiteX565" fmla="*/ 919207 w 1905000"/>
              <a:gd name="connsiteY565" fmla="*/ 1404747 h 1613849"/>
              <a:gd name="connsiteX566" fmla="*/ 496267 w 1905000"/>
              <a:gd name="connsiteY566" fmla="*/ 1398964 h 1613849"/>
              <a:gd name="connsiteX567" fmla="*/ 487212 w 1905000"/>
              <a:gd name="connsiteY567" fmla="*/ 1399890 h 1613849"/>
              <a:gd name="connsiteX568" fmla="*/ 496800 w 1905000"/>
              <a:gd name="connsiteY568" fmla="*/ 1413043 h 1613849"/>
              <a:gd name="connsiteX569" fmla="*/ 500495 w 1905000"/>
              <a:gd name="connsiteY569" fmla="*/ 1404747 h 1613849"/>
              <a:gd name="connsiteX570" fmla="*/ 535960 w 1905000"/>
              <a:gd name="connsiteY570" fmla="*/ 1394533 h 1613849"/>
              <a:gd name="connsiteX571" fmla="*/ 527028 w 1905000"/>
              <a:gd name="connsiteY571" fmla="*/ 1395242 h 1613849"/>
              <a:gd name="connsiteX572" fmla="*/ 523836 w 1905000"/>
              <a:gd name="connsiteY572" fmla="*/ 1402408 h 1613849"/>
              <a:gd name="connsiteX573" fmla="*/ 529146 w 1905000"/>
              <a:gd name="connsiteY573" fmla="*/ 1409838 h 1613849"/>
              <a:gd name="connsiteX574" fmla="*/ 1373386 w 1905000"/>
              <a:gd name="connsiteY574" fmla="*/ 1394533 h 1613849"/>
              <a:gd name="connsiteX575" fmla="*/ 1364453 w 1905000"/>
              <a:gd name="connsiteY575" fmla="*/ 1395243 h 1613849"/>
              <a:gd name="connsiteX576" fmla="*/ 1361262 w 1905000"/>
              <a:gd name="connsiteY576" fmla="*/ 1402408 h 1613849"/>
              <a:gd name="connsiteX577" fmla="*/ 1366572 w 1905000"/>
              <a:gd name="connsiteY577" fmla="*/ 1409837 h 1613849"/>
              <a:gd name="connsiteX578" fmla="*/ 954673 w 1905000"/>
              <a:gd name="connsiteY578" fmla="*/ 1394533 h 1613849"/>
              <a:gd name="connsiteX579" fmla="*/ 945740 w 1905000"/>
              <a:gd name="connsiteY579" fmla="*/ 1395242 h 1613849"/>
              <a:gd name="connsiteX580" fmla="*/ 942550 w 1905000"/>
              <a:gd name="connsiteY580" fmla="*/ 1402409 h 1613849"/>
              <a:gd name="connsiteX581" fmla="*/ 947859 w 1905000"/>
              <a:gd name="connsiteY581" fmla="*/ 1409837 h 1613849"/>
              <a:gd name="connsiteX582" fmla="*/ 933096 w 1905000"/>
              <a:gd name="connsiteY582" fmla="*/ 1385847 h 1613849"/>
              <a:gd name="connsiteX583" fmla="*/ 929821 w 1905000"/>
              <a:gd name="connsiteY583" fmla="*/ 1386204 h 1613849"/>
              <a:gd name="connsiteX584" fmla="*/ 924944 w 1905000"/>
              <a:gd name="connsiteY584" fmla="*/ 1386687 h 1613849"/>
              <a:gd name="connsiteX585" fmla="*/ 921613 w 1905000"/>
              <a:gd name="connsiteY585" fmla="*/ 1394170 h 1613849"/>
              <a:gd name="connsiteX586" fmla="*/ 924034 w 1905000"/>
              <a:gd name="connsiteY586" fmla="*/ 1397497 h 1613849"/>
              <a:gd name="connsiteX587" fmla="*/ 926442 w 1905000"/>
              <a:gd name="connsiteY587" fmla="*/ 1400790 h 1613849"/>
              <a:gd name="connsiteX588" fmla="*/ 930547 w 1905000"/>
              <a:gd name="connsiteY588" fmla="*/ 1400396 h 1613849"/>
              <a:gd name="connsiteX589" fmla="*/ 934617 w 1905000"/>
              <a:gd name="connsiteY589" fmla="*/ 1399960 h 1613849"/>
              <a:gd name="connsiteX590" fmla="*/ 937948 w 1905000"/>
              <a:gd name="connsiteY590" fmla="*/ 1392477 h 1613849"/>
              <a:gd name="connsiteX591" fmla="*/ 514383 w 1905000"/>
              <a:gd name="connsiteY591" fmla="*/ 1385847 h 1613849"/>
              <a:gd name="connsiteX592" fmla="*/ 511108 w 1905000"/>
              <a:gd name="connsiteY592" fmla="*/ 1386204 h 1613849"/>
              <a:gd name="connsiteX593" fmla="*/ 506232 w 1905000"/>
              <a:gd name="connsiteY593" fmla="*/ 1386688 h 1613849"/>
              <a:gd name="connsiteX594" fmla="*/ 502900 w 1905000"/>
              <a:gd name="connsiteY594" fmla="*/ 1394170 h 1613849"/>
              <a:gd name="connsiteX595" fmla="*/ 505321 w 1905000"/>
              <a:gd name="connsiteY595" fmla="*/ 1397497 h 1613849"/>
              <a:gd name="connsiteX596" fmla="*/ 507730 w 1905000"/>
              <a:gd name="connsiteY596" fmla="*/ 1400790 h 1613849"/>
              <a:gd name="connsiteX597" fmla="*/ 511834 w 1905000"/>
              <a:gd name="connsiteY597" fmla="*/ 1400396 h 1613849"/>
              <a:gd name="connsiteX598" fmla="*/ 515903 w 1905000"/>
              <a:gd name="connsiteY598" fmla="*/ 1399959 h 1613849"/>
              <a:gd name="connsiteX599" fmla="*/ 519235 w 1905000"/>
              <a:gd name="connsiteY599" fmla="*/ 1392477 h 1613849"/>
              <a:gd name="connsiteX600" fmla="*/ 1351809 w 1905000"/>
              <a:gd name="connsiteY600" fmla="*/ 1385847 h 1613849"/>
              <a:gd name="connsiteX601" fmla="*/ 1348534 w 1905000"/>
              <a:gd name="connsiteY601" fmla="*/ 1386204 h 1613849"/>
              <a:gd name="connsiteX602" fmla="*/ 1343658 w 1905000"/>
              <a:gd name="connsiteY602" fmla="*/ 1386687 h 1613849"/>
              <a:gd name="connsiteX603" fmla="*/ 1340326 w 1905000"/>
              <a:gd name="connsiteY603" fmla="*/ 1394170 h 1613849"/>
              <a:gd name="connsiteX604" fmla="*/ 1342747 w 1905000"/>
              <a:gd name="connsiteY604" fmla="*/ 1397497 h 1613849"/>
              <a:gd name="connsiteX605" fmla="*/ 1345156 w 1905000"/>
              <a:gd name="connsiteY605" fmla="*/ 1400790 h 1613849"/>
              <a:gd name="connsiteX606" fmla="*/ 1349260 w 1905000"/>
              <a:gd name="connsiteY606" fmla="*/ 1400396 h 1613849"/>
              <a:gd name="connsiteX607" fmla="*/ 1353329 w 1905000"/>
              <a:gd name="connsiteY607" fmla="*/ 1399960 h 1613849"/>
              <a:gd name="connsiteX608" fmla="*/ 1356661 w 1905000"/>
              <a:gd name="connsiteY608" fmla="*/ 1392477 h 1613849"/>
              <a:gd name="connsiteX609" fmla="*/ 493362 w 1905000"/>
              <a:gd name="connsiteY609" fmla="*/ 1375973 h 1613849"/>
              <a:gd name="connsiteX610" fmla="*/ 486829 w 1905000"/>
              <a:gd name="connsiteY610" fmla="*/ 1390645 h 1613849"/>
              <a:gd name="connsiteX611" fmla="*/ 495918 w 1905000"/>
              <a:gd name="connsiteY611" fmla="*/ 1389707 h 1613849"/>
              <a:gd name="connsiteX612" fmla="*/ 498877 w 1905000"/>
              <a:gd name="connsiteY612" fmla="*/ 1383060 h 1613849"/>
              <a:gd name="connsiteX613" fmla="*/ 1330788 w 1905000"/>
              <a:gd name="connsiteY613" fmla="*/ 1375973 h 1613849"/>
              <a:gd name="connsiteX614" fmla="*/ 1324255 w 1905000"/>
              <a:gd name="connsiteY614" fmla="*/ 1390644 h 1613849"/>
              <a:gd name="connsiteX615" fmla="*/ 1333344 w 1905000"/>
              <a:gd name="connsiteY615" fmla="*/ 1389707 h 1613849"/>
              <a:gd name="connsiteX616" fmla="*/ 1336303 w 1905000"/>
              <a:gd name="connsiteY616" fmla="*/ 1383061 h 1613849"/>
              <a:gd name="connsiteX617" fmla="*/ 912074 w 1905000"/>
              <a:gd name="connsiteY617" fmla="*/ 1375973 h 1613849"/>
              <a:gd name="connsiteX618" fmla="*/ 905543 w 1905000"/>
              <a:gd name="connsiteY618" fmla="*/ 1390645 h 1613849"/>
              <a:gd name="connsiteX619" fmla="*/ 914631 w 1905000"/>
              <a:gd name="connsiteY619" fmla="*/ 1389707 h 1613849"/>
              <a:gd name="connsiteX620" fmla="*/ 917591 w 1905000"/>
              <a:gd name="connsiteY620" fmla="*/ 1383061 h 1613849"/>
              <a:gd name="connsiteX621" fmla="*/ 524805 w 1905000"/>
              <a:gd name="connsiteY621" fmla="*/ 1372907 h 1613849"/>
              <a:gd name="connsiteX622" fmla="*/ 521111 w 1905000"/>
              <a:gd name="connsiteY622" fmla="*/ 1381203 h 1613849"/>
              <a:gd name="connsiteX623" fmla="*/ 524725 w 1905000"/>
              <a:gd name="connsiteY623" fmla="*/ 1386172 h 1613849"/>
              <a:gd name="connsiteX624" fmla="*/ 533944 w 1905000"/>
              <a:gd name="connsiteY624" fmla="*/ 1385428 h 1613849"/>
              <a:gd name="connsiteX625" fmla="*/ 1362231 w 1905000"/>
              <a:gd name="connsiteY625" fmla="*/ 1372906 h 1613849"/>
              <a:gd name="connsiteX626" fmla="*/ 1358537 w 1905000"/>
              <a:gd name="connsiteY626" fmla="*/ 1381204 h 1613849"/>
              <a:gd name="connsiteX627" fmla="*/ 1362151 w 1905000"/>
              <a:gd name="connsiteY627" fmla="*/ 1386172 h 1613849"/>
              <a:gd name="connsiteX628" fmla="*/ 1371370 w 1905000"/>
              <a:gd name="connsiteY628" fmla="*/ 1385428 h 1613849"/>
              <a:gd name="connsiteX629" fmla="*/ 943518 w 1905000"/>
              <a:gd name="connsiteY629" fmla="*/ 1372906 h 1613849"/>
              <a:gd name="connsiteX630" fmla="*/ 939823 w 1905000"/>
              <a:gd name="connsiteY630" fmla="*/ 1381204 h 1613849"/>
              <a:gd name="connsiteX631" fmla="*/ 943439 w 1905000"/>
              <a:gd name="connsiteY631" fmla="*/ 1386172 h 1613849"/>
              <a:gd name="connsiteX632" fmla="*/ 952657 w 1905000"/>
              <a:gd name="connsiteY632" fmla="*/ 1385428 h 1613849"/>
              <a:gd name="connsiteX633" fmla="*/ 1353625 w 1905000"/>
              <a:gd name="connsiteY633" fmla="*/ 1369536 h 1613849"/>
              <a:gd name="connsiteX634" fmla="*/ 1338690 w 1905000"/>
              <a:gd name="connsiteY634" fmla="*/ 1371067 h 1613849"/>
              <a:gd name="connsiteX635" fmla="*/ 1344316 w 1905000"/>
              <a:gd name="connsiteY635" fmla="*/ 1378393 h 1613849"/>
              <a:gd name="connsiteX636" fmla="*/ 1348541 w 1905000"/>
              <a:gd name="connsiteY636" fmla="*/ 1377972 h 1613849"/>
              <a:gd name="connsiteX637" fmla="*/ 1349930 w 1905000"/>
              <a:gd name="connsiteY637" fmla="*/ 1377832 h 1613849"/>
              <a:gd name="connsiteX638" fmla="*/ 934912 w 1905000"/>
              <a:gd name="connsiteY638" fmla="*/ 1369536 h 1613849"/>
              <a:gd name="connsiteX639" fmla="*/ 919976 w 1905000"/>
              <a:gd name="connsiteY639" fmla="*/ 1371067 h 1613849"/>
              <a:gd name="connsiteX640" fmla="*/ 925603 w 1905000"/>
              <a:gd name="connsiteY640" fmla="*/ 1378393 h 1613849"/>
              <a:gd name="connsiteX641" fmla="*/ 929827 w 1905000"/>
              <a:gd name="connsiteY641" fmla="*/ 1377972 h 1613849"/>
              <a:gd name="connsiteX642" fmla="*/ 931218 w 1905000"/>
              <a:gd name="connsiteY642" fmla="*/ 1377832 h 1613849"/>
              <a:gd name="connsiteX643" fmla="*/ 516198 w 1905000"/>
              <a:gd name="connsiteY643" fmla="*/ 1369535 h 1613849"/>
              <a:gd name="connsiteX644" fmla="*/ 501263 w 1905000"/>
              <a:gd name="connsiteY644" fmla="*/ 1371067 h 1613849"/>
              <a:gd name="connsiteX645" fmla="*/ 506889 w 1905000"/>
              <a:gd name="connsiteY645" fmla="*/ 1378393 h 1613849"/>
              <a:gd name="connsiteX646" fmla="*/ 511115 w 1905000"/>
              <a:gd name="connsiteY646" fmla="*/ 1377972 h 1613849"/>
              <a:gd name="connsiteX647" fmla="*/ 512504 w 1905000"/>
              <a:gd name="connsiteY647" fmla="*/ 1377832 h 1613849"/>
              <a:gd name="connsiteX648" fmla="*/ 1378002 w 1905000"/>
              <a:gd name="connsiteY648" fmla="*/ 1326104 h 1613849"/>
              <a:gd name="connsiteX649" fmla="*/ 1380358 w 1905000"/>
              <a:gd name="connsiteY649" fmla="*/ 1332192 h 1613849"/>
              <a:gd name="connsiteX650" fmla="*/ 1377601 w 1905000"/>
              <a:gd name="connsiteY650" fmla="*/ 1338386 h 1613849"/>
              <a:gd name="connsiteX651" fmla="*/ 1384048 w 1905000"/>
              <a:gd name="connsiteY651" fmla="*/ 1337600 h 1613849"/>
              <a:gd name="connsiteX652" fmla="*/ 1380314 w 1905000"/>
              <a:gd name="connsiteY652" fmla="*/ 1345987 h 1613849"/>
              <a:gd name="connsiteX653" fmla="*/ 1373786 w 1905000"/>
              <a:gd name="connsiteY653" fmla="*/ 1346955 h 1613849"/>
              <a:gd name="connsiteX654" fmla="*/ 1372407 w 1905000"/>
              <a:gd name="connsiteY654" fmla="*/ 1350051 h 1613849"/>
              <a:gd name="connsiteX655" fmla="*/ 1383602 w 1905000"/>
              <a:gd name="connsiteY655" fmla="*/ 1348642 h 1613849"/>
              <a:gd name="connsiteX656" fmla="*/ 1379868 w 1905000"/>
              <a:gd name="connsiteY656" fmla="*/ 1357030 h 1613849"/>
              <a:gd name="connsiteX657" fmla="*/ 1368592 w 1905000"/>
              <a:gd name="connsiteY657" fmla="*/ 1358619 h 1613849"/>
              <a:gd name="connsiteX658" fmla="*/ 1366146 w 1905000"/>
              <a:gd name="connsiteY658" fmla="*/ 1364113 h 1613849"/>
              <a:gd name="connsiteX659" fmla="*/ 1371094 w 1905000"/>
              <a:gd name="connsiteY659" fmla="*/ 1370894 h 1613849"/>
              <a:gd name="connsiteX660" fmla="*/ 1383029 w 1905000"/>
              <a:gd name="connsiteY660" fmla="*/ 1368190 h 1613849"/>
              <a:gd name="connsiteX661" fmla="*/ 1376230 w 1905000"/>
              <a:gd name="connsiteY661" fmla="*/ 1377921 h 1613849"/>
              <a:gd name="connsiteX662" fmla="*/ 1381165 w 1905000"/>
              <a:gd name="connsiteY662" fmla="*/ 1384669 h 1613849"/>
              <a:gd name="connsiteX663" fmla="*/ 1387260 w 1905000"/>
              <a:gd name="connsiteY663" fmla="*/ 1384186 h 1613849"/>
              <a:gd name="connsiteX664" fmla="*/ 1392254 w 1905000"/>
              <a:gd name="connsiteY664" fmla="*/ 1374004 h 1613849"/>
              <a:gd name="connsiteX665" fmla="*/ 1401441 w 1905000"/>
              <a:gd name="connsiteY665" fmla="*/ 1373028 h 1613849"/>
              <a:gd name="connsiteX666" fmla="*/ 1396635 w 1905000"/>
              <a:gd name="connsiteY666" fmla="*/ 1383214 h 1613849"/>
              <a:gd name="connsiteX667" fmla="*/ 1400001 w 1905000"/>
              <a:gd name="connsiteY667" fmla="*/ 1382897 h 1613849"/>
              <a:gd name="connsiteX668" fmla="*/ 1402918 w 1905000"/>
              <a:gd name="connsiteY668" fmla="*/ 1377017 h 1613849"/>
              <a:gd name="connsiteX669" fmla="*/ 1412126 w 1905000"/>
              <a:gd name="connsiteY669" fmla="*/ 1376052 h 1613849"/>
              <a:gd name="connsiteX670" fmla="*/ 1409354 w 1905000"/>
              <a:gd name="connsiteY670" fmla="*/ 1381914 h 1613849"/>
              <a:gd name="connsiteX671" fmla="*/ 1416137 w 1905000"/>
              <a:gd name="connsiteY671" fmla="*/ 1381224 h 1613849"/>
              <a:gd name="connsiteX672" fmla="*/ 1421230 w 1905000"/>
              <a:gd name="connsiteY672" fmla="*/ 1385306 h 1613849"/>
              <a:gd name="connsiteX673" fmla="*/ 1417125 w 1905000"/>
              <a:gd name="connsiteY673" fmla="*/ 1390385 h 1613849"/>
              <a:gd name="connsiteX674" fmla="*/ 1410351 w 1905000"/>
              <a:gd name="connsiteY674" fmla="*/ 1391054 h 1613849"/>
              <a:gd name="connsiteX675" fmla="*/ 1414275 w 1905000"/>
              <a:gd name="connsiteY675" fmla="*/ 1396241 h 1613849"/>
              <a:gd name="connsiteX676" fmla="*/ 1405108 w 1905000"/>
              <a:gd name="connsiteY676" fmla="*/ 1397171 h 1613849"/>
              <a:gd name="connsiteX677" fmla="*/ 1400967 w 1905000"/>
              <a:gd name="connsiteY677" fmla="*/ 1392049 h 1613849"/>
              <a:gd name="connsiteX678" fmla="*/ 1397601 w 1905000"/>
              <a:gd name="connsiteY678" fmla="*/ 1392366 h 1613849"/>
              <a:gd name="connsiteX679" fmla="*/ 1404465 w 1905000"/>
              <a:gd name="connsiteY679" fmla="*/ 1401355 h 1613849"/>
              <a:gd name="connsiteX680" fmla="*/ 1395288 w 1905000"/>
              <a:gd name="connsiteY680" fmla="*/ 1402306 h 1613849"/>
              <a:gd name="connsiteX681" fmla="*/ 1388215 w 1905000"/>
              <a:gd name="connsiteY681" fmla="*/ 1393361 h 1613849"/>
              <a:gd name="connsiteX682" fmla="*/ 1382892 w 1905000"/>
              <a:gd name="connsiteY682" fmla="*/ 1393753 h 1613849"/>
              <a:gd name="connsiteX683" fmla="*/ 1379208 w 1905000"/>
              <a:gd name="connsiteY683" fmla="*/ 1402028 h 1613849"/>
              <a:gd name="connsiteX684" fmla="*/ 1387241 w 1905000"/>
              <a:gd name="connsiteY684" fmla="*/ 1410643 h 1613849"/>
              <a:gd name="connsiteX685" fmla="*/ 1375806 w 1905000"/>
              <a:gd name="connsiteY685" fmla="*/ 1409669 h 1613849"/>
              <a:gd name="connsiteX686" fmla="*/ 1372223 w 1905000"/>
              <a:gd name="connsiteY686" fmla="*/ 1417717 h 1613849"/>
              <a:gd name="connsiteX687" fmla="*/ 1375402 w 1905000"/>
              <a:gd name="connsiteY687" fmla="*/ 1422140 h 1613849"/>
              <a:gd name="connsiteX688" fmla="*/ 1386773 w 1905000"/>
              <a:gd name="connsiteY688" fmla="*/ 1421432 h 1613849"/>
              <a:gd name="connsiteX689" fmla="*/ 1392205 w 1905000"/>
              <a:gd name="connsiteY689" fmla="*/ 1428889 h 1613849"/>
              <a:gd name="connsiteX690" fmla="*/ 1380942 w 1905000"/>
              <a:gd name="connsiteY690" fmla="*/ 1429780 h 1613849"/>
              <a:gd name="connsiteX691" fmla="*/ 1382959 w 1905000"/>
              <a:gd name="connsiteY691" fmla="*/ 1432493 h 1613849"/>
              <a:gd name="connsiteX692" fmla="*/ 1389537 w 1905000"/>
              <a:gd name="connsiteY692" fmla="*/ 1432144 h 1613849"/>
              <a:gd name="connsiteX693" fmla="*/ 1394980 w 1905000"/>
              <a:gd name="connsiteY693" fmla="*/ 1439578 h 1613849"/>
              <a:gd name="connsiteX694" fmla="*/ 1388510 w 1905000"/>
              <a:gd name="connsiteY694" fmla="*/ 1440112 h 1613849"/>
              <a:gd name="connsiteX695" fmla="*/ 1392513 w 1905000"/>
              <a:gd name="connsiteY695" fmla="*/ 1445605 h 1613849"/>
              <a:gd name="connsiteX696" fmla="*/ 1391517 w 1905000"/>
              <a:gd name="connsiteY696" fmla="*/ 1452042 h 1613849"/>
              <a:gd name="connsiteX697" fmla="*/ 1385066 w 1905000"/>
              <a:gd name="connsiteY697" fmla="*/ 1451011 h 1613849"/>
              <a:gd name="connsiteX698" fmla="*/ 1381040 w 1905000"/>
              <a:gd name="connsiteY698" fmla="*/ 1445508 h 1613849"/>
              <a:gd name="connsiteX699" fmla="*/ 1378539 w 1905000"/>
              <a:gd name="connsiteY699" fmla="*/ 1451491 h 1613849"/>
              <a:gd name="connsiteX700" fmla="*/ 1373084 w 1905000"/>
              <a:gd name="connsiteY700" fmla="*/ 1444024 h 1613849"/>
              <a:gd name="connsiteX701" fmla="*/ 1375479 w 1905000"/>
              <a:gd name="connsiteY701" fmla="*/ 1437912 h 1613849"/>
              <a:gd name="connsiteX702" fmla="*/ 1373496 w 1905000"/>
              <a:gd name="connsiteY702" fmla="*/ 1435187 h 1613849"/>
              <a:gd name="connsiteX703" fmla="*/ 1369152 w 1905000"/>
              <a:gd name="connsiteY703" fmla="*/ 1445551 h 1613849"/>
              <a:gd name="connsiteX704" fmla="*/ 1363719 w 1905000"/>
              <a:gd name="connsiteY704" fmla="*/ 1438094 h 1613849"/>
              <a:gd name="connsiteX705" fmla="*/ 1367934 w 1905000"/>
              <a:gd name="connsiteY705" fmla="*/ 1427591 h 1613849"/>
              <a:gd name="connsiteX706" fmla="*/ 1364884 w 1905000"/>
              <a:gd name="connsiteY706" fmla="*/ 1423307 h 1613849"/>
              <a:gd name="connsiteX707" fmla="*/ 1355906 w 1905000"/>
              <a:gd name="connsiteY707" fmla="*/ 1424240 h 1613849"/>
              <a:gd name="connsiteX708" fmla="*/ 1352484 w 1905000"/>
              <a:gd name="connsiteY708" fmla="*/ 1435394 h 1613849"/>
              <a:gd name="connsiteX709" fmla="*/ 1347588 w 1905000"/>
              <a:gd name="connsiteY709" fmla="*/ 1425087 h 1613849"/>
              <a:gd name="connsiteX710" fmla="*/ 1338588 w 1905000"/>
              <a:gd name="connsiteY710" fmla="*/ 1426011 h 1613849"/>
              <a:gd name="connsiteX711" fmla="*/ 1336454 w 1905000"/>
              <a:gd name="connsiteY711" fmla="*/ 1430803 h 1613849"/>
              <a:gd name="connsiteX712" fmla="*/ 1342828 w 1905000"/>
              <a:gd name="connsiteY712" fmla="*/ 1440223 h 1613849"/>
              <a:gd name="connsiteX713" fmla="*/ 1339073 w 1905000"/>
              <a:gd name="connsiteY713" fmla="*/ 1448656 h 1613849"/>
              <a:gd name="connsiteX714" fmla="*/ 1332639 w 1905000"/>
              <a:gd name="connsiteY714" fmla="*/ 1439371 h 1613849"/>
              <a:gd name="connsiteX715" fmla="*/ 1331270 w 1905000"/>
              <a:gd name="connsiteY715" fmla="*/ 1442446 h 1613849"/>
              <a:gd name="connsiteX716" fmla="*/ 1334919 w 1905000"/>
              <a:gd name="connsiteY716" fmla="*/ 1447944 h 1613849"/>
              <a:gd name="connsiteX717" fmla="*/ 1331165 w 1905000"/>
              <a:gd name="connsiteY717" fmla="*/ 1456377 h 1613849"/>
              <a:gd name="connsiteX718" fmla="*/ 1327445 w 1905000"/>
              <a:gd name="connsiteY718" fmla="*/ 1451037 h 1613849"/>
              <a:gd name="connsiteX719" fmla="*/ 1324688 w 1905000"/>
              <a:gd name="connsiteY719" fmla="*/ 1457231 h 1613849"/>
              <a:gd name="connsiteX720" fmla="*/ 1318596 w 1905000"/>
              <a:gd name="connsiteY720" fmla="*/ 1459530 h 1613849"/>
              <a:gd name="connsiteX721" fmla="*/ 1316229 w 1905000"/>
              <a:gd name="connsiteY721" fmla="*/ 1453465 h 1613849"/>
              <a:gd name="connsiteX722" fmla="*/ 1318988 w 1905000"/>
              <a:gd name="connsiteY722" fmla="*/ 1447271 h 1613849"/>
              <a:gd name="connsiteX723" fmla="*/ 1312552 w 1905000"/>
              <a:gd name="connsiteY723" fmla="*/ 1448090 h 1613849"/>
              <a:gd name="connsiteX724" fmla="*/ 1316307 w 1905000"/>
              <a:gd name="connsiteY724" fmla="*/ 1439657 h 1613849"/>
              <a:gd name="connsiteX725" fmla="*/ 1322812 w 1905000"/>
              <a:gd name="connsiteY725" fmla="*/ 1438680 h 1613849"/>
              <a:gd name="connsiteX726" fmla="*/ 1324181 w 1905000"/>
              <a:gd name="connsiteY726" fmla="*/ 1435606 h 1613849"/>
              <a:gd name="connsiteX727" fmla="*/ 1312976 w 1905000"/>
              <a:gd name="connsiteY727" fmla="*/ 1437037 h 1613849"/>
              <a:gd name="connsiteX728" fmla="*/ 1316730 w 1905000"/>
              <a:gd name="connsiteY728" fmla="*/ 1428604 h 1613849"/>
              <a:gd name="connsiteX729" fmla="*/ 1327996 w 1905000"/>
              <a:gd name="connsiteY729" fmla="*/ 1427038 h 1613849"/>
              <a:gd name="connsiteX730" fmla="*/ 1330321 w 1905000"/>
              <a:gd name="connsiteY730" fmla="*/ 1421816 h 1613849"/>
              <a:gd name="connsiteX731" fmla="*/ 1325328 w 1905000"/>
              <a:gd name="connsiteY731" fmla="*/ 1415015 h 1613849"/>
              <a:gd name="connsiteX732" fmla="*/ 1313481 w 1905000"/>
              <a:gd name="connsiteY732" fmla="*/ 1417703 h 1613849"/>
              <a:gd name="connsiteX733" fmla="*/ 1320214 w 1905000"/>
              <a:gd name="connsiteY733" fmla="*/ 1407997 h 1613849"/>
              <a:gd name="connsiteX734" fmla="*/ 1315030 w 1905000"/>
              <a:gd name="connsiteY734" fmla="*/ 1400895 h 1613849"/>
              <a:gd name="connsiteX735" fmla="*/ 1309361 w 1905000"/>
              <a:gd name="connsiteY735" fmla="*/ 1401458 h 1613849"/>
              <a:gd name="connsiteX736" fmla="*/ 1304334 w 1905000"/>
              <a:gd name="connsiteY736" fmla="*/ 1411653 h 1613849"/>
              <a:gd name="connsiteX737" fmla="*/ 1295157 w 1905000"/>
              <a:gd name="connsiteY737" fmla="*/ 1412606 h 1613849"/>
              <a:gd name="connsiteX738" fmla="*/ 1299963 w 1905000"/>
              <a:gd name="connsiteY738" fmla="*/ 1402420 h 1613849"/>
              <a:gd name="connsiteX739" fmla="*/ 1296600 w 1905000"/>
              <a:gd name="connsiteY739" fmla="*/ 1402793 h 1613849"/>
              <a:gd name="connsiteX740" fmla="*/ 1293661 w 1905000"/>
              <a:gd name="connsiteY740" fmla="*/ 1408663 h 1613849"/>
              <a:gd name="connsiteX741" fmla="*/ 1284494 w 1905000"/>
              <a:gd name="connsiteY741" fmla="*/ 1409593 h 1613849"/>
              <a:gd name="connsiteX742" fmla="*/ 1287257 w 1905000"/>
              <a:gd name="connsiteY742" fmla="*/ 1403753 h 1613849"/>
              <a:gd name="connsiteX743" fmla="*/ 1280483 w 1905000"/>
              <a:gd name="connsiteY743" fmla="*/ 1404421 h 1613849"/>
              <a:gd name="connsiteX744" fmla="*/ 1275391 w 1905000"/>
              <a:gd name="connsiteY744" fmla="*/ 1400339 h 1613849"/>
              <a:gd name="connsiteX745" fmla="*/ 1279518 w 1905000"/>
              <a:gd name="connsiteY745" fmla="*/ 1395268 h 1613849"/>
              <a:gd name="connsiteX746" fmla="*/ 1286247 w 1905000"/>
              <a:gd name="connsiteY746" fmla="*/ 1394580 h 1613849"/>
              <a:gd name="connsiteX747" fmla="*/ 1282336 w 1905000"/>
              <a:gd name="connsiteY747" fmla="*/ 1389426 h 1613849"/>
              <a:gd name="connsiteX748" fmla="*/ 1291513 w 1905000"/>
              <a:gd name="connsiteY748" fmla="*/ 1388473 h 1613849"/>
              <a:gd name="connsiteX749" fmla="*/ 1295622 w 1905000"/>
              <a:gd name="connsiteY749" fmla="*/ 1393608 h 1613849"/>
              <a:gd name="connsiteX750" fmla="*/ 1298997 w 1905000"/>
              <a:gd name="connsiteY750" fmla="*/ 1393268 h 1613849"/>
              <a:gd name="connsiteX751" fmla="*/ 1292123 w 1905000"/>
              <a:gd name="connsiteY751" fmla="*/ 1384303 h 1613849"/>
              <a:gd name="connsiteX752" fmla="*/ 1301332 w 1905000"/>
              <a:gd name="connsiteY752" fmla="*/ 1383338 h 1613849"/>
              <a:gd name="connsiteX753" fmla="*/ 1308372 w 1905000"/>
              <a:gd name="connsiteY753" fmla="*/ 1392296 h 1613849"/>
              <a:gd name="connsiteX754" fmla="*/ 1314659 w 1905000"/>
              <a:gd name="connsiteY754" fmla="*/ 1391628 h 1613849"/>
              <a:gd name="connsiteX755" fmla="*/ 1317849 w 1905000"/>
              <a:gd name="connsiteY755" fmla="*/ 1384461 h 1613849"/>
              <a:gd name="connsiteX756" fmla="*/ 1309224 w 1905000"/>
              <a:gd name="connsiteY756" fmla="*/ 1375230 h 1613849"/>
              <a:gd name="connsiteX757" fmla="*/ 1321503 w 1905000"/>
              <a:gd name="connsiteY757" fmla="*/ 1376254 h 1613849"/>
              <a:gd name="connsiteX758" fmla="*/ 1324996 w 1905000"/>
              <a:gd name="connsiteY758" fmla="*/ 1368410 h 1613849"/>
              <a:gd name="connsiteX759" fmla="*/ 1321186 w 1905000"/>
              <a:gd name="connsiteY759" fmla="*/ 1363517 h 1613849"/>
              <a:gd name="connsiteX760" fmla="*/ 1309850 w 1905000"/>
              <a:gd name="connsiteY760" fmla="*/ 1364268 h 1613849"/>
              <a:gd name="connsiteX761" fmla="*/ 1304372 w 1905000"/>
              <a:gd name="connsiteY761" fmla="*/ 1356790 h 1613849"/>
              <a:gd name="connsiteX762" fmla="*/ 1315645 w 1905000"/>
              <a:gd name="connsiteY762" fmla="*/ 1355876 h 1613849"/>
              <a:gd name="connsiteX763" fmla="*/ 1313628 w 1905000"/>
              <a:gd name="connsiteY763" fmla="*/ 1353164 h 1613849"/>
              <a:gd name="connsiteX764" fmla="*/ 1307074 w 1905000"/>
              <a:gd name="connsiteY764" fmla="*/ 1353523 h 1613849"/>
              <a:gd name="connsiteX765" fmla="*/ 1301641 w 1905000"/>
              <a:gd name="connsiteY765" fmla="*/ 1346067 h 1613849"/>
              <a:gd name="connsiteX766" fmla="*/ 1308088 w 1905000"/>
              <a:gd name="connsiteY766" fmla="*/ 1345523 h 1613849"/>
              <a:gd name="connsiteX767" fmla="*/ 1304107 w 1905000"/>
              <a:gd name="connsiteY767" fmla="*/ 1340040 h 1613849"/>
              <a:gd name="connsiteX768" fmla="*/ 1305104 w 1905000"/>
              <a:gd name="connsiteY768" fmla="*/ 1333604 h 1613849"/>
              <a:gd name="connsiteX769" fmla="*/ 1311567 w 1905000"/>
              <a:gd name="connsiteY769" fmla="*/ 1334666 h 1613849"/>
              <a:gd name="connsiteX770" fmla="*/ 1315581 w 1905000"/>
              <a:gd name="connsiteY770" fmla="*/ 1340136 h 1613849"/>
              <a:gd name="connsiteX771" fmla="*/ 1318072 w 1905000"/>
              <a:gd name="connsiteY771" fmla="*/ 1334176 h 1613849"/>
              <a:gd name="connsiteX772" fmla="*/ 1323495 w 1905000"/>
              <a:gd name="connsiteY772" fmla="*/ 1341655 h 1613849"/>
              <a:gd name="connsiteX773" fmla="*/ 1321108 w 1905000"/>
              <a:gd name="connsiteY773" fmla="*/ 1347745 h 1613849"/>
              <a:gd name="connsiteX774" fmla="*/ 1323137 w 1905000"/>
              <a:gd name="connsiteY774" fmla="*/ 1350490 h 1613849"/>
              <a:gd name="connsiteX775" fmla="*/ 1327446 w 1905000"/>
              <a:gd name="connsiteY775" fmla="*/ 1340083 h 1613849"/>
              <a:gd name="connsiteX776" fmla="*/ 1332868 w 1905000"/>
              <a:gd name="connsiteY776" fmla="*/ 1347563 h 1613849"/>
              <a:gd name="connsiteX777" fmla="*/ 1328666 w 1905000"/>
              <a:gd name="connsiteY777" fmla="*/ 1358098 h 1613849"/>
              <a:gd name="connsiteX778" fmla="*/ 1332689 w 1905000"/>
              <a:gd name="connsiteY778" fmla="*/ 1363302 h 1613849"/>
              <a:gd name="connsiteX779" fmla="*/ 1340310 w 1905000"/>
              <a:gd name="connsiteY779" fmla="*/ 1362498 h 1613849"/>
              <a:gd name="connsiteX780" fmla="*/ 1344036 w 1905000"/>
              <a:gd name="connsiteY780" fmla="*/ 1350476 h 1613849"/>
              <a:gd name="connsiteX781" fmla="*/ 1349301 w 1905000"/>
              <a:gd name="connsiteY781" fmla="*/ 1361597 h 1613849"/>
              <a:gd name="connsiteX782" fmla="*/ 1357540 w 1905000"/>
              <a:gd name="connsiteY782" fmla="*/ 1360742 h 1613849"/>
              <a:gd name="connsiteX783" fmla="*/ 1360157 w 1905000"/>
              <a:gd name="connsiteY783" fmla="*/ 1354864 h 1613849"/>
              <a:gd name="connsiteX784" fmla="*/ 1353770 w 1905000"/>
              <a:gd name="connsiteY784" fmla="*/ 1345411 h 1613849"/>
              <a:gd name="connsiteX785" fmla="*/ 1357505 w 1905000"/>
              <a:gd name="connsiteY785" fmla="*/ 1337024 h 1613849"/>
              <a:gd name="connsiteX786" fmla="*/ 1363971 w 1905000"/>
              <a:gd name="connsiteY786" fmla="*/ 1346295 h 1613849"/>
              <a:gd name="connsiteX787" fmla="*/ 1365351 w 1905000"/>
              <a:gd name="connsiteY787" fmla="*/ 1343199 h 1613849"/>
              <a:gd name="connsiteX788" fmla="*/ 1361702 w 1905000"/>
              <a:gd name="connsiteY788" fmla="*/ 1337700 h 1613849"/>
              <a:gd name="connsiteX789" fmla="*/ 1365436 w 1905000"/>
              <a:gd name="connsiteY789" fmla="*/ 1329313 h 1613849"/>
              <a:gd name="connsiteX790" fmla="*/ 1369165 w 1905000"/>
              <a:gd name="connsiteY790" fmla="*/ 1334631 h 1613849"/>
              <a:gd name="connsiteX791" fmla="*/ 1371923 w 1905000"/>
              <a:gd name="connsiteY791" fmla="*/ 1328436 h 1613849"/>
              <a:gd name="connsiteX792" fmla="*/ 540576 w 1905000"/>
              <a:gd name="connsiteY792" fmla="*/ 1326104 h 1613849"/>
              <a:gd name="connsiteX793" fmla="*/ 542932 w 1905000"/>
              <a:gd name="connsiteY793" fmla="*/ 1332192 h 1613849"/>
              <a:gd name="connsiteX794" fmla="*/ 540175 w 1905000"/>
              <a:gd name="connsiteY794" fmla="*/ 1338386 h 1613849"/>
              <a:gd name="connsiteX795" fmla="*/ 546622 w 1905000"/>
              <a:gd name="connsiteY795" fmla="*/ 1337600 h 1613849"/>
              <a:gd name="connsiteX796" fmla="*/ 542887 w 1905000"/>
              <a:gd name="connsiteY796" fmla="*/ 1345987 h 1613849"/>
              <a:gd name="connsiteX797" fmla="*/ 536360 w 1905000"/>
              <a:gd name="connsiteY797" fmla="*/ 1346954 h 1613849"/>
              <a:gd name="connsiteX798" fmla="*/ 534981 w 1905000"/>
              <a:gd name="connsiteY798" fmla="*/ 1350051 h 1613849"/>
              <a:gd name="connsiteX799" fmla="*/ 546176 w 1905000"/>
              <a:gd name="connsiteY799" fmla="*/ 1348643 h 1613849"/>
              <a:gd name="connsiteX800" fmla="*/ 542442 w 1905000"/>
              <a:gd name="connsiteY800" fmla="*/ 1357031 h 1613849"/>
              <a:gd name="connsiteX801" fmla="*/ 531166 w 1905000"/>
              <a:gd name="connsiteY801" fmla="*/ 1358620 h 1613849"/>
              <a:gd name="connsiteX802" fmla="*/ 528720 w 1905000"/>
              <a:gd name="connsiteY802" fmla="*/ 1364113 h 1613849"/>
              <a:gd name="connsiteX803" fmla="*/ 533667 w 1905000"/>
              <a:gd name="connsiteY803" fmla="*/ 1370894 h 1613849"/>
              <a:gd name="connsiteX804" fmla="*/ 545603 w 1905000"/>
              <a:gd name="connsiteY804" fmla="*/ 1368190 h 1613849"/>
              <a:gd name="connsiteX805" fmla="*/ 538804 w 1905000"/>
              <a:gd name="connsiteY805" fmla="*/ 1377921 h 1613849"/>
              <a:gd name="connsiteX806" fmla="*/ 543739 w 1905000"/>
              <a:gd name="connsiteY806" fmla="*/ 1384669 h 1613849"/>
              <a:gd name="connsiteX807" fmla="*/ 549834 w 1905000"/>
              <a:gd name="connsiteY807" fmla="*/ 1384186 h 1613849"/>
              <a:gd name="connsiteX808" fmla="*/ 554829 w 1905000"/>
              <a:gd name="connsiteY808" fmla="*/ 1374003 h 1613849"/>
              <a:gd name="connsiteX809" fmla="*/ 564015 w 1905000"/>
              <a:gd name="connsiteY809" fmla="*/ 1373029 h 1613849"/>
              <a:gd name="connsiteX810" fmla="*/ 559210 w 1905000"/>
              <a:gd name="connsiteY810" fmla="*/ 1383213 h 1613849"/>
              <a:gd name="connsiteX811" fmla="*/ 562575 w 1905000"/>
              <a:gd name="connsiteY811" fmla="*/ 1382898 h 1613849"/>
              <a:gd name="connsiteX812" fmla="*/ 565491 w 1905000"/>
              <a:gd name="connsiteY812" fmla="*/ 1377016 h 1613849"/>
              <a:gd name="connsiteX813" fmla="*/ 574701 w 1905000"/>
              <a:gd name="connsiteY813" fmla="*/ 1376051 h 1613849"/>
              <a:gd name="connsiteX814" fmla="*/ 571928 w 1905000"/>
              <a:gd name="connsiteY814" fmla="*/ 1381914 h 1613849"/>
              <a:gd name="connsiteX815" fmla="*/ 578712 w 1905000"/>
              <a:gd name="connsiteY815" fmla="*/ 1381223 h 1613849"/>
              <a:gd name="connsiteX816" fmla="*/ 583804 w 1905000"/>
              <a:gd name="connsiteY816" fmla="*/ 1385306 h 1613849"/>
              <a:gd name="connsiteX817" fmla="*/ 579699 w 1905000"/>
              <a:gd name="connsiteY817" fmla="*/ 1390386 h 1613849"/>
              <a:gd name="connsiteX818" fmla="*/ 572925 w 1905000"/>
              <a:gd name="connsiteY818" fmla="*/ 1391054 h 1613849"/>
              <a:gd name="connsiteX819" fmla="*/ 576848 w 1905000"/>
              <a:gd name="connsiteY819" fmla="*/ 1396240 h 1613849"/>
              <a:gd name="connsiteX820" fmla="*/ 567682 w 1905000"/>
              <a:gd name="connsiteY820" fmla="*/ 1397171 h 1613849"/>
              <a:gd name="connsiteX821" fmla="*/ 563541 w 1905000"/>
              <a:gd name="connsiteY821" fmla="*/ 1392049 h 1613849"/>
              <a:gd name="connsiteX822" fmla="*/ 560174 w 1905000"/>
              <a:gd name="connsiteY822" fmla="*/ 1392366 h 1613849"/>
              <a:gd name="connsiteX823" fmla="*/ 567039 w 1905000"/>
              <a:gd name="connsiteY823" fmla="*/ 1401354 h 1613849"/>
              <a:gd name="connsiteX824" fmla="*/ 557862 w 1905000"/>
              <a:gd name="connsiteY824" fmla="*/ 1402307 h 1613849"/>
              <a:gd name="connsiteX825" fmla="*/ 550789 w 1905000"/>
              <a:gd name="connsiteY825" fmla="*/ 1393361 h 1613849"/>
              <a:gd name="connsiteX826" fmla="*/ 545466 w 1905000"/>
              <a:gd name="connsiteY826" fmla="*/ 1393754 h 1613849"/>
              <a:gd name="connsiteX827" fmla="*/ 541782 w 1905000"/>
              <a:gd name="connsiteY827" fmla="*/ 1402028 h 1613849"/>
              <a:gd name="connsiteX828" fmla="*/ 549816 w 1905000"/>
              <a:gd name="connsiteY828" fmla="*/ 1410643 h 1613849"/>
              <a:gd name="connsiteX829" fmla="*/ 538380 w 1905000"/>
              <a:gd name="connsiteY829" fmla="*/ 1409669 h 1613849"/>
              <a:gd name="connsiteX830" fmla="*/ 534797 w 1905000"/>
              <a:gd name="connsiteY830" fmla="*/ 1417718 h 1613849"/>
              <a:gd name="connsiteX831" fmla="*/ 537976 w 1905000"/>
              <a:gd name="connsiteY831" fmla="*/ 1422140 h 1613849"/>
              <a:gd name="connsiteX832" fmla="*/ 549347 w 1905000"/>
              <a:gd name="connsiteY832" fmla="*/ 1421432 h 1613849"/>
              <a:gd name="connsiteX833" fmla="*/ 554779 w 1905000"/>
              <a:gd name="connsiteY833" fmla="*/ 1428890 h 1613849"/>
              <a:gd name="connsiteX834" fmla="*/ 543516 w 1905000"/>
              <a:gd name="connsiteY834" fmla="*/ 1429781 h 1613849"/>
              <a:gd name="connsiteX835" fmla="*/ 545533 w 1905000"/>
              <a:gd name="connsiteY835" fmla="*/ 1432493 h 1613849"/>
              <a:gd name="connsiteX836" fmla="*/ 552111 w 1905000"/>
              <a:gd name="connsiteY836" fmla="*/ 1432144 h 1613849"/>
              <a:gd name="connsiteX837" fmla="*/ 557554 w 1905000"/>
              <a:gd name="connsiteY837" fmla="*/ 1439578 h 1613849"/>
              <a:gd name="connsiteX838" fmla="*/ 551084 w 1905000"/>
              <a:gd name="connsiteY838" fmla="*/ 1440111 h 1613849"/>
              <a:gd name="connsiteX839" fmla="*/ 555087 w 1905000"/>
              <a:gd name="connsiteY839" fmla="*/ 1445605 h 1613849"/>
              <a:gd name="connsiteX840" fmla="*/ 554091 w 1905000"/>
              <a:gd name="connsiteY840" fmla="*/ 1452041 h 1613849"/>
              <a:gd name="connsiteX841" fmla="*/ 547640 w 1905000"/>
              <a:gd name="connsiteY841" fmla="*/ 1451011 h 1613849"/>
              <a:gd name="connsiteX842" fmla="*/ 543613 w 1905000"/>
              <a:gd name="connsiteY842" fmla="*/ 1445507 h 1613849"/>
              <a:gd name="connsiteX843" fmla="*/ 541112 w 1905000"/>
              <a:gd name="connsiteY843" fmla="*/ 1451491 h 1613849"/>
              <a:gd name="connsiteX844" fmla="*/ 535658 w 1905000"/>
              <a:gd name="connsiteY844" fmla="*/ 1444024 h 1613849"/>
              <a:gd name="connsiteX845" fmla="*/ 538054 w 1905000"/>
              <a:gd name="connsiteY845" fmla="*/ 1437912 h 1613849"/>
              <a:gd name="connsiteX846" fmla="*/ 536070 w 1905000"/>
              <a:gd name="connsiteY846" fmla="*/ 1435187 h 1613849"/>
              <a:gd name="connsiteX847" fmla="*/ 531726 w 1905000"/>
              <a:gd name="connsiteY847" fmla="*/ 1445551 h 1613849"/>
              <a:gd name="connsiteX848" fmla="*/ 526293 w 1905000"/>
              <a:gd name="connsiteY848" fmla="*/ 1438094 h 1613849"/>
              <a:gd name="connsiteX849" fmla="*/ 530509 w 1905000"/>
              <a:gd name="connsiteY849" fmla="*/ 1427591 h 1613849"/>
              <a:gd name="connsiteX850" fmla="*/ 527457 w 1905000"/>
              <a:gd name="connsiteY850" fmla="*/ 1423307 h 1613849"/>
              <a:gd name="connsiteX851" fmla="*/ 518480 w 1905000"/>
              <a:gd name="connsiteY851" fmla="*/ 1424240 h 1613849"/>
              <a:gd name="connsiteX852" fmla="*/ 515058 w 1905000"/>
              <a:gd name="connsiteY852" fmla="*/ 1435395 h 1613849"/>
              <a:gd name="connsiteX853" fmla="*/ 510162 w 1905000"/>
              <a:gd name="connsiteY853" fmla="*/ 1425088 h 1613849"/>
              <a:gd name="connsiteX854" fmla="*/ 501162 w 1905000"/>
              <a:gd name="connsiteY854" fmla="*/ 1426011 h 1613849"/>
              <a:gd name="connsiteX855" fmla="*/ 499028 w 1905000"/>
              <a:gd name="connsiteY855" fmla="*/ 1430803 h 1613849"/>
              <a:gd name="connsiteX856" fmla="*/ 505402 w 1905000"/>
              <a:gd name="connsiteY856" fmla="*/ 1440224 h 1613849"/>
              <a:gd name="connsiteX857" fmla="*/ 501647 w 1905000"/>
              <a:gd name="connsiteY857" fmla="*/ 1448656 h 1613849"/>
              <a:gd name="connsiteX858" fmla="*/ 495213 w 1905000"/>
              <a:gd name="connsiteY858" fmla="*/ 1439371 h 1613849"/>
              <a:gd name="connsiteX859" fmla="*/ 493844 w 1905000"/>
              <a:gd name="connsiteY859" fmla="*/ 1442445 h 1613849"/>
              <a:gd name="connsiteX860" fmla="*/ 497493 w 1905000"/>
              <a:gd name="connsiteY860" fmla="*/ 1447944 h 1613849"/>
              <a:gd name="connsiteX861" fmla="*/ 493739 w 1905000"/>
              <a:gd name="connsiteY861" fmla="*/ 1456376 h 1613849"/>
              <a:gd name="connsiteX862" fmla="*/ 490019 w 1905000"/>
              <a:gd name="connsiteY862" fmla="*/ 1451037 h 1613849"/>
              <a:gd name="connsiteX863" fmla="*/ 487261 w 1905000"/>
              <a:gd name="connsiteY863" fmla="*/ 1457230 h 1613849"/>
              <a:gd name="connsiteX864" fmla="*/ 481170 w 1905000"/>
              <a:gd name="connsiteY864" fmla="*/ 1459531 h 1613849"/>
              <a:gd name="connsiteX865" fmla="*/ 478803 w 1905000"/>
              <a:gd name="connsiteY865" fmla="*/ 1453465 h 1613849"/>
              <a:gd name="connsiteX866" fmla="*/ 481561 w 1905000"/>
              <a:gd name="connsiteY866" fmla="*/ 1447271 h 1613849"/>
              <a:gd name="connsiteX867" fmla="*/ 475126 w 1905000"/>
              <a:gd name="connsiteY867" fmla="*/ 1448090 h 1613849"/>
              <a:gd name="connsiteX868" fmla="*/ 478881 w 1905000"/>
              <a:gd name="connsiteY868" fmla="*/ 1439658 h 1613849"/>
              <a:gd name="connsiteX869" fmla="*/ 485386 w 1905000"/>
              <a:gd name="connsiteY869" fmla="*/ 1438680 h 1613849"/>
              <a:gd name="connsiteX870" fmla="*/ 486755 w 1905000"/>
              <a:gd name="connsiteY870" fmla="*/ 1435606 h 1613849"/>
              <a:gd name="connsiteX871" fmla="*/ 475550 w 1905000"/>
              <a:gd name="connsiteY871" fmla="*/ 1437037 h 1613849"/>
              <a:gd name="connsiteX872" fmla="*/ 479304 w 1905000"/>
              <a:gd name="connsiteY872" fmla="*/ 1428604 h 1613849"/>
              <a:gd name="connsiteX873" fmla="*/ 490570 w 1905000"/>
              <a:gd name="connsiteY873" fmla="*/ 1427037 h 1613849"/>
              <a:gd name="connsiteX874" fmla="*/ 492895 w 1905000"/>
              <a:gd name="connsiteY874" fmla="*/ 1421815 h 1613849"/>
              <a:gd name="connsiteX875" fmla="*/ 487902 w 1905000"/>
              <a:gd name="connsiteY875" fmla="*/ 1415015 h 1613849"/>
              <a:gd name="connsiteX876" fmla="*/ 476055 w 1905000"/>
              <a:gd name="connsiteY876" fmla="*/ 1417703 h 1613849"/>
              <a:gd name="connsiteX877" fmla="*/ 482789 w 1905000"/>
              <a:gd name="connsiteY877" fmla="*/ 1407997 h 1613849"/>
              <a:gd name="connsiteX878" fmla="*/ 477605 w 1905000"/>
              <a:gd name="connsiteY878" fmla="*/ 1400894 h 1613849"/>
              <a:gd name="connsiteX879" fmla="*/ 471934 w 1905000"/>
              <a:gd name="connsiteY879" fmla="*/ 1401458 h 1613849"/>
              <a:gd name="connsiteX880" fmla="*/ 466907 w 1905000"/>
              <a:gd name="connsiteY880" fmla="*/ 1411653 h 1613849"/>
              <a:gd name="connsiteX881" fmla="*/ 457731 w 1905000"/>
              <a:gd name="connsiteY881" fmla="*/ 1412606 h 1613849"/>
              <a:gd name="connsiteX882" fmla="*/ 462537 w 1905000"/>
              <a:gd name="connsiteY882" fmla="*/ 1402420 h 1613849"/>
              <a:gd name="connsiteX883" fmla="*/ 459174 w 1905000"/>
              <a:gd name="connsiteY883" fmla="*/ 1402793 h 1613849"/>
              <a:gd name="connsiteX884" fmla="*/ 456234 w 1905000"/>
              <a:gd name="connsiteY884" fmla="*/ 1408663 h 1613849"/>
              <a:gd name="connsiteX885" fmla="*/ 447069 w 1905000"/>
              <a:gd name="connsiteY885" fmla="*/ 1409592 h 1613849"/>
              <a:gd name="connsiteX886" fmla="*/ 449831 w 1905000"/>
              <a:gd name="connsiteY886" fmla="*/ 1403753 h 1613849"/>
              <a:gd name="connsiteX887" fmla="*/ 443058 w 1905000"/>
              <a:gd name="connsiteY887" fmla="*/ 1404421 h 1613849"/>
              <a:gd name="connsiteX888" fmla="*/ 437965 w 1905000"/>
              <a:gd name="connsiteY888" fmla="*/ 1400338 h 1613849"/>
              <a:gd name="connsiteX889" fmla="*/ 442092 w 1905000"/>
              <a:gd name="connsiteY889" fmla="*/ 1395269 h 1613849"/>
              <a:gd name="connsiteX890" fmla="*/ 448820 w 1905000"/>
              <a:gd name="connsiteY890" fmla="*/ 1394580 h 1613849"/>
              <a:gd name="connsiteX891" fmla="*/ 444910 w 1905000"/>
              <a:gd name="connsiteY891" fmla="*/ 1389426 h 1613849"/>
              <a:gd name="connsiteX892" fmla="*/ 454087 w 1905000"/>
              <a:gd name="connsiteY892" fmla="*/ 1388474 h 1613849"/>
              <a:gd name="connsiteX893" fmla="*/ 458195 w 1905000"/>
              <a:gd name="connsiteY893" fmla="*/ 1393608 h 1613849"/>
              <a:gd name="connsiteX894" fmla="*/ 461571 w 1905000"/>
              <a:gd name="connsiteY894" fmla="*/ 1393269 h 1613849"/>
              <a:gd name="connsiteX895" fmla="*/ 454697 w 1905000"/>
              <a:gd name="connsiteY895" fmla="*/ 1384302 h 1613849"/>
              <a:gd name="connsiteX896" fmla="*/ 463906 w 1905000"/>
              <a:gd name="connsiteY896" fmla="*/ 1383338 h 1613849"/>
              <a:gd name="connsiteX897" fmla="*/ 470946 w 1905000"/>
              <a:gd name="connsiteY897" fmla="*/ 1392296 h 1613849"/>
              <a:gd name="connsiteX898" fmla="*/ 477233 w 1905000"/>
              <a:gd name="connsiteY898" fmla="*/ 1391628 h 1613849"/>
              <a:gd name="connsiteX899" fmla="*/ 480423 w 1905000"/>
              <a:gd name="connsiteY899" fmla="*/ 1384461 h 1613849"/>
              <a:gd name="connsiteX900" fmla="*/ 471797 w 1905000"/>
              <a:gd name="connsiteY900" fmla="*/ 1375230 h 1613849"/>
              <a:gd name="connsiteX901" fmla="*/ 484077 w 1905000"/>
              <a:gd name="connsiteY901" fmla="*/ 1376255 h 1613849"/>
              <a:gd name="connsiteX902" fmla="*/ 487569 w 1905000"/>
              <a:gd name="connsiteY902" fmla="*/ 1368410 h 1613849"/>
              <a:gd name="connsiteX903" fmla="*/ 483760 w 1905000"/>
              <a:gd name="connsiteY903" fmla="*/ 1363517 h 1613849"/>
              <a:gd name="connsiteX904" fmla="*/ 472425 w 1905000"/>
              <a:gd name="connsiteY904" fmla="*/ 1364267 h 1613849"/>
              <a:gd name="connsiteX905" fmla="*/ 466947 w 1905000"/>
              <a:gd name="connsiteY905" fmla="*/ 1356790 h 1613849"/>
              <a:gd name="connsiteX906" fmla="*/ 478219 w 1905000"/>
              <a:gd name="connsiteY906" fmla="*/ 1355876 h 1613849"/>
              <a:gd name="connsiteX907" fmla="*/ 476202 w 1905000"/>
              <a:gd name="connsiteY907" fmla="*/ 1353164 h 1613849"/>
              <a:gd name="connsiteX908" fmla="*/ 469648 w 1905000"/>
              <a:gd name="connsiteY908" fmla="*/ 1353523 h 1613849"/>
              <a:gd name="connsiteX909" fmla="*/ 464214 w 1905000"/>
              <a:gd name="connsiteY909" fmla="*/ 1346066 h 1613849"/>
              <a:gd name="connsiteX910" fmla="*/ 470662 w 1905000"/>
              <a:gd name="connsiteY910" fmla="*/ 1345523 h 1613849"/>
              <a:gd name="connsiteX911" fmla="*/ 466681 w 1905000"/>
              <a:gd name="connsiteY911" fmla="*/ 1340039 h 1613849"/>
              <a:gd name="connsiteX912" fmla="*/ 467678 w 1905000"/>
              <a:gd name="connsiteY912" fmla="*/ 1333603 h 1613849"/>
              <a:gd name="connsiteX913" fmla="*/ 474141 w 1905000"/>
              <a:gd name="connsiteY913" fmla="*/ 1334665 h 1613849"/>
              <a:gd name="connsiteX914" fmla="*/ 478155 w 1905000"/>
              <a:gd name="connsiteY914" fmla="*/ 1340137 h 1613849"/>
              <a:gd name="connsiteX915" fmla="*/ 480646 w 1905000"/>
              <a:gd name="connsiteY915" fmla="*/ 1334176 h 1613849"/>
              <a:gd name="connsiteX916" fmla="*/ 486069 w 1905000"/>
              <a:gd name="connsiteY916" fmla="*/ 1341656 h 1613849"/>
              <a:gd name="connsiteX917" fmla="*/ 483683 w 1905000"/>
              <a:gd name="connsiteY917" fmla="*/ 1347744 h 1613849"/>
              <a:gd name="connsiteX918" fmla="*/ 485712 w 1905000"/>
              <a:gd name="connsiteY918" fmla="*/ 1350490 h 1613849"/>
              <a:gd name="connsiteX919" fmla="*/ 490020 w 1905000"/>
              <a:gd name="connsiteY919" fmla="*/ 1340083 h 1613849"/>
              <a:gd name="connsiteX920" fmla="*/ 495442 w 1905000"/>
              <a:gd name="connsiteY920" fmla="*/ 1347564 h 1613849"/>
              <a:gd name="connsiteX921" fmla="*/ 491240 w 1905000"/>
              <a:gd name="connsiteY921" fmla="*/ 1358098 h 1613849"/>
              <a:gd name="connsiteX922" fmla="*/ 495263 w 1905000"/>
              <a:gd name="connsiteY922" fmla="*/ 1363302 h 1613849"/>
              <a:gd name="connsiteX923" fmla="*/ 502885 w 1905000"/>
              <a:gd name="connsiteY923" fmla="*/ 1362497 h 1613849"/>
              <a:gd name="connsiteX924" fmla="*/ 506610 w 1905000"/>
              <a:gd name="connsiteY924" fmla="*/ 1350476 h 1613849"/>
              <a:gd name="connsiteX925" fmla="*/ 511875 w 1905000"/>
              <a:gd name="connsiteY925" fmla="*/ 1361597 h 1613849"/>
              <a:gd name="connsiteX926" fmla="*/ 520114 w 1905000"/>
              <a:gd name="connsiteY926" fmla="*/ 1360742 h 1613849"/>
              <a:gd name="connsiteX927" fmla="*/ 522731 w 1905000"/>
              <a:gd name="connsiteY927" fmla="*/ 1354864 h 1613849"/>
              <a:gd name="connsiteX928" fmla="*/ 516344 w 1905000"/>
              <a:gd name="connsiteY928" fmla="*/ 1345410 h 1613849"/>
              <a:gd name="connsiteX929" fmla="*/ 520079 w 1905000"/>
              <a:gd name="connsiteY929" fmla="*/ 1337024 h 1613849"/>
              <a:gd name="connsiteX930" fmla="*/ 526545 w 1905000"/>
              <a:gd name="connsiteY930" fmla="*/ 1346295 h 1613849"/>
              <a:gd name="connsiteX931" fmla="*/ 527924 w 1905000"/>
              <a:gd name="connsiteY931" fmla="*/ 1343198 h 1613849"/>
              <a:gd name="connsiteX932" fmla="*/ 524276 w 1905000"/>
              <a:gd name="connsiteY932" fmla="*/ 1337700 h 1613849"/>
              <a:gd name="connsiteX933" fmla="*/ 528010 w 1905000"/>
              <a:gd name="connsiteY933" fmla="*/ 1329313 h 1613849"/>
              <a:gd name="connsiteX934" fmla="*/ 531739 w 1905000"/>
              <a:gd name="connsiteY934" fmla="*/ 1334631 h 1613849"/>
              <a:gd name="connsiteX935" fmla="*/ 534497 w 1905000"/>
              <a:gd name="connsiteY935" fmla="*/ 1328436 h 1613849"/>
              <a:gd name="connsiteX936" fmla="*/ 959289 w 1905000"/>
              <a:gd name="connsiteY936" fmla="*/ 1326104 h 1613849"/>
              <a:gd name="connsiteX937" fmla="*/ 961645 w 1905000"/>
              <a:gd name="connsiteY937" fmla="*/ 1332192 h 1613849"/>
              <a:gd name="connsiteX938" fmla="*/ 958887 w 1905000"/>
              <a:gd name="connsiteY938" fmla="*/ 1338386 h 1613849"/>
              <a:gd name="connsiteX939" fmla="*/ 965334 w 1905000"/>
              <a:gd name="connsiteY939" fmla="*/ 1337600 h 1613849"/>
              <a:gd name="connsiteX940" fmla="*/ 961600 w 1905000"/>
              <a:gd name="connsiteY940" fmla="*/ 1345987 h 1613849"/>
              <a:gd name="connsiteX941" fmla="*/ 955073 w 1905000"/>
              <a:gd name="connsiteY941" fmla="*/ 1346955 h 1613849"/>
              <a:gd name="connsiteX942" fmla="*/ 953694 w 1905000"/>
              <a:gd name="connsiteY942" fmla="*/ 1350051 h 1613849"/>
              <a:gd name="connsiteX943" fmla="*/ 964889 w 1905000"/>
              <a:gd name="connsiteY943" fmla="*/ 1348642 h 1613849"/>
              <a:gd name="connsiteX944" fmla="*/ 961154 w 1905000"/>
              <a:gd name="connsiteY944" fmla="*/ 1357030 h 1613849"/>
              <a:gd name="connsiteX945" fmla="*/ 949879 w 1905000"/>
              <a:gd name="connsiteY945" fmla="*/ 1358619 h 1613849"/>
              <a:gd name="connsiteX946" fmla="*/ 947433 w 1905000"/>
              <a:gd name="connsiteY946" fmla="*/ 1364113 h 1613849"/>
              <a:gd name="connsiteX947" fmla="*/ 952381 w 1905000"/>
              <a:gd name="connsiteY947" fmla="*/ 1370894 h 1613849"/>
              <a:gd name="connsiteX948" fmla="*/ 964315 w 1905000"/>
              <a:gd name="connsiteY948" fmla="*/ 1368189 h 1613849"/>
              <a:gd name="connsiteX949" fmla="*/ 957517 w 1905000"/>
              <a:gd name="connsiteY949" fmla="*/ 1377921 h 1613849"/>
              <a:gd name="connsiteX950" fmla="*/ 962452 w 1905000"/>
              <a:gd name="connsiteY950" fmla="*/ 1384669 h 1613849"/>
              <a:gd name="connsiteX951" fmla="*/ 968547 w 1905000"/>
              <a:gd name="connsiteY951" fmla="*/ 1384187 h 1613849"/>
              <a:gd name="connsiteX952" fmla="*/ 973541 w 1905000"/>
              <a:gd name="connsiteY952" fmla="*/ 1374003 h 1613849"/>
              <a:gd name="connsiteX953" fmla="*/ 982728 w 1905000"/>
              <a:gd name="connsiteY953" fmla="*/ 1373028 h 1613849"/>
              <a:gd name="connsiteX954" fmla="*/ 977922 w 1905000"/>
              <a:gd name="connsiteY954" fmla="*/ 1383214 h 1613849"/>
              <a:gd name="connsiteX955" fmla="*/ 981288 w 1905000"/>
              <a:gd name="connsiteY955" fmla="*/ 1382897 h 1613849"/>
              <a:gd name="connsiteX956" fmla="*/ 984204 w 1905000"/>
              <a:gd name="connsiteY956" fmla="*/ 1377016 h 1613849"/>
              <a:gd name="connsiteX957" fmla="*/ 993413 w 1905000"/>
              <a:gd name="connsiteY957" fmla="*/ 1376052 h 1613849"/>
              <a:gd name="connsiteX958" fmla="*/ 990641 w 1905000"/>
              <a:gd name="connsiteY958" fmla="*/ 1381914 h 1613849"/>
              <a:gd name="connsiteX959" fmla="*/ 997424 w 1905000"/>
              <a:gd name="connsiteY959" fmla="*/ 1381224 h 1613849"/>
              <a:gd name="connsiteX960" fmla="*/ 1002517 w 1905000"/>
              <a:gd name="connsiteY960" fmla="*/ 1385305 h 1613849"/>
              <a:gd name="connsiteX961" fmla="*/ 998412 w 1905000"/>
              <a:gd name="connsiteY961" fmla="*/ 1390386 h 1613849"/>
              <a:gd name="connsiteX962" fmla="*/ 991639 w 1905000"/>
              <a:gd name="connsiteY962" fmla="*/ 1391055 h 1613849"/>
              <a:gd name="connsiteX963" fmla="*/ 995562 w 1905000"/>
              <a:gd name="connsiteY963" fmla="*/ 1396241 h 1613849"/>
              <a:gd name="connsiteX964" fmla="*/ 986395 w 1905000"/>
              <a:gd name="connsiteY964" fmla="*/ 1397171 h 1613849"/>
              <a:gd name="connsiteX965" fmla="*/ 982253 w 1905000"/>
              <a:gd name="connsiteY965" fmla="*/ 1392049 h 1613849"/>
              <a:gd name="connsiteX966" fmla="*/ 978888 w 1905000"/>
              <a:gd name="connsiteY966" fmla="*/ 1392366 h 1613849"/>
              <a:gd name="connsiteX967" fmla="*/ 985751 w 1905000"/>
              <a:gd name="connsiteY967" fmla="*/ 1401354 h 1613849"/>
              <a:gd name="connsiteX968" fmla="*/ 976576 w 1905000"/>
              <a:gd name="connsiteY968" fmla="*/ 1402307 h 1613849"/>
              <a:gd name="connsiteX969" fmla="*/ 969503 w 1905000"/>
              <a:gd name="connsiteY969" fmla="*/ 1393361 h 1613849"/>
              <a:gd name="connsiteX970" fmla="*/ 964179 w 1905000"/>
              <a:gd name="connsiteY970" fmla="*/ 1393753 h 1613849"/>
              <a:gd name="connsiteX971" fmla="*/ 960496 w 1905000"/>
              <a:gd name="connsiteY971" fmla="*/ 1402028 h 1613849"/>
              <a:gd name="connsiteX972" fmla="*/ 968528 w 1905000"/>
              <a:gd name="connsiteY972" fmla="*/ 1410642 h 1613849"/>
              <a:gd name="connsiteX973" fmla="*/ 957093 w 1905000"/>
              <a:gd name="connsiteY973" fmla="*/ 1409670 h 1613849"/>
              <a:gd name="connsiteX974" fmla="*/ 953510 w 1905000"/>
              <a:gd name="connsiteY974" fmla="*/ 1417718 h 1613849"/>
              <a:gd name="connsiteX975" fmla="*/ 956689 w 1905000"/>
              <a:gd name="connsiteY975" fmla="*/ 1422140 h 1613849"/>
              <a:gd name="connsiteX976" fmla="*/ 968060 w 1905000"/>
              <a:gd name="connsiteY976" fmla="*/ 1421432 h 1613849"/>
              <a:gd name="connsiteX977" fmla="*/ 973492 w 1905000"/>
              <a:gd name="connsiteY977" fmla="*/ 1428889 h 1613849"/>
              <a:gd name="connsiteX978" fmla="*/ 962230 w 1905000"/>
              <a:gd name="connsiteY978" fmla="*/ 1429781 h 1613849"/>
              <a:gd name="connsiteX979" fmla="*/ 964247 w 1905000"/>
              <a:gd name="connsiteY979" fmla="*/ 1432493 h 1613849"/>
              <a:gd name="connsiteX980" fmla="*/ 970824 w 1905000"/>
              <a:gd name="connsiteY980" fmla="*/ 1432143 h 1613849"/>
              <a:gd name="connsiteX981" fmla="*/ 976267 w 1905000"/>
              <a:gd name="connsiteY981" fmla="*/ 1439578 h 1613849"/>
              <a:gd name="connsiteX982" fmla="*/ 969797 w 1905000"/>
              <a:gd name="connsiteY982" fmla="*/ 1440111 h 1613849"/>
              <a:gd name="connsiteX983" fmla="*/ 973800 w 1905000"/>
              <a:gd name="connsiteY983" fmla="*/ 1445605 h 1613849"/>
              <a:gd name="connsiteX984" fmla="*/ 972804 w 1905000"/>
              <a:gd name="connsiteY984" fmla="*/ 1452042 h 1613849"/>
              <a:gd name="connsiteX985" fmla="*/ 966353 w 1905000"/>
              <a:gd name="connsiteY985" fmla="*/ 1451011 h 1613849"/>
              <a:gd name="connsiteX986" fmla="*/ 962327 w 1905000"/>
              <a:gd name="connsiteY986" fmla="*/ 1445508 h 1613849"/>
              <a:gd name="connsiteX987" fmla="*/ 959826 w 1905000"/>
              <a:gd name="connsiteY987" fmla="*/ 1451491 h 1613849"/>
              <a:gd name="connsiteX988" fmla="*/ 954370 w 1905000"/>
              <a:gd name="connsiteY988" fmla="*/ 1444023 h 1613849"/>
              <a:gd name="connsiteX989" fmla="*/ 956767 w 1905000"/>
              <a:gd name="connsiteY989" fmla="*/ 1437912 h 1613849"/>
              <a:gd name="connsiteX990" fmla="*/ 954782 w 1905000"/>
              <a:gd name="connsiteY990" fmla="*/ 1435187 h 1613849"/>
              <a:gd name="connsiteX991" fmla="*/ 950439 w 1905000"/>
              <a:gd name="connsiteY991" fmla="*/ 1445551 h 1613849"/>
              <a:gd name="connsiteX992" fmla="*/ 945007 w 1905000"/>
              <a:gd name="connsiteY992" fmla="*/ 1438094 h 1613849"/>
              <a:gd name="connsiteX993" fmla="*/ 949223 w 1905000"/>
              <a:gd name="connsiteY993" fmla="*/ 1427591 h 1613849"/>
              <a:gd name="connsiteX994" fmla="*/ 946171 w 1905000"/>
              <a:gd name="connsiteY994" fmla="*/ 1423307 h 1613849"/>
              <a:gd name="connsiteX995" fmla="*/ 937192 w 1905000"/>
              <a:gd name="connsiteY995" fmla="*/ 1424240 h 1613849"/>
              <a:gd name="connsiteX996" fmla="*/ 933770 w 1905000"/>
              <a:gd name="connsiteY996" fmla="*/ 1435394 h 1613849"/>
              <a:gd name="connsiteX997" fmla="*/ 928876 w 1905000"/>
              <a:gd name="connsiteY997" fmla="*/ 1425088 h 1613849"/>
              <a:gd name="connsiteX998" fmla="*/ 919874 w 1905000"/>
              <a:gd name="connsiteY998" fmla="*/ 1426011 h 1613849"/>
              <a:gd name="connsiteX999" fmla="*/ 917741 w 1905000"/>
              <a:gd name="connsiteY999" fmla="*/ 1430803 h 1613849"/>
              <a:gd name="connsiteX1000" fmla="*/ 924115 w 1905000"/>
              <a:gd name="connsiteY1000" fmla="*/ 1440224 h 1613849"/>
              <a:gd name="connsiteX1001" fmla="*/ 920360 w 1905000"/>
              <a:gd name="connsiteY1001" fmla="*/ 1448656 h 1613849"/>
              <a:gd name="connsiteX1002" fmla="*/ 913926 w 1905000"/>
              <a:gd name="connsiteY1002" fmla="*/ 1439371 h 1613849"/>
              <a:gd name="connsiteX1003" fmla="*/ 912557 w 1905000"/>
              <a:gd name="connsiteY1003" fmla="*/ 1442446 h 1613849"/>
              <a:gd name="connsiteX1004" fmla="*/ 916206 w 1905000"/>
              <a:gd name="connsiteY1004" fmla="*/ 1447945 h 1613849"/>
              <a:gd name="connsiteX1005" fmla="*/ 912452 w 1905000"/>
              <a:gd name="connsiteY1005" fmla="*/ 1456377 h 1613849"/>
              <a:gd name="connsiteX1006" fmla="*/ 908732 w 1905000"/>
              <a:gd name="connsiteY1006" fmla="*/ 1451037 h 1613849"/>
              <a:gd name="connsiteX1007" fmla="*/ 905975 w 1905000"/>
              <a:gd name="connsiteY1007" fmla="*/ 1457230 h 1613849"/>
              <a:gd name="connsiteX1008" fmla="*/ 899883 w 1905000"/>
              <a:gd name="connsiteY1008" fmla="*/ 1459530 h 1613849"/>
              <a:gd name="connsiteX1009" fmla="*/ 897517 w 1905000"/>
              <a:gd name="connsiteY1009" fmla="*/ 1453465 h 1613849"/>
              <a:gd name="connsiteX1010" fmla="*/ 900275 w 1905000"/>
              <a:gd name="connsiteY1010" fmla="*/ 1447271 h 1613849"/>
              <a:gd name="connsiteX1011" fmla="*/ 893840 w 1905000"/>
              <a:gd name="connsiteY1011" fmla="*/ 1448090 h 1613849"/>
              <a:gd name="connsiteX1012" fmla="*/ 897595 w 1905000"/>
              <a:gd name="connsiteY1012" fmla="*/ 1439658 h 1613849"/>
              <a:gd name="connsiteX1013" fmla="*/ 904100 w 1905000"/>
              <a:gd name="connsiteY1013" fmla="*/ 1438680 h 1613849"/>
              <a:gd name="connsiteX1014" fmla="*/ 905468 w 1905000"/>
              <a:gd name="connsiteY1014" fmla="*/ 1435606 h 1613849"/>
              <a:gd name="connsiteX1015" fmla="*/ 894263 w 1905000"/>
              <a:gd name="connsiteY1015" fmla="*/ 1437037 h 1613849"/>
              <a:gd name="connsiteX1016" fmla="*/ 898017 w 1905000"/>
              <a:gd name="connsiteY1016" fmla="*/ 1428604 h 1613849"/>
              <a:gd name="connsiteX1017" fmla="*/ 909283 w 1905000"/>
              <a:gd name="connsiteY1017" fmla="*/ 1427038 h 1613849"/>
              <a:gd name="connsiteX1018" fmla="*/ 911608 w 1905000"/>
              <a:gd name="connsiteY1018" fmla="*/ 1421816 h 1613849"/>
              <a:gd name="connsiteX1019" fmla="*/ 906615 w 1905000"/>
              <a:gd name="connsiteY1019" fmla="*/ 1415015 h 1613849"/>
              <a:gd name="connsiteX1020" fmla="*/ 894769 w 1905000"/>
              <a:gd name="connsiteY1020" fmla="*/ 1417704 h 1613849"/>
              <a:gd name="connsiteX1021" fmla="*/ 901502 w 1905000"/>
              <a:gd name="connsiteY1021" fmla="*/ 1407997 h 1613849"/>
              <a:gd name="connsiteX1022" fmla="*/ 896318 w 1905000"/>
              <a:gd name="connsiteY1022" fmla="*/ 1400895 h 1613849"/>
              <a:gd name="connsiteX1023" fmla="*/ 890648 w 1905000"/>
              <a:gd name="connsiteY1023" fmla="*/ 1401458 h 1613849"/>
              <a:gd name="connsiteX1024" fmla="*/ 885621 w 1905000"/>
              <a:gd name="connsiteY1024" fmla="*/ 1411653 h 1613849"/>
              <a:gd name="connsiteX1025" fmla="*/ 876444 w 1905000"/>
              <a:gd name="connsiteY1025" fmla="*/ 1412606 h 1613849"/>
              <a:gd name="connsiteX1026" fmla="*/ 881250 w 1905000"/>
              <a:gd name="connsiteY1026" fmla="*/ 1402421 h 1613849"/>
              <a:gd name="connsiteX1027" fmla="*/ 877886 w 1905000"/>
              <a:gd name="connsiteY1027" fmla="*/ 1402793 h 1613849"/>
              <a:gd name="connsiteX1028" fmla="*/ 874948 w 1905000"/>
              <a:gd name="connsiteY1028" fmla="*/ 1408663 h 1613849"/>
              <a:gd name="connsiteX1029" fmla="*/ 865782 w 1905000"/>
              <a:gd name="connsiteY1029" fmla="*/ 1409593 h 1613849"/>
              <a:gd name="connsiteX1030" fmla="*/ 868544 w 1905000"/>
              <a:gd name="connsiteY1030" fmla="*/ 1403753 h 1613849"/>
              <a:gd name="connsiteX1031" fmla="*/ 861770 w 1905000"/>
              <a:gd name="connsiteY1031" fmla="*/ 1404420 h 1613849"/>
              <a:gd name="connsiteX1032" fmla="*/ 856678 w 1905000"/>
              <a:gd name="connsiteY1032" fmla="*/ 1400339 h 1613849"/>
              <a:gd name="connsiteX1033" fmla="*/ 860805 w 1905000"/>
              <a:gd name="connsiteY1033" fmla="*/ 1395268 h 1613849"/>
              <a:gd name="connsiteX1034" fmla="*/ 867533 w 1905000"/>
              <a:gd name="connsiteY1034" fmla="*/ 1394580 h 1613849"/>
              <a:gd name="connsiteX1035" fmla="*/ 863623 w 1905000"/>
              <a:gd name="connsiteY1035" fmla="*/ 1389426 h 1613849"/>
              <a:gd name="connsiteX1036" fmla="*/ 872800 w 1905000"/>
              <a:gd name="connsiteY1036" fmla="*/ 1388473 h 1613849"/>
              <a:gd name="connsiteX1037" fmla="*/ 876909 w 1905000"/>
              <a:gd name="connsiteY1037" fmla="*/ 1393608 h 1613849"/>
              <a:gd name="connsiteX1038" fmla="*/ 880285 w 1905000"/>
              <a:gd name="connsiteY1038" fmla="*/ 1393269 h 1613849"/>
              <a:gd name="connsiteX1039" fmla="*/ 873410 w 1905000"/>
              <a:gd name="connsiteY1039" fmla="*/ 1384302 h 1613849"/>
              <a:gd name="connsiteX1040" fmla="*/ 882619 w 1905000"/>
              <a:gd name="connsiteY1040" fmla="*/ 1383338 h 1613849"/>
              <a:gd name="connsiteX1041" fmla="*/ 889660 w 1905000"/>
              <a:gd name="connsiteY1041" fmla="*/ 1392296 h 1613849"/>
              <a:gd name="connsiteX1042" fmla="*/ 895946 w 1905000"/>
              <a:gd name="connsiteY1042" fmla="*/ 1391628 h 1613849"/>
              <a:gd name="connsiteX1043" fmla="*/ 899137 w 1905000"/>
              <a:gd name="connsiteY1043" fmla="*/ 1384461 h 1613849"/>
              <a:gd name="connsiteX1044" fmla="*/ 890511 w 1905000"/>
              <a:gd name="connsiteY1044" fmla="*/ 1375230 h 1613849"/>
              <a:gd name="connsiteX1045" fmla="*/ 902790 w 1905000"/>
              <a:gd name="connsiteY1045" fmla="*/ 1376254 h 1613849"/>
              <a:gd name="connsiteX1046" fmla="*/ 906283 w 1905000"/>
              <a:gd name="connsiteY1046" fmla="*/ 1368410 h 1613849"/>
              <a:gd name="connsiteX1047" fmla="*/ 902472 w 1905000"/>
              <a:gd name="connsiteY1047" fmla="*/ 1363517 h 1613849"/>
              <a:gd name="connsiteX1048" fmla="*/ 891137 w 1905000"/>
              <a:gd name="connsiteY1048" fmla="*/ 1364267 h 1613849"/>
              <a:gd name="connsiteX1049" fmla="*/ 885660 w 1905000"/>
              <a:gd name="connsiteY1049" fmla="*/ 1356790 h 1613849"/>
              <a:gd name="connsiteX1050" fmla="*/ 896933 w 1905000"/>
              <a:gd name="connsiteY1050" fmla="*/ 1355877 h 1613849"/>
              <a:gd name="connsiteX1051" fmla="*/ 894916 w 1905000"/>
              <a:gd name="connsiteY1051" fmla="*/ 1353164 h 1613849"/>
              <a:gd name="connsiteX1052" fmla="*/ 888360 w 1905000"/>
              <a:gd name="connsiteY1052" fmla="*/ 1353523 h 1613849"/>
              <a:gd name="connsiteX1053" fmla="*/ 882928 w 1905000"/>
              <a:gd name="connsiteY1053" fmla="*/ 1346066 h 1613849"/>
              <a:gd name="connsiteX1054" fmla="*/ 889375 w 1905000"/>
              <a:gd name="connsiteY1054" fmla="*/ 1345523 h 1613849"/>
              <a:gd name="connsiteX1055" fmla="*/ 885395 w 1905000"/>
              <a:gd name="connsiteY1055" fmla="*/ 1340040 h 1613849"/>
              <a:gd name="connsiteX1056" fmla="*/ 886390 w 1905000"/>
              <a:gd name="connsiteY1056" fmla="*/ 1333604 h 1613849"/>
              <a:gd name="connsiteX1057" fmla="*/ 892855 w 1905000"/>
              <a:gd name="connsiteY1057" fmla="*/ 1334665 h 1613849"/>
              <a:gd name="connsiteX1058" fmla="*/ 896868 w 1905000"/>
              <a:gd name="connsiteY1058" fmla="*/ 1340137 h 1613849"/>
              <a:gd name="connsiteX1059" fmla="*/ 899360 w 1905000"/>
              <a:gd name="connsiteY1059" fmla="*/ 1334176 h 1613849"/>
              <a:gd name="connsiteX1060" fmla="*/ 904781 w 1905000"/>
              <a:gd name="connsiteY1060" fmla="*/ 1341655 h 1613849"/>
              <a:gd name="connsiteX1061" fmla="*/ 902396 w 1905000"/>
              <a:gd name="connsiteY1061" fmla="*/ 1347745 h 1613849"/>
              <a:gd name="connsiteX1062" fmla="*/ 904425 w 1905000"/>
              <a:gd name="connsiteY1062" fmla="*/ 1350491 h 1613849"/>
              <a:gd name="connsiteX1063" fmla="*/ 908733 w 1905000"/>
              <a:gd name="connsiteY1063" fmla="*/ 1340084 h 1613849"/>
              <a:gd name="connsiteX1064" fmla="*/ 914156 w 1905000"/>
              <a:gd name="connsiteY1064" fmla="*/ 1347564 h 1613849"/>
              <a:gd name="connsiteX1065" fmla="*/ 909952 w 1905000"/>
              <a:gd name="connsiteY1065" fmla="*/ 1358098 h 1613849"/>
              <a:gd name="connsiteX1066" fmla="*/ 913977 w 1905000"/>
              <a:gd name="connsiteY1066" fmla="*/ 1363303 h 1613849"/>
              <a:gd name="connsiteX1067" fmla="*/ 921597 w 1905000"/>
              <a:gd name="connsiteY1067" fmla="*/ 1362497 h 1613849"/>
              <a:gd name="connsiteX1068" fmla="*/ 925323 w 1905000"/>
              <a:gd name="connsiteY1068" fmla="*/ 1350476 h 1613849"/>
              <a:gd name="connsiteX1069" fmla="*/ 930588 w 1905000"/>
              <a:gd name="connsiteY1069" fmla="*/ 1361597 h 1613849"/>
              <a:gd name="connsiteX1070" fmla="*/ 938827 w 1905000"/>
              <a:gd name="connsiteY1070" fmla="*/ 1360742 h 1613849"/>
              <a:gd name="connsiteX1071" fmla="*/ 941443 w 1905000"/>
              <a:gd name="connsiteY1071" fmla="*/ 1354864 h 1613849"/>
              <a:gd name="connsiteX1072" fmla="*/ 935057 w 1905000"/>
              <a:gd name="connsiteY1072" fmla="*/ 1345411 h 1613849"/>
              <a:gd name="connsiteX1073" fmla="*/ 938792 w 1905000"/>
              <a:gd name="connsiteY1073" fmla="*/ 1337023 h 1613849"/>
              <a:gd name="connsiteX1074" fmla="*/ 945259 w 1905000"/>
              <a:gd name="connsiteY1074" fmla="*/ 1346296 h 1613849"/>
              <a:gd name="connsiteX1075" fmla="*/ 946638 w 1905000"/>
              <a:gd name="connsiteY1075" fmla="*/ 1343198 h 1613849"/>
              <a:gd name="connsiteX1076" fmla="*/ 942989 w 1905000"/>
              <a:gd name="connsiteY1076" fmla="*/ 1337700 h 1613849"/>
              <a:gd name="connsiteX1077" fmla="*/ 946723 w 1905000"/>
              <a:gd name="connsiteY1077" fmla="*/ 1329313 h 1613849"/>
              <a:gd name="connsiteX1078" fmla="*/ 950453 w 1905000"/>
              <a:gd name="connsiteY1078" fmla="*/ 1334631 h 1613849"/>
              <a:gd name="connsiteX1079" fmla="*/ 953210 w 1905000"/>
              <a:gd name="connsiteY1079" fmla="*/ 1328437 h 1613849"/>
              <a:gd name="connsiteX1080" fmla="*/ 810750 w 1905000"/>
              <a:gd name="connsiteY1080" fmla="*/ 1241172 h 1613849"/>
              <a:gd name="connsiteX1081" fmla="*/ 825494 w 1905000"/>
              <a:gd name="connsiteY1081" fmla="*/ 1251495 h 1613849"/>
              <a:gd name="connsiteX1082" fmla="*/ 742899 w 1905000"/>
              <a:gd name="connsiteY1082" fmla="*/ 1369454 h 1613849"/>
              <a:gd name="connsiteX1083" fmla="*/ 728155 w 1905000"/>
              <a:gd name="connsiteY1083" fmla="*/ 1359130 h 1613849"/>
              <a:gd name="connsiteX1084" fmla="*/ 392036 w 1905000"/>
              <a:gd name="connsiteY1084" fmla="*/ 1241172 h 1613849"/>
              <a:gd name="connsiteX1085" fmla="*/ 406781 w 1905000"/>
              <a:gd name="connsiteY1085" fmla="*/ 1251496 h 1613849"/>
              <a:gd name="connsiteX1086" fmla="*/ 324186 w 1905000"/>
              <a:gd name="connsiteY1086" fmla="*/ 1369454 h 1613849"/>
              <a:gd name="connsiteX1087" fmla="*/ 309441 w 1905000"/>
              <a:gd name="connsiteY1087" fmla="*/ 1359130 h 1613849"/>
              <a:gd name="connsiteX1088" fmla="*/ 1229462 w 1905000"/>
              <a:gd name="connsiteY1088" fmla="*/ 1241171 h 1613849"/>
              <a:gd name="connsiteX1089" fmla="*/ 1244207 w 1905000"/>
              <a:gd name="connsiteY1089" fmla="*/ 1251496 h 1613849"/>
              <a:gd name="connsiteX1090" fmla="*/ 1161612 w 1905000"/>
              <a:gd name="connsiteY1090" fmla="*/ 1369454 h 1613849"/>
              <a:gd name="connsiteX1091" fmla="*/ 1146868 w 1905000"/>
              <a:gd name="connsiteY1091" fmla="*/ 1359130 h 1613849"/>
              <a:gd name="connsiteX1092" fmla="*/ 1058675 w 1905000"/>
              <a:gd name="connsiteY1092" fmla="*/ 1230136 h 1613849"/>
              <a:gd name="connsiteX1093" fmla="*/ 1050876 w 1905000"/>
              <a:gd name="connsiteY1093" fmla="*/ 1230917 h 1613849"/>
              <a:gd name="connsiteX1094" fmla="*/ 1047192 w 1905000"/>
              <a:gd name="connsiteY1094" fmla="*/ 1239190 h 1613849"/>
              <a:gd name="connsiteX1095" fmla="*/ 1063937 w 1905000"/>
              <a:gd name="connsiteY1095" fmla="*/ 1237490 h 1613849"/>
              <a:gd name="connsiteX1096" fmla="*/ 639962 w 1905000"/>
              <a:gd name="connsiteY1096" fmla="*/ 1230136 h 1613849"/>
              <a:gd name="connsiteX1097" fmla="*/ 632163 w 1905000"/>
              <a:gd name="connsiteY1097" fmla="*/ 1230917 h 1613849"/>
              <a:gd name="connsiteX1098" fmla="*/ 628479 w 1905000"/>
              <a:gd name="connsiteY1098" fmla="*/ 1239190 h 1613849"/>
              <a:gd name="connsiteX1099" fmla="*/ 645223 w 1905000"/>
              <a:gd name="connsiteY1099" fmla="*/ 1237490 h 1613849"/>
              <a:gd name="connsiteX1100" fmla="*/ 1477388 w 1905000"/>
              <a:gd name="connsiteY1100" fmla="*/ 1230136 h 1613849"/>
              <a:gd name="connsiteX1101" fmla="*/ 1469588 w 1905000"/>
              <a:gd name="connsiteY1101" fmla="*/ 1230916 h 1613849"/>
              <a:gd name="connsiteX1102" fmla="*/ 1465906 w 1905000"/>
              <a:gd name="connsiteY1102" fmla="*/ 1239190 h 1613849"/>
              <a:gd name="connsiteX1103" fmla="*/ 1482650 w 1905000"/>
              <a:gd name="connsiteY1103" fmla="*/ 1237490 h 1613849"/>
              <a:gd name="connsiteX1104" fmla="*/ 1038373 w 1905000"/>
              <a:gd name="connsiteY1104" fmla="*/ 1220962 h 1613849"/>
              <a:gd name="connsiteX1105" fmla="*/ 1029316 w 1905000"/>
              <a:gd name="connsiteY1105" fmla="*/ 1221887 h 1613849"/>
              <a:gd name="connsiteX1106" fmla="*/ 1038906 w 1905000"/>
              <a:gd name="connsiteY1106" fmla="*/ 1235041 h 1613849"/>
              <a:gd name="connsiteX1107" fmla="*/ 1042600 w 1905000"/>
              <a:gd name="connsiteY1107" fmla="*/ 1226744 h 1613849"/>
              <a:gd name="connsiteX1108" fmla="*/ 619659 w 1905000"/>
              <a:gd name="connsiteY1108" fmla="*/ 1220962 h 1613849"/>
              <a:gd name="connsiteX1109" fmla="*/ 610603 w 1905000"/>
              <a:gd name="connsiteY1109" fmla="*/ 1221887 h 1613849"/>
              <a:gd name="connsiteX1110" fmla="*/ 620192 w 1905000"/>
              <a:gd name="connsiteY1110" fmla="*/ 1235041 h 1613849"/>
              <a:gd name="connsiteX1111" fmla="*/ 623886 w 1905000"/>
              <a:gd name="connsiteY1111" fmla="*/ 1226744 h 1613849"/>
              <a:gd name="connsiteX1112" fmla="*/ 1457085 w 1905000"/>
              <a:gd name="connsiteY1112" fmla="*/ 1220962 h 1613849"/>
              <a:gd name="connsiteX1113" fmla="*/ 1448029 w 1905000"/>
              <a:gd name="connsiteY1113" fmla="*/ 1221886 h 1613849"/>
              <a:gd name="connsiteX1114" fmla="*/ 1457618 w 1905000"/>
              <a:gd name="connsiteY1114" fmla="*/ 1235040 h 1613849"/>
              <a:gd name="connsiteX1115" fmla="*/ 1461312 w 1905000"/>
              <a:gd name="connsiteY1115" fmla="*/ 1226744 h 1613849"/>
              <a:gd name="connsiteX1116" fmla="*/ 1078065 w 1905000"/>
              <a:gd name="connsiteY1116" fmla="*/ 1216530 h 1613849"/>
              <a:gd name="connsiteX1117" fmla="*/ 1069133 w 1905000"/>
              <a:gd name="connsiteY1117" fmla="*/ 1217239 h 1613849"/>
              <a:gd name="connsiteX1118" fmla="*/ 1065942 w 1905000"/>
              <a:gd name="connsiteY1118" fmla="*/ 1224405 h 1613849"/>
              <a:gd name="connsiteX1119" fmla="*/ 1071251 w 1905000"/>
              <a:gd name="connsiteY1119" fmla="*/ 1231835 h 1613849"/>
              <a:gd name="connsiteX1120" fmla="*/ 1496778 w 1905000"/>
              <a:gd name="connsiteY1120" fmla="*/ 1216530 h 1613849"/>
              <a:gd name="connsiteX1121" fmla="*/ 1487846 w 1905000"/>
              <a:gd name="connsiteY1121" fmla="*/ 1217239 h 1613849"/>
              <a:gd name="connsiteX1122" fmla="*/ 1484655 w 1905000"/>
              <a:gd name="connsiteY1122" fmla="*/ 1224405 h 1613849"/>
              <a:gd name="connsiteX1123" fmla="*/ 1489964 w 1905000"/>
              <a:gd name="connsiteY1123" fmla="*/ 1231834 h 1613849"/>
              <a:gd name="connsiteX1124" fmla="*/ 659352 w 1905000"/>
              <a:gd name="connsiteY1124" fmla="*/ 1216529 h 1613849"/>
              <a:gd name="connsiteX1125" fmla="*/ 650420 w 1905000"/>
              <a:gd name="connsiteY1125" fmla="*/ 1217239 h 1613849"/>
              <a:gd name="connsiteX1126" fmla="*/ 647229 w 1905000"/>
              <a:gd name="connsiteY1126" fmla="*/ 1224405 h 1613849"/>
              <a:gd name="connsiteX1127" fmla="*/ 652538 w 1905000"/>
              <a:gd name="connsiteY1127" fmla="*/ 1231835 h 1613849"/>
              <a:gd name="connsiteX1128" fmla="*/ 1475201 w 1905000"/>
              <a:gd name="connsiteY1128" fmla="*/ 1207844 h 1613849"/>
              <a:gd name="connsiteX1129" fmla="*/ 1471925 w 1905000"/>
              <a:gd name="connsiteY1129" fmla="*/ 1208201 h 1613849"/>
              <a:gd name="connsiteX1130" fmla="*/ 1467049 w 1905000"/>
              <a:gd name="connsiteY1130" fmla="*/ 1208684 h 1613849"/>
              <a:gd name="connsiteX1131" fmla="*/ 1463718 w 1905000"/>
              <a:gd name="connsiteY1131" fmla="*/ 1216167 h 1613849"/>
              <a:gd name="connsiteX1132" fmla="*/ 1466140 w 1905000"/>
              <a:gd name="connsiteY1132" fmla="*/ 1219493 h 1613849"/>
              <a:gd name="connsiteX1133" fmla="*/ 1468548 w 1905000"/>
              <a:gd name="connsiteY1133" fmla="*/ 1222787 h 1613849"/>
              <a:gd name="connsiteX1134" fmla="*/ 1472652 w 1905000"/>
              <a:gd name="connsiteY1134" fmla="*/ 1222393 h 1613849"/>
              <a:gd name="connsiteX1135" fmla="*/ 1476722 w 1905000"/>
              <a:gd name="connsiteY1135" fmla="*/ 1221957 h 1613849"/>
              <a:gd name="connsiteX1136" fmla="*/ 1480053 w 1905000"/>
              <a:gd name="connsiteY1136" fmla="*/ 1214474 h 1613849"/>
              <a:gd name="connsiteX1137" fmla="*/ 1056488 w 1905000"/>
              <a:gd name="connsiteY1137" fmla="*/ 1207844 h 1613849"/>
              <a:gd name="connsiteX1138" fmla="*/ 1053213 w 1905000"/>
              <a:gd name="connsiteY1138" fmla="*/ 1208200 h 1613849"/>
              <a:gd name="connsiteX1139" fmla="*/ 1048337 w 1905000"/>
              <a:gd name="connsiteY1139" fmla="*/ 1208684 h 1613849"/>
              <a:gd name="connsiteX1140" fmla="*/ 1045005 w 1905000"/>
              <a:gd name="connsiteY1140" fmla="*/ 1216167 h 1613849"/>
              <a:gd name="connsiteX1141" fmla="*/ 1047426 w 1905000"/>
              <a:gd name="connsiteY1141" fmla="*/ 1219493 h 1613849"/>
              <a:gd name="connsiteX1142" fmla="*/ 1049835 w 1905000"/>
              <a:gd name="connsiteY1142" fmla="*/ 1222787 h 1613849"/>
              <a:gd name="connsiteX1143" fmla="*/ 1053939 w 1905000"/>
              <a:gd name="connsiteY1143" fmla="*/ 1222393 h 1613849"/>
              <a:gd name="connsiteX1144" fmla="*/ 1058008 w 1905000"/>
              <a:gd name="connsiteY1144" fmla="*/ 1221956 h 1613849"/>
              <a:gd name="connsiteX1145" fmla="*/ 1061340 w 1905000"/>
              <a:gd name="connsiteY1145" fmla="*/ 1214473 h 1613849"/>
              <a:gd name="connsiteX1146" fmla="*/ 637774 w 1905000"/>
              <a:gd name="connsiteY1146" fmla="*/ 1207844 h 1613849"/>
              <a:gd name="connsiteX1147" fmla="*/ 634500 w 1905000"/>
              <a:gd name="connsiteY1147" fmla="*/ 1208200 h 1613849"/>
              <a:gd name="connsiteX1148" fmla="*/ 629624 w 1905000"/>
              <a:gd name="connsiteY1148" fmla="*/ 1208684 h 1613849"/>
              <a:gd name="connsiteX1149" fmla="*/ 626292 w 1905000"/>
              <a:gd name="connsiteY1149" fmla="*/ 1216167 h 1613849"/>
              <a:gd name="connsiteX1150" fmla="*/ 628713 w 1905000"/>
              <a:gd name="connsiteY1150" fmla="*/ 1219493 h 1613849"/>
              <a:gd name="connsiteX1151" fmla="*/ 631121 w 1905000"/>
              <a:gd name="connsiteY1151" fmla="*/ 1222787 h 1613849"/>
              <a:gd name="connsiteX1152" fmla="*/ 635226 w 1905000"/>
              <a:gd name="connsiteY1152" fmla="*/ 1222394 h 1613849"/>
              <a:gd name="connsiteX1153" fmla="*/ 639296 w 1905000"/>
              <a:gd name="connsiteY1153" fmla="*/ 1221957 h 1613849"/>
              <a:gd name="connsiteX1154" fmla="*/ 642628 w 1905000"/>
              <a:gd name="connsiteY1154" fmla="*/ 1214473 h 1613849"/>
              <a:gd name="connsiteX1155" fmla="*/ 1454180 w 1905000"/>
              <a:gd name="connsiteY1155" fmla="*/ 1197970 h 1613849"/>
              <a:gd name="connsiteX1156" fmla="*/ 1447648 w 1905000"/>
              <a:gd name="connsiteY1156" fmla="*/ 1212642 h 1613849"/>
              <a:gd name="connsiteX1157" fmla="*/ 1456736 w 1905000"/>
              <a:gd name="connsiteY1157" fmla="*/ 1211704 h 1613849"/>
              <a:gd name="connsiteX1158" fmla="*/ 1459695 w 1905000"/>
              <a:gd name="connsiteY1158" fmla="*/ 1205057 h 1613849"/>
              <a:gd name="connsiteX1159" fmla="*/ 1035467 w 1905000"/>
              <a:gd name="connsiteY1159" fmla="*/ 1197970 h 1613849"/>
              <a:gd name="connsiteX1160" fmla="*/ 1028934 w 1905000"/>
              <a:gd name="connsiteY1160" fmla="*/ 1212641 h 1613849"/>
              <a:gd name="connsiteX1161" fmla="*/ 1038023 w 1905000"/>
              <a:gd name="connsiteY1161" fmla="*/ 1211704 h 1613849"/>
              <a:gd name="connsiteX1162" fmla="*/ 1040982 w 1905000"/>
              <a:gd name="connsiteY1162" fmla="*/ 1205057 h 1613849"/>
              <a:gd name="connsiteX1163" fmla="*/ 616753 w 1905000"/>
              <a:gd name="connsiteY1163" fmla="*/ 1197970 h 1613849"/>
              <a:gd name="connsiteX1164" fmla="*/ 610221 w 1905000"/>
              <a:gd name="connsiteY1164" fmla="*/ 1212641 h 1613849"/>
              <a:gd name="connsiteX1165" fmla="*/ 619310 w 1905000"/>
              <a:gd name="connsiteY1165" fmla="*/ 1211704 h 1613849"/>
              <a:gd name="connsiteX1166" fmla="*/ 622269 w 1905000"/>
              <a:gd name="connsiteY1166" fmla="*/ 1205058 h 1613849"/>
              <a:gd name="connsiteX1167" fmla="*/ 1066910 w 1905000"/>
              <a:gd name="connsiteY1167" fmla="*/ 1194904 h 1613849"/>
              <a:gd name="connsiteX1168" fmla="*/ 1063216 w 1905000"/>
              <a:gd name="connsiteY1168" fmla="*/ 1203200 h 1613849"/>
              <a:gd name="connsiteX1169" fmla="*/ 1066830 w 1905000"/>
              <a:gd name="connsiteY1169" fmla="*/ 1208169 h 1613849"/>
              <a:gd name="connsiteX1170" fmla="*/ 1076049 w 1905000"/>
              <a:gd name="connsiteY1170" fmla="*/ 1207424 h 1613849"/>
              <a:gd name="connsiteX1171" fmla="*/ 648197 w 1905000"/>
              <a:gd name="connsiteY1171" fmla="*/ 1194904 h 1613849"/>
              <a:gd name="connsiteX1172" fmla="*/ 644503 w 1905000"/>
              <a:gd name="connsiteY1172" fmla="*/ 1203200 h 1613849"/>
              <a:gd name="connsiteX1173" fmla="*/ 648117 w 1905000"/>
              <a:gd name="connsiteY1173" fmla="*/ 1208169 h 1613849"/>
              <a:gd name="connsiteX1174" fmla="*/ 657336 w 1905000"/>
              <a:gd name="connsiteY1174" fmla="*/ 1207424 h 1613849"/>
              <a:gd name="connsiteX1175" fmla="*/ 1485623 w 1905000"/>
              <a:gd name="connsiteY1175" fmla="*/ 1194903 h 1613849"/>
              <a:gd name="connsiteX1176" fmla="*/ 1481929 w 1905000"/>
              <a:gd name="connsiteY1176" fmla="*/ 1203200 h 1613849"/>
              <a:gd name="connsiteX1177" fmla="*/ 1485543 w 1905000"/>
              <a:gd name="connsiteY1177" fmla="*/ 1208169 h 1613849"/>
              <a:gd name="connsiteX1178" fmla="*/ 1494763 w 1905000"/>
              <a:gd name="connsiteY1178" fmla="*/ 1207424 h 1613849"/>
              <a:gd name="connsiteX1179" fmla="*/ 639591 w 1905000"/>
              <a:gd name="connsiteY1179" fmla="*/ 1191533 h 1613849"/>
              <a:gd name="connsiteX1180" fmla="*/ 624656 w 1905000"/>
              <a:gd name="connsiteY1180" fmla="*/ 1193063 h 1613849"/>
              <a:gd name="connsiteX1181" fmla="*/ 630282 w 1905000"/>
              <a:gd name="connsiteY1181" fmla="*/ 1200390 h 1613849"/>
              <a:gd name="connsiteX1182" fmla="*/ 634506 w 1905000"/>
              <a:gd name="connsiteY1182" fmla="*/ 1199969 h 1613849"/>
              <a:gd name="connsiteX1183" fmla="*/ 635897 w 1905000"/>
              <a:gd name="connsiteY1183" fmla="*/ 1199830 h 1613849"/>
              <a:gd name="connsiteX1184" fmla="*/ 1477017 w 1905000"/>
              <a:gd name="connsiteY1184" fmla="*/ 1191532 h 1613849"/>
              <a:gd name="connsiteX1185" fmla="*/ 1462081 w 1905000"/>
              <a:gd name="connsiteY1185" fmla="*/ 1193064 h 1613849"/>
              <a:gd name="connsiteX1186" fmla="*/ 1467708 w 1905000"/>
              <a:gd name="connsiteY1186" fmla="*/ 1200390 h 1613849"/>
              <a:gd name="connsiteX1187" fmla="*/ 1471933 w 1905000"/>
              <a:gd name="connsiteY1187" fmla="*/ 1199969 h 1613849"/>
              <a:gd name="connsiteX1188" fmla="*/ 1473323 w 1905000"/>
              <a:gd name="connsiteY1188" fmla="*/ 1199829 h 1613849"/>
              <a:gd name="connsiteX1189" fmla="*/ 1058303 w 1905000"/>
              <a:gd name="connsiteY1189" fmla="*/ 1191532 h 1613849"/>
              <a:gd name="connsiteX1190" fmla="*/ 1043369 w 1905000"/>
              <a:gd name="connsiteY1190" fmla="*/ 1193063 h 1613849"/>
              <a:gd name="connsiteX1191" fmla="*/ 1048994 w 1905000"/>
              <a:gd name="connsiteY1191" fmla="*/ 1200390 h 1613849"/>
              <a:gd name="connsiteX1192" fmla="*/ 1053220 w 1905000"/>
              <a:gd name="connsiteY1192" fmla="*/ 1199969 h 1613849"/>
              <a:gd name="connsiteX1193" fmla="*/ 1054609 w 1905000"/>
              <a:gd name="connsiteY1193" fmla="*/ 1199829 h 1613849"/>
              <a:gd name="connsiteX1194" fmla="*/ 1082681 w 1905000"/>
              <a:gd name="connsiteY1194" fmla="*/ 1148101 h 1613849"/>
              <a:gd name="connsiteX1195" fmla="*/ 1085037 w 1905000"/>
              <a:gd name="connsiteY1195" fmla="*/ 1154189 h 1613849"/>
              <a:gd name="connsiteX1196" fmla="*/ 1082280 w 1905000"/>
              <a:gd name="connsiteY1196" fmla="*/ 1160383 h 1613849"/>
              <a:gd name="connsiteX1197" fmla="*/ 1088727 w 1905000"/>
              <a:gd name="connsiteY1197" fmla="*/ 1159597 h 1613849"/>
              <a:gd name="connsiteX1198" fmla="*/ 1084992 w 1905000"/>
              <a:gd name="connsiteY1198" fmla="*/ 1167984 h 1613849"/>
              <a:gd name="connsiteX1199" fmla="*/ 1078465 w 1905000"/>
              <a:gd name="connsiteY1199" fmla="*/ 1168951 h 1613849"/>
              <a:gd name="connsiteX1200" fmla="*/ 1077086 w 1905000"/>
              <a:gd name="connsiteY1200" fmla="*/ 1172048 h 1613849"/>
              <a:gd name="connsiteX1201" fmla="*/ 1088281 w 1905000"/>
              <a:gd name="connsiteY1201" fmla="*/ 1170640 h 1613849"/>
              <a:gd name="connsiteX1202" fmla="*/ 1084547 w 1905000"/>
              <a:gd name="connsiteY1202" fmla="*/ 1179028 h 1613849"/>
              <a:gd name="connsiteX1203" fmla="*/ 1073271 w 1905000"/>
              <a:gd name="connsiteY1203" fmla="*/ 1180617 h 1613849"/>
              <a:gd name="connsiteX1204" fmla="*/ 1070825 w 1905000"/>
              <a:gd name="connsiteY1204" fmla="*/ 1186109 h 1613849"/>
              <a:gd name="connsiteX1205" fmla="*/ 1075773 w 1905000"/>
              <a:gd name="connsiteY1205" fmla="*/ 1192890 h 1613849"/>
              <a:gd name="connsiteX1206" fmla="*/ 1087708 w 1905000"/>
              <a:gd name="connsiteY1206" fmla="*/ 1190187 h 1613849"/>
              <a:gd name="connsiteX1207" fmla="*/ 1080909 w 1905000"/>
              <a:gd name="connsiteY1207" fmla="*/ 1199918 h 1613849"/>
              <a:gd name="connsiteX1208" fmla="*/ 1085844 w 1905000"/>
              <a:gd name="connsiteY1208" fmla="*/ 1206666 h 1613849"/>
              <a:gd name="connsiteX1209" fmla="*/ 1091939 w 1905000"/>
              <a:gd name="connsiteY1209" fmla="*/ 1206183 h 1613849"/>
              <a:gd name="connsiteX1210" fmla="*/ 1096934 w 1905000"/>
              <a:gd name="connsiteY1210" fmla="*/ 1196000 h 1613849"/>
              <a:gd name="connsiteX1211" fmla="*/ 1106121 w 1905000"/>
              <a:gd name="connsiteY1211" fmla="*/ 1195025 h 1613849"/>
              <a:gd name="connsiteX1212" fmla="*/ 1101314 w 1905000"/>
              <a:gd name="connsiteY1212" fmla="*/ 1205210 h 1613849"/>
              <a:gd name="connsiteX1213" fmla="*/ 1104680 w 1905000"/>
              <a:gd name="connsiteY1213" fmla="*/ 1204895 h 1613849"/>
              <a:gd name="connsiteX1214" fmla="*/ 1107596 w 1905000"/>
              <a:gd name="connsiteY1214" fmla="*/ 1199013 h 1613849"/>
              <a:gd name="connsiteX1215" fmla="*/ 1116806 w 1905000"/>
              <a:gd name="connsiteY1215" fmla="*/ 1198048 h 1613849"/>
              <a:gd name="connsiteX1216" fmla="*/ 1114033 w 1905000"/>
              <a:gd name="connsiteY1216" fmla="*/ 1203911 h 1613849"/>
              <a:gd name="connsiteX1217" fmla="*/ 1120817 w 1905000"/>
              <a:gd name="connsiteY1217" fmla="*/ 1203220 h 1613849"/>
              <a:gd name="connsiteX1218" fmla="*/ 1125909 w 1905000"/>
              <a:gd name="connsiteY1218" fmla="*/ 1207303 h 1613849"/>
              <a:gd name="connsiteX1219" fmla="*/ 1121804 w 1905000"/>
              <a:gd name="connsiteY1219" fmla="*/ 1212383 h 1613849"/>
              <a:gd name="connsiteX1220" fmla="*/ 1115030 w 1905000"/>
              <a:gd name="connsiteY1220" fmla="*/ 1213051 h 1613849"/>
              <a:gd name="connsiteX1221" fmla="*/ 1118953 w 1905000"/>
              <a:gd name="connsiteY1221" fmla="*/ 1218237 h 1613849"/>
              <a:gd name="connsiteX1222" fmla="*/ 1109787 w 1905000"/>
              <a:gd name="connsiteY1222" fmla="*/ 1219167 h 1613849"/>
              <a:gd name="connsiteX1223" fmla="*/ 1105645 w 1905000"/>
              <a:gd name="connsiteY1223" fmla="*/ 1214046 h 1613849"/>
              <a:gd name="connsiteX1224" fmla="*/ 1102280 w 1905000"/>
              <a:gd name="connsiteY1224" fmla="*/ 1214362 h 1613849"/>
              <a:gd name="connsiteX1225" fmla="*/ 1109144 w 1905000"/>
              <a:gd name="connsiteY1225" fmla="*/ 1223351 h 1613849"/>
              <a:gd name="connsiteX1226" fmla="*/ 1099967 w 1905000"/>
              <a:gd name="connsiteY1226" fmla="*/ 1224303 h 1613849"/>
              <a:gd name="connsiteX1227" fmla="*/ 1092894 w 1905000"/>
              <a:gd name="connsiteY1227" fmla="*/ 1215358 h 1613849"/>
              <a:gd name="connsiteX1228" fmla="*/ 1087571 w 1905000"/>
              <a:gd name="connsiteY1228" fmla="*/ 1215751 h 1613849"/>
              <a:gd name="connsiteX1229" fmla="*/ 1083887 w 1905000"/>
              <a:gd name="connsiteY1229" fmla="*/ 1224025 h 1613849"/>
              <a:gd name="connsiteX1230" fmla="*/ 1091921 w 1905000"/>
              <a:gd name="connsiteY1230" fmla="*/ 1232640 h 1613849"/>
              <a:gd name="connsiteX1231" fmla="*/ 1080485 w 1905000"/>
              <a:gd name="connsiteY1231" fmla="*/ 1231666 h 1613849"/>
              <a:gd name="connsiteX1232" fmla="*/ 1076902 w 1905000"/>
              <a:gd name="connsiteY1232" fmla="*/ 1239714 h 1613849"/>
              <a:gd name="connsiteX1233" fmla="*/ 1080081 w 1905000"/>
              <a:gd name="connsiteY1233" fmla="*/ 1244136 h 1613849"/>
              <a:gd name="connsiteX1234" fmla="*/ 1091452 w 1905000"/>
              <a:gd name="connsiteY1234" fmla="*/ 1243429 h 1613849"/>
              <a:gd name="connsiteX1235" fmla="*/ 1096885 w 1905000"/>
              <a:gd name="connsiteY1235" fmla="*/ 1250886 h 1613849"/>
              <a:gd name="connsiteX1236" fmla="*/ 1085622 w 1905000"/>
              <a:gd name="connsiteY1236" fmla="*/ 1251777 h 1613849"/>
              <a:gd name="connsiteX1237" fmla="*/ 1087638 w 1905000"/>
              <a:gd name="connsiteY1237" fmla="*/ 1254490 h 1613849"/>
              <a:gd name="connsiteX1238" fmla="*/ 1094216 w 1905000"/>
              <a:gd name="connsiteY1238" fmla="*/ 1254141 h 1613849"/>
              <a:gd name="connsiteX1239" fmla="*/ 1099658 w 1905000"/>
              <a:gd name="connsiteY1239" fmla="*/ 1261575 h 1613849"/>
              <a:gd name="connsiteX1240" fmla="*/ 1093189 w 1905000"/>
              <a:gd name="connsiteY1240" fmla="*/ 1262107 h 1613849"/>
              <a:gd name="connsiteX1241" fmla="*/ 1097193 w 1905000"/>
              <a:gd name="connsiteY1241" fmla="*/ 1267601 h 1613849"/>
              <a:gd name="connsiteX1242" fmla="*/ 1096196 w 1905000"/>
              <a:gd name="connsiteY1242" fmla="*/ 1274038 h 1613849"/>
              <a:gd name="connsiteX1243" fmla="*/ 1089745 w 1905000"/>
              <a:gd name="connsiteY1243" fmla="*/ 1273008 h 1613849"/>
              <a:gd name="connsiteX1244" fmla="*/ 1085719 w 1905000"/>
              <a:gd name="connsiteY1244" fmla="*/ 1267505 h 1613849"/>
              <a:gd name="connsiteX1245" fmla="*/ 1083218 w 1905000"/>
              <a:gd name="connsiteY1245" fmla="*/ 1273488 h 1613849"/>
              <a:gd name="connsiteX1246" fmla="*/ 1077763 w 1905000"/>
              <a:gd name="connsiteY1246" fmla="*/ 1266021 h 1613849"/>
              <a:gd name="connsiteX1247" fmla="*/ 1080159 w 1905000"/>
              <a:gd name="connsiteY1247" fmla="*/ 1259909 h 1613849"/>
              <a:gd name="connsiteX1248" fmla="*/ 1078175 w 1905000"/>
              <a:gd name="connsiteY1248" fmla="*/ 1257184 h 1613849"/>
              <a:gd name="connsiteX1249" fmla="*/ 1073831 w 1905000"/>
              <a:gd name="connsiteY1249" fmla="*/ 1267548 h 1613849"/>
              <a:gd name="connsiteX1250" fmla="*/ 1068398 w 1905000"/>
              <a:gd name="connsiteY1250" fmla="*/ 1260091 h 1613849"/>
              <a:gd name="connsiteX1251" fmla="*/ 1072614 w 1905000"/>
              <a:gd name="connsiteY1251" fmla="*/ 1249588 h 1613849"/>
              <a:gd name="connsiteX1252" fmla="*/ 1069562 w 1905000"/>
              <a:gd name="connsiteY1252" fmla="*/ 1245304 h 1613849"/>
              <a:gd name="connsiteX1253" fmla="*/ 1060584 w 1905000"/>
              <a:gd name="connsiteY1253" fmla="*/ 1246237 h 1613849"/>
              <a:gd name="connsiteX1254" fmla="*/ 1057163 w 1905000"/>
              <a:gd name="connsiteY1254" fmla="*/ 1257391 h 1613849"/>
              <a:gd name="connsiteX1255" fmla="*/ 1052267 w 1905000"/>
              <a:gd name="connsiteY1255" fmla="*/ 1247085 h 1613849"/>
              <a:gd name="connsiteX1256" fmla="*/ 1043267 w 1905000"/>
              <a:gd name="connsiteY1256" fmla="*/ 1248007 h 1613849"/>
              <a:gd name="connsiteX1257" fmla="*/ 1041133 w 1905000"/>
              <a:gd name="connsiteY1257" fmla="*/ 1252800 h 1613849"/>
              <a:gd name="connsiteX1258" fmla="*/ 1047507 w 1905000"/>
              <a:gd name="connsiteY1258" fmla="*/ 1262220 h 1613849"/>
              <a:gd name="connsiteX1259" fmla="*/ 1043753 w 1905000"/>
              <a:gd name="connsiteY1259" fmla="*/ 1270652 h 1613849"/>
              <a:gd name="connsiteX1260" fmla="*/ 1037318 w 1905000"/>
              <a:gd name="connsiteY1260" fmla="*/ 1261368 h 1613849"/>
              <a:gd name="connsiteX1261" fmla="*/ 1035949 w 1905000"/>
              <a:gd name="connsiteY1261" fmla="*/ 1264442 h 1613849"/>
              <a:gd name="connsiteX1262" fmla="*/ 1039598 w 1905000"/>
              <a:gd name="connsiteY1262" fmla="*/ 1269941 h 1613849"/>
              <a:gd name="connsiteX1263" fmla="*/ 1035844 w 1905000"/>
              <a:gd name="connsiteY1263" fmla="*/ 1278373 h 1613849"/>
              <a:gd name="connsiteX1264" fmla="*/ 1032125 w 1905000"/>
              <a:gd name="connsiteY1264" fmla="*/ 1273033 h 1613849"/>
              <a:gd name="connsiteX1265" fmla="*/ 1029366 w 1905000"/>
              <a:gd name="connsiteY1265" fmla="*/ 1279227 h 1613849"/>
              <a:gd name="connsiteX1266" fmla="*/ 1023276 w 1905000"/>
              <a:gd name="connsiteY1266" fmla="*/ 1281527 h 1613849"/>
              <a:gd name="connsiteX1267" fmla="*/ 1020908 w 1905000"/>
              <a:gd name="connsiteY1267" fmla="*/ 1275462 h 1613849"/>
              <a:gd name="connsiteX1268" fmla="*/ 1023666 w 1905000"/>
              <a:gd name="connsiteY1268" fmla="*/ 1269268 h 1613849"/>
              <a:gd name="connsiteX1269" fmla="*/ 1017232 w 1905000"/>
              <a:gd name="connsiteY1269" fmla="*/ 1270086 h 1613849"/>
              <a:gd name="connsiteX1270" fmla="*/ 1020986 w 1905000"/>
              <a:gd name="connsiteY1270" fmla="*/ 1261655 h 1613849"/>
              <a:gd name="connsiteX1271" fmla="*/ 1027491 w 1905000"/>
              <a:gd name="connsiteY1271" fmla="*/ 1260677 h 1613849"/>
              <a:gd name="connsiteX1272" fmla="*/ 1028860 w 1905000"/>
              <a:gd name="connsiteY1272" fmla="*/ 1257602 h 1613849"/>
              <a:gd name="connsiteX1273" fmla="*/ 1017655 w 1905000"/>
              <a:gd name="connsiteY1273" fmla="*/ 1259034 h 1613849"/>
              <a:gd name="connsiteX1274" fmla="*/ 1021409 w 1905000"/>
              <a:gd name="connsiteY1274" fmla="*/ 1250601 h 1613849"/>
              <a:gd name="connsiteX1275" fmla="*/ 1032674 w 1905000"/>
              <a:gd name="connsiteY1275" fmla="*/ 1249034 h 1613849"/>
              <a:gd name="connsiteX1276" fmla="*/ 1035000 w 1905000"/>
              <a:gd name="connsiteY1276" fmla="*/ 1243812 h 1613849"/>
              <a:gd name="connsiteX1277" fmla="*/ 1030007 w 1905000"/>
              <a:gd name="connsiteY1277" fmla="*/ 1237011 h 1613849"/>
              <a:gd name="connsiteX1278" fmla="*/ 1018160 w 1905000"/>
              <a:gd name="connsiteY1278" fmla="*/ 1239700 h 1613849"/>
              <a:gd name="connsiteX1279" fmla="*/ 1024893 w 1905000"/>
              <a:gd name="connsiteY1279" fmla="*/ 1229994 h 1613849"/>
              <a:gd name="connsiteX1280" fmla="*/ 1019710 w 1905000"/>
              <a:gd name="connsiteY1280" fmla="*/ 1222891 h 1613849"/>
              <a:gd name="connsiteX1281" fmla="*/ 1014040 w 1905000"/>
              <a:gd name="connsiteY1281" fmla="*/ 1223455 h 1613849"/>
              <a:gd name="connsiteX1282" fmla="*/ 1009013 w 1905000"/>
              <a:gd name="connsiteY1282" fmla="*/ 1233651 h 1613849"/>
              <a:gd name="connsiteX1283" fmla="*/ 999836 w 1905000"/>
              <a:gd name="connsiteY1283" fmla="*/ 1234603 h 1613849"/>
              <a:gd name="connsiteX1284" fmla="*/ 1004641 w 1905000"/>
              <a:gd name="connsiteY1284" fmla="*/ 1224417 h 1613849"/>
              <a:gd name="connsiteX1285" fmla="*/ 1001279 w 1905000"/>
              <a:gd name="connsiteY1285" fmla="*/ 1224790 h 1613849"/>
              <a:gd name="connsiteX1286" fmla="*/ 998339 w 1905000"/>
              <a:gd name="connsiteY1286" fmla="*/ 1230660 h 1613849"/>
              <a:gd name="connsiteX1287" fmla="*/ 989173 w 1905000"/>
              <a:gd name="connsiteY1287" fmla="*/ 1231589 h 1613849"/>
              <a:gd name="connsiteX1288" fmla="*/ 991936 w 1905000"/>
              <a:gd name="connsiteY1288" fmla="*/ 1225750 h 1613849"/>
              <a:gd name="connsiteX1289" fmla="*/ 985163 w 1905000"/>
              <a:gd name="connsiteY1289" fmla="*/ 1226417 h 1613849"/>
              <a:gd name="connsiteX1290" fmla="*/ 980070 w 1905000"/>
              <a:gd name="connsiteY1290" fmla="*/ 1222335 h 1613849"/>
              <a:gd name="connsiteX1291" fmla="*/ 984197 w 1905000"/>
              <a:gd name="connsiteY1291" fmla="*/ 1217266 h 1613849"/>
              <a:gd name="connsiteX1292" fmla="*/ 990926 w 1905000"/>
              <a:gd name="connsiteY1292" fmla="*/ 1216578 h 1613849"/>
              <a:gd name="connsiteX1293" fmla="*/ 987015 w 1905000"/>
              <a:gd name="connsiteY1293" fmla="*/ 1211423 h 1613849"/>
              <a:gd name="connsiteX1294" fmla="*/ 996192 w 1905000"/>
              <a:gd name="connsiteY1294" fmla="*/ 1210471 h 1613849"/>
              <a:gd name="connsiteX1295" fmla="*/ 1000301 w 1905000"/>
              <a:gd name="connsiteY1295" fmla="*/ 1215605 h 1613849"/>
              <a:gd name="connsiteX1296" fmla="*/ 1003676 w 1905000"/>
              <a:gd name="connsiteY1296" fmla="*/ 1215266 h 1613849"/>
              <a:gd name="connsiteX1297" fmla="*/ 996802 w 1905000"/>
              <a:gd name="connsiteY1297" fmla="*/ 1206299 h 1613849"/>
              <a:gd name="connsiteX1298" fmla="*/ 1006012 w 1905000"/>
              <a:gd name="connsiteY1298" fmla="*/ 1205334 h 1613849"/>
              <a:gd name="connsiteX1299" fmla="*/ 1013051 w 1905000"/>
              <a:gd name="connsiteY1299" fmla="*/ 1214293 h 1613849"/>
              <a:gd name="connsiteX1300" fmla="*/ 1019338 w 1905000"/>
              <a:gd name="connsiteY1300" fmla="*/ 1213624 h 1613849"/>
              <a:gd name="connsiteX1301" fmla="*/ 1022528 w 1905000"/>
              <a:gd name="connsiteY1301" fmla="*/ 1206458 h 1613849"/>
              <a:gd name="connsiteX1302" fmla="*/ 1013903 w 1905000"/>
              <a:gd name="connsiteY1302" fmla="*/ 1197227 h 1613849"/>
              <a:gd name="connsiteX1303" fmla="*/ 1026182 w 1905000"/>
              <a:gd name="connsiteY1303" fmla="*/ 1198252 h 1613849"/>
              <a:gd name="connsiteX1304" fmla="*/ 1029675 w 1905000"/>
              <a:gd name="connsiteY1304" fmla="*/ 1190407 h 1613849"/>
              <a:gd name="connsiteX1305" fmla="*/ 1025865 w 1905000"/>
              <a:gd name="connsiteY1305" fmla="*/ 1185514 h 1613849"/>
              <a:gd name="connsiteX1306" fmla="*/ 1014530 w 1905000"/>
              <a:gd name="connsiteY1306" fmla="*/ 1186264 h 1613849"/>
              <a:gd name="connsiteX1307" fmla="*/ 1009052 w 1905000"/>
              <a:gd name="connsiteY1307" fmla="*/ 1178787 h 1613849"/>
              <a:gd name="connsiteX1308" fmla="*/ 1020324 w 1905000"/>
              <a:gd name="connsiteY1308" fmla="*/ 1177873 h 1613849"/>
              <a:gd name="connsiteX1309" fmla="*/ 1018307 w 1905000"/>
              <a:gd name="connsiteY1309" fmla="*/ 1175161 h 1613849"/>
              <a:gd name="connsiteX1310" fmla="*/ 1011753 w 1905000"/>
              <a:gd name="connsiteY1310" fmla="*/ 1175520 h 1613849"/>
              <a:gd name="connsiteX1311" fmla="*/ 1006321 w 1905000"/>
              <a:gd name="connsiteY1311" fmla="*/ 1168063 h 1613849"/>
              <a:gd name="connsiteX1312" fmla="*/ 1012767 w 1905000"/>
              <a:gd name="connsiteY1312" fmla="*/ 1167520 h 1613849"/>
              <a:gd name="connsiteX1313" fmla="*/ 1008786 w 1905000"/>
              <a:gd name="connsiteY1313" fmla="*/ 1162036 h 1613849"/>
              <a:gd name="connsiteX1314" fmla="*/ 1009782 w 1905000"/>
              <a:gd name="connsiteY1314" fmla="*/ 1155600 h 1613849"/>
              <a:gd name="connsiteX1315" fmla="*/ 1016247 w 1905000"/>
              <a:gd name="connsiteY1315" fmla="*/ 1156663 h 1613849"/>
              <a:gd name="connsiteX1316" fmla="*/ 1020259 w 1905000"/>
              <a:gd name="connsiteY1316" fmla="*/ 1162134 h 1613849"/>
              <a:gd name="connsiteX1317" fmla="*/ 1022751 w 1905000"/>
              <a:gd name="connsiteY1317" fmla="*/ 1156173 h 1613849"/>
              <a:gd name="connsiteX1318" fmla="*/ 1028173 w 1905000"/>
              <a:gd name="connsiteY1318" fmla="*/ 1163653 h 1613849"/>
              <a:gd name="connsiteX1319" fmla="*/ 1025788 w 1905000"/>
              <a:gd name="connsiteY1319" fmla="*/ 1169741 h 1613849"/>
              <a:gd name="connsiteX1320" fmla="*/ 1027817 w 1905000"/>
              <a:gd name="connsiteY1320" fmla="*/ 1172487 h 1613849"/>
              <a:gd name="connsiteX1321" fmla="*/ 1032125 w 1905000"/>
              <a:gd name="connsiteY1321" fmla="*/ 1162080 h 1613849"/>
              <a:gd name="connsiteX1322" fmla="*/ 1037548 w 1905000"/>
              <a:gd name="connsiteY1322" fmla="*/ 1169560 h 1613849"/>
              <a:gd name="connsiteX1323" fmla="*/ 1033344 w 1905000"/>
              <a:gd name="connsiteY1323" fmla="*/ 1180095 h 1613849"/>
              <a:gd name="connsiteX1324" fmla="*/ 1037368 w 1905000"/>
              <a:gd name="connsiteY1324" fmla="*/ 1185299 h 1613849"/>
              <a:gd name="connsiteX1325" fmla="*/ 1044989 w 1905000"/>
              <a:gd name="connsiteY1325" fmla="*/ 1184494 h 1613849"/>
              <a:gd name="connsiteX1326" fmla="*/ 1048715 w 1905000"/>
              <a:gd name="connsiteY1326" fmla="*/ 1172473 h 1613849"/>
              <a:gd name="connsiteX1327" fmla="*/ 1053980 w 1905000"/>
              <a:gd name="connsiteY1327" fmla="*/ 1183594 h 1613849"/>
              <a:gd name="connsiteX1328" fmla="*/ 1062219 w 1905000"/>
              <a:gd name="connsiteY1328" fmla="*/ 1182739 h 1613849"/>
              <a:gd name="connsiteX1329" fmla="*/ 1064836 w 1905000"/>
              <a:gd name="connsiteY1329" fmla="*/ 1176861 h 1613849"/>
              <a:gd name="connsiteX1330" fmla="*/ 1058449 w 1905000"/>
              <a:gd name="connsiteY1330" fmla="*/ 1167407 h 1613849"/>
              <a:gd name="connsiteX1331" fmla="*/ 1062184 w 1905000"/>
              <a:gd name="connsiteY1331" fmla="*/ 1159021 h 1613849"/>
              <a:gd name="connsiteX1332" fmla="*/ 1068650 w 1905000"/>
              <a:gd name="connsiteY1332" fmla="*/ 1168292 h 1613849"/>
              <a:gd name="connsiteX1333" fmla="*/ 1070030 w 1905000"/>
              <a:gd name="connsiteY1333" fmla="*/ 1165196 h 1613849"/>
              <a:gd name="connsiteX1334" fmla="*/ 1066381 w 1905000"/>
              <a:gd name="connsiteY1334" fmla="*/ 1159697 h 1613849"/>
              <a:gd name="connsiteX1335" fmla="*/ 1070115 w 1905000"/>
              <a:gd name="connsiteY1335" fmla="*/ 1151310 h 1613849"/>
              <a:gd name="connsiteX1336" fmla="*/ 1073845 w 1905000"/>
              <a:gd name="connsiteY1336" fmla="*/ 1156627 h 1613849"/>
              <a:gd name="connsiteX1337" fmla="*/ 1076602 w 1905000"/>
              <a:gd name="connsiteY1337" fmla="*/ 1150433 h 1613849"/>
              <a:gd name="connsiteX1338" fmla="*/ 663967 w 1905000"/>
              <a:gd name="connsiteY1338" fmla="*/ 1148101 h 1613849"/>
              <a:gd name="connsiteX1339" fmla="*/ 666324 w 1905000"/>
              <a:gd name="connsiteY1339" fmla="*/ 1154189 h 1613849"/>
              <a:gd name="connsiteX1340" fmla="*/ 663566 w 1905000"/>
              <a:gd name="connsiteY1340" fmla="*/ 1160383 h 1613849"/>
              <a:gd name="connsiteX1341" fmla="*/ 670014 w 1905000"/>
              <a:gd name="connsiteY1341" fmla="*/ 1159596 h 1613849"/>
              <a:gd name="connsiteX1342" fmla="*/ 666279 w 1905000"/>
              <a:gd name="connsiteY1342" fmla="*/ 1167984 h 1613849"/>
              <a:gd name="connsiteX1343" fmla="*/ 659752 w 1905000"/>
              <a:gd name="connsiteY1343" fmla="*/ 1168951 h 1613849"/>
              <a:gd name="connsiteX1344" fmla="*/ 658373 w 1905000"/>
              <a:gd name="connsiteY1344" fmla="*/ 1172048 h 1613849"/>
              <a:gd name="connsiteX1345" fmla="*/ 669568 w 1905000"/>
              <a:gd name="connsiteY1345" fmla="*/ 1170639 h 1613849"/>
              <a:gd name="connsiteX1346" fmla="*/ 665833 w 1905000"/>
              <a:gd name="connsiteY1346" fmla="*/ 1179027 h 1613849"/>
              <a:gd name="connsiteX1347" fmla="*/ 654558 w 1905000"/>
              <a:gd name="connsiteY1347" fmla="*/ 1180616 h 1613849"/>
              <a:gd name="connsiteX1348" fmla="*/ 652112 w 1905000"/>
              <a:gd name="connsiteY1348" fmla="*/ 1186109 h 1613849"/>
              <a:gd name="connsiteX1349" fmla="*/ 657060 w 1905000"/>
              <a:gd name="connsiteY1349" fmla="*/ 1192890 h 1613849"/>
              <a:gd name="connsiteX1350" fmla="*/ 668995 w 1905000"/>
              <a:gd name="connsiteY1350" fmla="*/ 1190186 h 1613849"/>
              <a:gd name="connsiteX1351" fmla="*/ 662196 w 1905000"/>
              <a:gd name="connsiteY1351" fmla="*/ 1199918 h 1613849"/>
              <a:gd name="connsiteX1352" fmla="*/ 667132 w 1905000"/>
              <a:gd name="connsiteY1352" fmla="*/ 1206665 h 1613849"/>
              <a:gd name="connsiteX1353" fmla="*/ 673227 w 1905000"/>
              <a:gd name="connsiteY1353" fmla="*/ 1206183 h 1613849"/>
              <a:gd name="connsiteX1354" fmla="*/ 678220 w 1905000"/>
              <a:gd name="connsiteY1354" fmla="*/ 1196000 h 1613849"/>
              <a:gd name="connsiteX1355" fmla="*/ 687407 w 1905000"/>
              <a:gd name="connsiteY1355" fmla="*/ 1195025 h 1613849"/>
              <a:gd name="connsiteX1356" fmla="*/ 682602 w 1905000"/>
              <a:gd name="connsiteY1356" fmla="*/ 1205211 h 1613849"/>
              <a:gd name="connsiteX1357" fmla="*/ 685967 w 1905000"/>
              <a:gd name="connsiteY1357" fmla="*/ 1204894 h 1613849"/>
              <a:gd name="connsiteX1358" fmla="*/ 688883 w 1905000"/>
              <a:gd name="connsiteY1358" fmla="*/ 1199014 h 1613849"/>
              <a:gd name="connsiteX1359" fmla="*/ 698092 w 1905000"/>
              <a:gd name="connsiteY1359" fmla="*/ 1198048 h 1613849"/>
              <a:gd name="connsiteX1360" fmla="*/ 695319 w 1905000"/>
              <a:gd name="connsiteY1360" fmla="*/ 1203911 h 1613849"/>
              <a:gd name="connsiteX1361" fmla="*/ 702103 w 1905000"/>
              <a:gd name="connsiteY1361" fmla="*/ 1203220 h 1613849"/>
              <a:gd name="connsiteX1362" fmla="*/ 707196 w 1905000"/>
              <a:gd name="connsiteY1362" fmla="*/ 1207302 h 1613849"/>
              <a:gd name="connsiteX1363" fmla="*/ 703091 w 1905000"/>
              <a:gd name="connsiteY1363" fmla="*/ 1212383 h 1613849"/>
              <a:gd name="connsiteX1364" fmla="*/ 696317 w 1905000"/>
              <a:gd name="connsiteY1364" fmla="*/ 1213051 h 1613849"/>
              <a:gd name="connsiteX1365" fmla="*/ 700241 w 1905000"/>
              <a:gd name="connsiteY1365" fmla="*/ 1218238 h 1613849"/>
              <a:gd name="connsiteX1366" fmla="*/ 691074 w 1905000"/>
              <a:gd name="connsiteY1366" fmla="*/ 1219167 h 1613849"/>
              <a:gd name="connsiteX1367" fmla="*/ 686932 w 1905000"/>
              <a:gd name="connsiteY1367" fmla="*/ 1214046 h 1613849"/>
              <a:gd name="connsiteX1368" fmla="*/ 683567 w 1905000"/>
              <a:gd name="connsiteY1368" fmla="*/ 1214362 h 1613849"/>
              <a:gd name="connsiteX1369" fmla="*/ 690431 w 1905000"/>
              <a:gd name="connsiteY1369" fmla="*/ 1223351 h 1613849"/>
              <a:gd name="connsiteX1370" fmla="*/ 681254 w 1905000"/>
              <a:gd name="connsiteY1370" fmla="*/ 1224303 h 1613849"/>
              <a:gd name="connsiteX1371" fmla="*/ 674182 w 1905000"/>
              <a:gd name="connsiteY1371" fmla="*/ 1215358 h 1613849"/>
              <a:gd name="connsiteX1372" fmla="*/ 668858 w 1905000"/>
              <a:gd name="connsiteY1372" fmla="*/ 1215750 h 1613849"/>
              <a:gd name="connsiteX1373" fmla="*/ 665174 w 1905000"/>
              <a:gd name="connsiteY1373" fmla="*/ 1224025 h 1613849"/>
              <a:gd name="connsiteX1374" fmla="*/ 673207 w 1905000"/>
              <a:gd name="connsiteY1374" fmla="*/ 1232640 h 1613849"/>
              <a:gd name="connsiteX1375" fmla="*/ 661772 w 1905000"/>
              <a:gd name="connsiteY1375" fmla="*/ 1231667 h 1613849"/>
              <a:gd name="connsiteX1376" fmla="*/ 658189 w 1905000"/>
              <a:gd name="connsiteY1376" fmla="*/ 1239714 h 1613849"/>
              <a:gd name="connsiteX1377" fmla="*/ 661369 w 1905000"/>
              <a:gd name="connsiteY1377" fmla="*/ 1244137 h 1613849"/>
              <a:gd name="connsiteX1378" fmla="*/ 672739 w 1905000"/>
              <a:gd name="connsiteY1378" fmla="*/ 1243429 h 1613849"/>
              <a:gd name="connsiteX1379" fmla="*/ 678171 w 1905000"/>
              <a:gd name="connsiteY1379" fmla="*/ 1250886 h 1613849"/>
              <a:gd name="connsiteX1380" fmla="*/ 666908 w 1905000"/>
              <a:gd name="connsiteY1380" fmla="*/ 1251777 h 1613849"/>
              <a:gd name="connsiteX1381" fmla="*/ 668926 w 1905000"/>
              <a:gd name="connsiteY1381" fmla="*/ 1254490 h 1613849"/>
              <a:gd name="connsiteX1382" fmla="*/ 675503 w 1905000"/>
              <a:gd name="connsiteY1382" fmla="*/ 1254141 h 1613849"/>
              <a:gd name="connsiteX1383" fmla="*/ 680946 w 1905000"/>
              <a:gd name="connsiteY1383" fmla="*/ 1261575 h 1613849"/>
              <a:gd name="connsiteX1384" fmla="*/ 674476 w 1905000"/>
              <a:gd name="connsiteY1384" fmla="*/ 1262108 h 1613849"/>
              <a:gd name="connsiteX1385" fmla="*/ 678479 w 1905000"/>
              <a:gd name="connsiteY1385" fmla="*/ 1267601 h 1613849"/>
              <a:gd name="connsiteX1386" fmla="*/ 677483 w 1905000"/>
              <a:gd name="connsiteY1386" fmla="*/ 1274038 h 1613849"/>
              <a:gd name="connsiteX1387" fmla="*/ 671032 w 1905000"/>
              <a:gd name="connsiteY1387" fmla="*/ 1273009 h 1613849"/>
              <a:gd name="connsiteX1388" fmla="*/ 667006 w 1905000"/>
              <a:gd name="connsiteY1388" fmla="*/ 1267505 h 1613849"/>
              <a:gd name="connsiteX1389" fmla="*/ 664504 w 1905000"/>
              <a:gd name="connsiteY1389" fmla="*/ 1273488 h 1613849"/>
              <a:gd name="connsiteX1390" fmla="*/ 659049 w 1905000"/>
              <a:gd name="connsiteY1390" fmla="*/ 1266021 h 1613849"/>
              <a:gd name="connsiteX1391" fmla="*/ 661445 w 1905000"/>
              <a:gd name="connsiteY1391" fmla="*/ 1259909 h 1613849"/>
              <a:gd name="connsiteX1392" fmla="*/ 659461 w 1905000"/>
              <a:gd name="connsiteY1392" fmla="*/ 1257184 h 1613849"/>
              <a:gd name="connsiteX1393" fmla="*/ 655118 w 1905000"/>
              <a:gd name="connsiteY1393" fmla="*/ 1267548 h 1613849"/>
              <a:gd name="connsiteX1394" fmla="*/ 649686 w 1905000"/>
              <a:gd name="connsiteY1394" fmla="*/ 1260091 h 1613849"/>
              <a:gd name="connsiteX1395" fmla="*/ 653901 w 1905000"/>
              <a:gd name="connsiteY1395" fmla="*/ 1249588 h 1613849"/>
              <a:gd name="connsiteX1396" fmla="*/ 650850 w 1905000"/>
              <a:gd name="connsiteY1396" fmla="*/ 1245304 h 1613849"/>
              <a:gd name="connsiteX1397" fmla="*/ 641871 w 1905000"/>
              <a:gd name="connsiteY1397" fmla="*/ 1246237 h 1613849"/>
              <a:gd name="connsiteX1398" fmla="*/ 638450 w 1905000"/>
              <a:gd name="connsiteY1398" fmla="*/ 1257391 h 1613849"/>
              <a:gd name="connsiteX1399" fmla="*/ 633554 w 1905000"/>
              <a:gd name="connsiteY1399" fmla="*/ 1247085 h 1613849"/>
              <a:gd name="connsiteX1400" fmla="*/ 624554 w 1905000"/>
              <a:gd name="connsiteY1400" fmla="*/ 1248007 h 1613849"/>
              <a:gd name="connsiteX1401" fmla="*/ 622420 w 1905000"/>
              <a:gd name="connsiteY1401" fmla="*/ 1252800 h 1613849"/>
              <a:gd name="connsiteX1402" fmla="*/ 628793 w 1905000"/>
              <a:gd name="connsiteY1402" fmla="*/ 1262220 h 1613849"/>
              <a:gd name="connsiteX1403" fmla="*/ 625040 w 1905000"/>
              <a:gd name="connsiteY1403" fmla="*/ 1270652 h 1613849"/>
              <a:gd name="connsiteX1404" fmla="*/ 618605 w 1905000"/>
              <a:gd name="connsiteY1404" fmla="*/ 1261369 h 1613849"/>
              <a:gd name="connsiteX1405" fmla="*/ 617237 w 1905000"/>
              <a:gd name="connsiteY1405" fmla="*/ 1264443 h 1613849"/>
              <a:gd name="connsiteX1406" fmla="*/ 620885 w 1905000"/>
              <a:gd name="connsiteY1406" fmla="*/ 1269940 h 1613849"/>
              <a:gd name="connsiteX1407" fmla="*/ 617131 w 1905000"/>
              <a:gd name="connsiteY1407" fmla="*/ 1278373 h 1613849"/>
              <a:gd name="connsiteX1408" fmla="*/ 613411 w 1905000"/>
              <a:gd name="connsiteY1408" fmla="*/ 1273033 h 1613849"/>
              <a:gd name="connsiteX1409" fmla="*/ 610654 w 1905000"/>
              <a:gd name="connsiteY1409" fmla="*/ 1279228 h 1613849"/>
              <a:gd name="connsiteX1410" fmla="*/ 604562 w 1905000"/>
              <a:gd name="connsiteY1410" fmla="*/ 1281527 h 1613849"/>
              <a:gd name="connsiteX1411" fmla="*/ 602196 w 1905000"/>
              <a:gd name="connsiteY1411" fmla="*/ 1275462 h 1613849"/>
              <a:gd name="connsiteX1412" fmla="*/ 604953 w 1905000"/>
              <a:gd name="connsiteY1412" fmla="*/ 1269268 h 1613849"/>
              <a:gd name="connsiteX1413" fmla="*/ 598519 w 1905000"/>
              <a:gd name="connsiteY1413" fmla="*/ 1270087 h 1613849"/>
              <a:gd name="connsiteX1414" fmla="*/ 602273 w 1905000"/>
              <a:gd name="connsiteY1414" fmla="*/ 1261655 h 1613849"/>
              <a:gd name="connsiteX1415" fmla="*/ 608779 w 1905000"/>
              <a:gd name="connsiteY1415" fmla="*/ 1260677 h 1613849"/>
              <a:gd name="connsiteX1416" fmla="*/ 610147 w 1905000"/>
              <a:gd name="connsiteY1416" fmla="*/ 1257602 h 1613849"/>
              <a:gd name="connsiteX1417" fmla="*/ 598941 w 1905000"/>
              <a:gd name="connsiteY1417" fmla="*/ 1259034 h 1613849"/>
              <a:gd name="connsiteX1418" fmla="*/ 602696 w 1905000"/>
              <a:gd name="connsiteY1418" fmla="*/ 1250601 h 1613849"/>
              <a:gd name="connsiteX1419" fmla="*/ 613962 w 1905000"/>
              <a:gd name="connsiteY1419" fmla="*/ 1249035 h 1613849"/>
              <a:gd name="connsiteX1420" fmla="*/ 616287 w 1905000"/>
              <a:gd name="connsiteY1420" fmla="*/ 1243812 h 1613849"/>
              <a:gd name="connsiteX1421" fmla="*/ 611294 w 1905000"/>
              <a:gd name="connsiteY1421" fmla="*/ 1237011 h 1613849"/>
              <a:gd name="connsiteX1422" fmla="*/ 599447 w 1905000"/>
              <a:gd name="connsiteY1422" fmla="*/ 1239700 h 1613849"/>
              <a:gd name="connsiteX1423" fmla="*/ 606181 w 1905000"/>
              <a:gd name="connsiteY1423" fmla="*/ 1229994 h 1613849"/>
              <a:gd name="connsiteX1424" fmla="*/ 600996 w 1905000"/>
              <a:gd name="connsiteY1424" fmla="*/ 1222891 h 1613849"/>
              <a:gd name="connsiteX1425" fmla="*/ 595327 w 1905000"/>
              <a:gd name="connsiteY1425" fmla="*/ 1223455 h 1613849"/>
              <a:gd name="connsiteX1426" fmla="*/ 590300 w 1905000"/>
              <a:gd name="connsiteY1426" fmla="*/ 1233651 h 1613849"/>
              <a:gd name="connsiteX1427" fmla="*/ 581123 w 1905000"/>
              <a:gd name="connsiteY1427" fmla="*/ 1234603 h 1613849"/>
              <a:gd name="connsiteX1428" fmla="*/ 585929 w 1905000"/>
              <a:gd name="connsiteY1428" fmla="*/ 1224418 h 1613849"/>
              <a:gd name="connsiteX1429" fmla="*/ 582565 w 1905000"/>
              <a:gd name="connsiteY1429" fmla="*/ 1224790 h 1613849"/>
              <a:gd name="connsiteX1430" fmla="*/ 579627 w 1905000"/>
              <a:gd name="connsiteY1430" fmla="*/ 1230660 h 1613849"/>
              <a:gd name="connsiteX1431" fmla="*/ 570460 w 1905000"/>
              <a:gd name="connsiteY1431" fmla="*/ 1231589 h 1613849"/>
              <a:gd name="connsiteX1432" fmla="*/ 573223 w 1905000"/>
              <a:gd name="connsiteY1432" fmla="*/ 1225750 h 1613849"/>
              <a:gd name="connsiteX1433" fmla="*/ 566449 w 1905000"/>
              <a:gd name="connsiteY1433" fmla="*/ 1226417 h 1613849"/>
              <a:gd name="connsiteX1434" fmla="*/ 561357 w 1905000"/>
              <a:gd name="connsiteY1434" fmla="*/ 1222335 h 1613849"/>
              <a:gd name="connsiteX1435" fmla="*/ 565484 w 1905000"/>
              <a:gd name="connsiteY1435" fmla="*/ 1217266 h 1613849"/>
              <a:gd name="connsiteX1436" fmla="*/ 572212 w 1905000"/>
              <a:gd name="connsiteY1436" fmla="*/ 1216577 h 1613849"/>
              <a:gd name="connsiteX1437" fmla="*/ 568301 w 1905000"/>
              <a:gd name="connsiteY1437" fmla="*/ 1211423 h 1613849"/>
              <a:gd name="connsiteX1438" fmla="*/ 577478 w 1905000"/>
              <a:gd name="connsiteY1438" fmla="*/ 1210471 h 1613849"/>
              <a:gd name="connsiteX1439" fmla="*/ 581588 w 1905000"/>
              <a:gd name="connsiteY1439" fmla="*/ 1215605 h 1613849"/>
              <a:gd name="connsiteX1440" fmla="*/ 584963 w 1905000"/>
              <a:gd name="connsiteY1440" fmla="*/ 1215266 h 1613849"/>
              <a:gd name="connsiteX1441" fmla="*/ 578089 w 1905000"/>
              <a:gd name="connsiteY1441" fmla="*/ 1206300 h 1613849"/>
              <a:gd name="connsiteX1442" fmla="*/ 587298 w 1905000"/>
              <a:gd name="connsiteY1442" fmla="*/ 1205334 h 1613849"/>
              <a:gd name="connsiteX1443" fmla="*/ 594338 w 1905000"/>
              <a:gd name="connsiteY1443" fmla="*/ 1214293 h 1613849"/>
              <a:gd name="connsiteX1444" fmla="*/ 600625 w 1905000"/>
              <a:gd name="connsiteY1444" fmla="*/ 1213624 h 1613849"/>
              <a:gd name="connsiteX1445" fmla="*/ 603816 w 1905000"/>
              <a:gd name="connsiteY1445" fmla="*/ 1206458 h 1613849"/>
              <a:gd name="connsiteX1446" fmla="*/ 595190 w 1905000"/>
              <a:gd name="connsiteY1446" fmla="*/ 1197227 h 1613849"/>
              <a:gd name="connsiteX1447" fmla="*/ 607469 w 1905000"/>
              <a:gd name="connsiteY1447" fmla="*/ 1198251 h 1613849"/>
              <a:gd name="connsiteX1448" fmla="*/ 610962 w 1905000"/>
              <a:gd name="connsiteY1448" fmla="*/ 1190407 h 1613849"/>
              <a:gd name="connsiteX1449" fmla="*/ 607151 w 1905000"/>
              <a:gd name="connsiteY1449" fmla="*/ 1185514 h 1613849"/>
              <a:gd name="connsiteX1450" fmla="*/ 595816 w 1905000"/>
              <a:gd name="connsiteY1450" fmla="*/ 1186264 h 1613849"/>
              <a:gd name="connsiteX1451" fmla="*/ 590338 w 1905000"/>
              <a:gd name="connsiteY1451" fmla="*/ 1178787 h 1613849"/>
              <a:gd name="connsiteX1452" fmla="*/ 601611 w 1905000"/>
              <a:gd name="connsiteY1452" fmla="*/ 1177873 h 1613849"/>
              <a:gd name="connsiteX1453" fmla="*/ 599594 w 1905000"/>
              <a:gd name="connsiteY1453" fmla="*/ 1175161 h 1613849"/>
              <a:gd name="connsiteX1454" fmla="*/ 593039 w 1905000"/>
              <a:gd name="connsiteY1454" fmla="*/ 1175520 h 1613849"/>
              <a:gd name="connsiteX1455" fmla="*/ 587607 w 1905000"/>
              <a:gd name="connsiteY1455" fmla="*/ 1168063 h 1613849"/>
              <a:gd name="connsiteX1456" fmla="*/ 594054 w 1905000"/>
              <a:gd name="connsiteY1456" fmla="*/ 1167521 h 1613849"/>
              <a:gd name="connsiteX1457" fmla="*/ 590073 w 1905000"/>
              <a:gd name="connsiteY1457" fmla="*/ 1162036 h 1613849"/>
              <a:gd name="connsiteX1458" fmla="*/ 591070 w 1905000"/>
              <a:gd name="connsiteY1458" fmla="*/ 1155600 h 1613849"/>
              <a:gd name="connsiteX1459" fmla="*/ 597533 w 1905000"/>
              <a:gd name="connsiteY1459" fmla="*/ 1156663 h 1613849"/>
              <a:gd name="connsiteX1460" fmla="*/ 601547 w 1905000"/>
              <a:gd name="connsiteY1460" fmla="*/ 1162134 h 1613849"/>
              <a:gd name="connsiteX1461" fmla="*/ 604038 w 1905000"/>
              <a:gd name="connsiteY1461" fmla="*/ 1156173 h 1613849"/>
              <a:gd name="connsiteX1462" fmla="*/ 609460 w 1905000"/>
              <a:gd name="connsiteY1462" fmla="*/ 1163652 h 1613849"/>
              <a:gd name="connsiteX1463" fmla="*/ 607074 w 1905000"/>
              <a:gd name="connsiteY1463" fmla="*/ 1169741 h 1613849"/>
              <a:gd name="connsiteX1464" fmla="*/ 609104 w 1905000"/>
              <a:gd name="connsiteY1464" fmla="*/ 1172487 h 1613849"/>
              <a:gd name="connsiteX1465" fmla="*/ 613412 w 1905000"/>
              <a:gd name="connsiteY1465" fmla="*/ 1162080 h 1613849"/>
              <a:gd name="connsiteX1466" fmla="*/ 618835 w 1905000"/>
              <a:gd name="connsiteY1466" fmla="*/ 1169560 h 1613849"/>
              <a:gd name="connsiteX1467" fmla="*/ 614631 w 1905000"/>
              <a:gd name="connsiteY1467" fmla="*/ 1180095 h 1613849"/>
              <a:gd name="connsiteX1468" fmla="*/ 618655 w 1905000"/>
              <a:gd name="connsiteY1468" fmla="*/ 1185299 h 1613849"/>
              <a:gd name="connsiteX1469" fmla="*/ 626276 w 1905000"/>
              <a:gd name="connsiteY1469" fmla="*/ 1184494 h 1613849"/>
              <a:gd name="connsiteX1470" fmla="*/ 630002 w 1905000"/>
              <a:gd name="connsiteY1470" fmla="*/ 1172473 h 1613849"/>
              <a:gd name="connsiteX1471" fmla="*/ 635267 w 1905000"/>
              <a:gd name="connsiteY1471" fmla="*/ 1183594 h 1613849"/>
              <a:gd name="connsiteX1472" fmla="*/ 643506 w 1905000"/>
              <a:gd name="connsiteY1472" fmla="*/ 1182739 h 1613849"/>
              <a:gd name="connsiteX1473" fmla="*/ 646122 w 1905000"/>
              <a:gd name="connsiteY1473" fmla="*/ 1176861 h 1613849"/>
              <a:gd name="connsiteX1474" fmla="*/ 639737 w 1905000"/>
              <a:gd name="connsiteY1474" fmla="*/ 1167408 h 1613849"/>
              <a:gd name="connsiteX1475" fmla="*/ 643471 w 1905000"/>
              <a:gd name="connsiteY1475" fmla="*/ 1159020 h 1613849"/>
              <a:gd name="connsiteX1476" fmla="*/ 649938 w 1905000"/>
              <a:gd name="connsiteY1476" fmla="*/ 1168293 h 1613849"/>
              <a:gd name="connsiteX1477" fmla="*/ 651317 w 1905000"/>
              <a:gd name="connsiteY1477" fmla="*/ 1165196 h 1613849"/>
              <a:gd name="connsiteX1478" fmla="*/ 647667 w 1905000"/>
              <a:gd name="connsiteY1478" fmla="*/ 1159697 h 1613849"/>
              <a:gd name="connsiteX1479" fmla="*/ 651401 w 1905000"/>
              <a:gd name="connsiteY1479" fmla="*/ 1151310 h 1613849"/>
              <a:gd name="connsiteX1480" fmla="*/ 655131 w 1905000"/>
              <a:gd name="connsiteY1480" fmla="*/ 1156627 h 1613849"/>
              <a:gd name="connsiteX1481" fmla="*/ 657888 w 1905000"/>
              <a:gd name="connsiteY1481" fmla="*/ 1150433 h 1613849"/>
              <a:gd name="connsiteX1482" fmla="*/ 1501393 w 1905000"/>
              <a:gd name="connsiteY1482" fmla="*/ 1148101 h 1613849"/>
              <a:gd name="connsiteX1483" fmla="*/ 1503751 w 1905000"/>
              <a:gd name="connsiteY1483" fmla="*/ 1154189 h 1613849"/>
              <a:gd name="connsiteX1484" fmla="*/ 1500992 w 1905000"/>
              <a:gd name="connsiteY1484" fmla="*/ 1160383 h 1613849"/>
              <a:gd name="connsiteX1485" fmla="*/ 1507439 w 1905000"/>
              <a:gd name="connsiteY1485" fmla="*/ 1159597 h 1613849"/>
              <a:gd name="connsiteX1486" fmla="*/ 1503705 w 1905000"/>
              <a:gd name="connsiteY1486" fmla="*/ 1167984 h 1613849"/>
              <a:gd name="connsiteX1487" fmla="*/ 1497178 w 1905000"/>
              <a:gd name="connsiteY1487" fmla="*/ 1168951 h 1613849"/>
              <a:gd name="connsiteX1488" fmla="*/ 1495799 w 1905000"/>
              <a:gd name="connsiteY1488" fmla="*/ 1172048 h 1613849"/>
              <a:gd name="connsiteX1489" fmla="*/ 1506994 w 1905000"/>
              <a:gd name="connsiteY1489" fmla="*/ 1170639 h 1613849"/>
              <a:gd name="connsiteX1490" fmla="*/ 1503259 w 1905000"/>
              <a:gd name="connsiteY1490" fmla="*/ 1179027 h 1613849"/>
              <a:gd name="connsiteX1491" fmla="*/ 1491984 w 1905000"/>
              <a:gd name="connsiteY1491" fmla="*/ 1180616 h 1613849"/>
              <a:gd name="connsiteX1492" fmla="*/ 1489538 w 1905000"/>
              <a:gd name="connsiteY1492" fmla="*/ 1186110 h 1613849"/>
              <a:gd name="connsiteX1493" fmla="*/ 1494486 w 1905000"/>
              <a:gd name="connsiteY1493" fmla="*/ 1192890 h 1613849"/>
              <a:gd name="connsiteX1494" fmla="*/ 1506420 w 1905000"/>
              <a:gd name="connsiteY1494" fmla="*/ 1190186 h 1613849"/>
              <a:gd name="connsiteX1495" fmla="*/ 1499622 w 1905000"/>
              <a:gd name="connsiteY1495" fmla="*/ 1199918 h 1613849"/>
              <a:gd name="connsiteX1496" fmla="*/ 1504557 w 1905000"/>
              <a:gd name="connsiteY1496" fmla="*/ 1206666 h 1613849"/>
              <a:gd name="connsiteX1497" fmla="*/ 1510653 w 1905000"/>
              <a:gd name="connsiteY1497" fmla="*/ 1206183 h 1613849"/>
              <a:gd name="connsiteX1498" fmla="*/ 1515646 w 1905000"/>
              <a:gd name="connsiteY1498" fmla="*/ 1196000 h 1613849"/>
              <a:gd name="connsiteX1499" fmla="*/ 1524834 w 1905000"/>
              <a:gd name="connsiteY1499" fmla="*/ 1195025 h 1613849"/>
              <a:gd name="connsiteX1500" fmla="*/ 1520028 w 1905000"/>
              <a:gd name="connsiteY1500" fmla="*/ 1205210 h 1613849"/>
              <a:gd name="connsiteX1501" fmla="*/ 1523393 w 1905000"/>
              <a:gd name="connsiteY1501" fmla="*/ 1204894 h 1613849"/>
              <a:gd name="connsiteX1502" fmla="*/ 1526309 w 1905000"/>
              <a:gd name="connsiteY1502" fmla="*/ 1199013 h 1613849"/>
              <a:gd name="connsiteX1503" fmla="*/ 1535518 w 1905000"/>
              <a:gd name="connsiteY1503" fmla="*/ 1198048 h 1613849"/>
              <a:gd name="connsiteX1504" fmla="*/ 1532746 w 1905000"/>
              <a:gd name="connsiteY1504" fmla="*/ 1203911 h 1613849"/>
              <a:gd name="connsiteX1505" fmla="*/ 1539530 w 1905000"/>
              <a:gd name="connsiteY1505" fmla="*/ 1203220 h 1613849"/>
              <a:gd name="connsiteX1506" fmla="*/ 1544622 w 1905000"/>
              <a:gd name="connsiteY1506" fmla="*/ 1207302 h 1613849"/>
              <a:gd name="connsiteX1507" fmla="*/ 1540517 w 1905000"/>
              <a:gd name="connsiteY1507" fmla="*/ 1212383 h 1613849"/>
              <a:gd name="connsiteX1508" fmla="*/ 1533744 w 1905000"/>
              <a:gd name="connsiteY1508" fmla="*/ 1213052 h 1613849"/>
              <a:gd name="connsiteX1509" fmla="*/ 1537667 w 1905000"/>
              <a:gd name="connsiteY1509" fmla="*/ 1218237 h 1613849"/>
              <a:gd name="connsiteX1510" fmla="*/ 1528500 w 1905000"/>
              <a:gd name="connsiteY1510" fmla="*/ 1219168 h 1613849"/>
              <a:gd name="connsiteX1511" fmla="*/ 1524358 w 1905000"/>
              <a:gd name="connsiteY1511" fmla="*/ 1214046 h 1613849"/>
              <a:gd name="connsiteX1512" fmla="*/ 1520993 w 1905000"/>
              <a:gd name="connsiteY1512" fmla="*/ 1214363 h 1613849"/>
              <a:gd name="connsiteX1513" fmla="*/ 1527857 w 1905000"/>
              <a:gd name="connsiteY1513" fmla="*/ 1223351 h 1613849"/>
              <a:gd name="connsiteX1514" fmla="*/ 1518681 w 1905000"/>
              <a:gd name="connsiteY1514" fmla="*/ 1224304 h 1613849"/>
              <a:gd name="connsiteX1515" fmla="*/ 1511608 w 1905000"/>
              <a:gd name="connsiteY1515" fmla="*/ 1215358 h 1613849"/>
              <a:gd name="connsiteX1516" fmla="*/ 1506285 w 1905000"/>
              <a:gd name="connsiteY1516" fmla="*/ 1215751 h 1613849"/>
              <a:gd name="connsiteX1517" fmla="*/ 1502600 w 1905000"/>
              <a:gd name="connsiteY1517" fmla="*/ 1224025 h 1613849"/>
              <a:gd name="connsiteX1518" fmla="*/ 1510633 w 1905000"/>
              <a:gd name="connsiteY1518" fmla="*/ 1232639 h 1613849"/>
              <a:gd name="connsiteX1519" fmla="*/ 1499198 w 1905000"/>
              <a:gd name="connsiteY1519" fmla="*/ 1231666 h 1613849"/>
              <a:gd name="connsiteX1520" fmla="*/ 1495615 w 1905000"/>
              <a:gd name="connsiteY1520" fmla="*/ 1239714 h 1613849"/>
              <a:gd name="connsiteX1521" fmla="*/ 1498795 w 1905000"/>
              <a:gd name="connsiteY1521" fmla="*/ 1244136 h 1613849"/>
              <a:gd name="connsiteX1522" fmla="*/ 1510165 w 1905000"/>
              <a:gd name="connsiteY1522" fmla="*/ 1243429 h 1613849"/>
              <a:gd name="connsiteX1523" fmla="*/ 1515597 w 1905000"/>
              <a:gd name="connsiteY1523" fmla="*/ 1250886 h 1613849"/>
              <a:gd name="connsiteX1524" fmla="*/ 1504335 w 1905000"/>
              <a:gd name="connsiteY1524" fmla="*/ 1251777 h 1613849"/>
              <a:gd name="connsiteX1525" fmla="*/ 1506352 w 1905000"/>
              <a:gd name="connsiteY1525" fmla="*/ 1254490 h 1613849"/>
              <a:gd name="connsiteX1526" fmla="*/ 1512929 w 1905000"/>
              <a:gd name="connsiteY1526" fmla="*/ 1254140 h 1613849"/>
              <a:gd name="connsiteX1527" fmla="*/ 1518372 w 1905000"/>
              <a:gd name="connsiteY1527" fmla="*/ 1261575 h 1613849"/>
              <a:gd name="connsiteX1528" fmla="*/ 1511902 w 1905000"/>
              <a:gd name="connsiteY1528" fmla="*/ 1262108 h 1613849"/>
              <a:gd name="connsiteX1529" fmla="*/ 1515905 w 1905000"/>
              <a:gd name="connsiteY1529" fmla="*/ 1267601 h 1613849"/>
              <a:gd name="connsiteX1530" fmla="*/ 1514909 w 1905000"/>
              <a:gd name="connsiteY1530" fmla="*/ 1274038 h 1613849"/>
              <a:gd name="connsiteX1531" fmla="*/ 1508458 w 1905000"/>
              <a:gd name="connsiteY1531" fmla="*/ 1273008 h 1613849"/>
              <a:gd name="connsiteX1532" fmla="*/ 1504432 w 1905000"/>
              <a:gd name="connsiteY1532" fmla="*/ 1267505 h 1613849"/>
              <a:gd name="connsiteX1533" fmla="*/ 1501930 w 1905000"/>
              <a:gd name="connsiteY1533" fmla="*/ 1273488 h 1613849"/>
              <a:gd name="connsiteX1534" fmla="*/ 1496476 w 1905000"/>
              <a:gd name="connsiteY1534" fmla="*/ 1266021 h 1613849"/>
              <a:gd name="connsiteX1535" fmla="*/ 1498872 w 1905000"/>
              <a:gd name="connsiteY1535" fmla="*/ 1259909 h 1613849"/>
              <a:gd name="connsiteX1536" fmla="*/ 1496887 w 1905000"/>
              <a:gd name="connsiteY1536" fmla="*/ 1257184 h 1613849"/>
              <a:gd name="connsiteX1537" fmla="*/ 1492544 w 1905000"/>
              <a:gd name="connsiteY1537" fmla="*/ 1267548 h 1613849"/>
              <a:gd name="connsiteX1538" fmla="*/ 1487111 w 1905000"/>
              <a:gd name="connsiteY1538" fmla="*/ 1260091 h 1613849"/>
              <a:gd name="connsiteX1539" fmla="*/ 1491327 w 1905000"/>
              <a:gd name="connsiteY1539" fmla="*/ 1249588 h 1613849"/>
              <a:gd name="connsiteX1540" fmla="*/ 1488276 w 1905000"/>
              <a:gd name="connsiteY1540" fmla="*/ 1245304 h 1613849"/>
              <a:gd name="connsiteX1541" fmla="*/ 1479298 w 1905000"/>
              <a:gd name="connsiteY1541" fmla="*/ 1246237 h 1613849"/>
              <a:gd name="connsiteX1542" fmla="*/ 1475877 w 1905000"/>
              <a:gd name="connsiteY1542" fmla="*/ 1257391 h 1613849"/>
              <a:gd name="connsiteX1543" fmla="*/ 1470980 w 1905000"/>
              <a:gd name="connsiteY1543" fmla="*/ 1247085 h 1613849"/>
              <a:gd name="connsiteX1544" fmla="*/ 1461980 w 1905000"/>
              <a:gd name="connsiteY1544" fmla="*/ 1248007 h 1613849"/>
              <a:gd name="connsiteX1545" fmla="*/ 1459846 w 1905000"/>
              <a:gd name="connsiteY1545" fmla="*/ 1252800 h 1613849"/>
              <a:gd name="connsiteX1546" fmla="*/ 1466220 w 1905000"/>
              <a:gd name="connsiteY1546" fmla="*/ 1262221 h 1613849"/>
              <a:gd name="connsiteX1547" fmla="*/ 1462465 w 1905000"/>
              <a:gd name="connsiteY1547" fmla="*/ 1270653 h 1613849"/>
              <a:gd name="connsiteX1548" fmla="*/ 1456031 w 1905000"/>
              <a:gd name="connsiteY1548" fmla="*/ 1261368 h 1613849"/>
              <a:gd name="connsiteX1549" fmla="*/ 1454663 w 1905000"/>
              <a:gd name="connsiteY1549" fmla="*/ 1264442 h 1613849"/>
              <a:gd name="connsiteX1550" fmla="*/ 1458311 w 1905000"/>
              <a:gd name="connsiteY1550" fmla="*/ 1269942 h 1613849"/>
              <a:gd name="connsiteX1551" fmla="*/ 1454557 w 1905000"/>
              <a:gd name="connsiteY1551" fmla="*/ 1278373 h 1613849"/>
              <a:gd name="connsiteX1552" fmla="*/ 1450837 w 1905000"/>
              <a:gd name="connsiteY1552" fmla="*/ 1273034 h 1613849"/>
              <a:gd name="connsiteX1553" fmla="*/ 1448080 w 1905000"/>
              <a:gd name="connsiteY1553" fmla="*/ 1279227 h 1613849"/>
              <a:gd name="connsiteX1554" fmla="*/ 1441989 w 1905000"/>
              <a:gd name="connsiteY1554" fmla="*/ 1281527 h 1613849"/>
              <a:gd name="connsiteX1555" fmla="*/ 1439622 w 1905000"/>
              <a:gd name="connsiteY1555" fmla="*/ 1275462 h 1613849"/>
              <a:gd name="connsiteX1556" fmla="*/ 1442379 w 1905000"/>
              <a:gd name="connsiteY1556" fmla="*/ 1269268 h 1613849"/>
              <a:gd name="connsiteX1557" fmla="*/ 1435945 w 1905000"/>
              <a:gd name="connsiteY1557" fmla="*/ 1270086 h 1613849"/>
              <a:gd name="connsiteX1558" fmla="*/ 1439699 w 1905000"/>
              <a:gd name="connsiteY1558" fmla="*/ 1261655 h 1613849"/>
              <a:gd name="connsiteX1559" fmla="*/ 1446205 w 1905000"/>
              <a:gd name="connsiteY1559" fmla="*/ 1260677 h 1613849"/>
              <a:gd name="connsiteX1560" fmla="*/ 1447574 w 1905000"/>
              <a:gd name="connsiteY1560" fmla="*/ 1257602 h 1613849"/>
              <a:gd name="connsiteX1561" fmla="*/ 1436368 w 1905000"/>
              <a:gd name="connsiteY1561" fmla="*/ 1259034 h 1613849"/>
              <a:gd name="connsiteX1562" fmla="*/ 1440122 w 1905000"/>
              <a:gd name="connsiteY1562" fmla="*/ 1250601 h 1613849"/>
              <a:gd name="connsiteX1563" fmla="*/ 1451388 w 1905000"/>
              <a:gd name="connsiteY1563" fmla="*/ 1249035 h 1613849"/>
              <a:gd name="connsiteX1564" fmla="*/ 1453713 w 1905000"/>
              <a:gd name="connsiteY1564" fmla="*/ 1243812 h 1613849"/>
              <a:gd name="connsiteX1565" fmla="*/ 1448721 w 1905000"/>
              <a:gd name="connsiteY1565" fmla="*/ 1237011 h 1613849"/>
              <a:gd name="connsiteX1566" fmla="*/ 1436874 w 1905000"/>
              <a:gd name="connsiteY1566" fmla="*/ 1239701 h 1613849"/>
              <a:gd name="connsiteX1567" fmla="*/ 1443607 w 1905000"/>
              <a:gd name="connsiteY1567" fmla="*/ 1229994 h 1613849"/>
              <a:gd name="connsiteX1568" fmla="*/ 1438423 w 1905000"/>
              <a:gd name="connsiteY1568" fmla="*/ 1222891 h 1613849"/>
              <a:gd name="connsiteX1569" fmla="*/ 1432753 w 1905000"/>
              <a:gd name="connsiteY1569" fmla="*/ 1223455 h 1613849"/>
              <a:gd name="connsiteX1570" fmla="*/ 1427726 w 1905000"/>
              <a:gd name="connsiteY1570" fmla="*/ 1233650 h 1613849"/>
              <a:gd name="connsiteX1571" fmla="*/ 1418549 w 1905000"/>
              <a:gd name="connsiteY1571" fmla="*/ 1234603 h 1613849"/>
              <a:gd name="connsiteX1572" fmla="*/ 1423355 w 1905000"/>
              <a:gd name="connsiteY1572" fmla="*/ 1224418 h 1613849"/>
              <a:gd name="connsiteX1573" fmla="*/ 1419991 w 1905000"/>
              <a:gd name="connsiteY1573" fmla="*/ 1224790 h 1613849"/>
              <a:gd name="connsiteX1574" fmla="*/ 1417053 w 1905000"/>
              <a:gd name="connsiteY1574" fmla="*/ 1230660 h 1613849"/>
              <a:gd name="connsiteX1575" fmla="*/ 1407887 w 1905000"/>
              <a:gd name="connsiteY1575" fmla="*/ 1231590 h 1613849"/>
              <a:gd name="connsiteX1576" fmla="*/ 1410649 w 1905000"/>
              <a:gd name="connsiteY1576" fmla="*/ 1225750 h 1613849"/>
              <a:gd name="connsiteX1577" fmla="*/ 1403876 w 1905000"/>
              <a:gd name="connsiteY1577" fmla="*/ 1226418 h 1613849"/>
              <a:gd name="connsiteX1578" fmla="*/ 1398783 w 1905000"/>
              <a:gd name="connsiteY1578" fmla="*/ 1222335 h 1613849"/>
              <a:gd name="connsiteX1579" fmla="*/ 1402910 w 1905000"/>
              <a:gd name="connsiteY1579" fmla="*/ 1217265 h 1613849"/>
              <a:gd name="connsiteX1580" fmla="*/ 1409638 w 1905000"/>
              <a:gd name="connsiteY1580" fmla="*/ 1216577 h 1613849"/>
              <a:gd name="connsiteX1581" fmla="*/ 1405728 w 1905000"/>
              <a:gd name="connsiteY1581" fmla="*/ 1211423 h 1613849"/>
              <a:gd name="connsiteX1582" fmla="*/ 1414904 w 1905000"/>
              <a:gd name="connsiteY1582" fmla="*/ 1210470 h 1613849"/>
              <a:gd name="connsiteX1583" fmla="*/ 1419014 w 1905000"/>
              <a:gd name="connsiteY1583" fmla="*/ 1215605 h 1613849"/>
              <a:gd name="connsiteX1584" fmla="*/ 1422389 w 1905000"/>
              <a:gd name="connsiteY1584" fmla="*/ 1215266 h 1613849"/>
              <a:gd name="connsiteX1585" fmla="*/ 1415515 w 1905000"/>
              <a:gd name="connsiteY1585" fmla="*/ 1206299 h 1613849"/>
              <a:gd name="connsiteX1586" fmla="*/ 1424724 w 1905000"/>
              <a:gd name="connsiteY1586" fmla="*/ 1205335 h 1613849"/>
              <a:gd name="connsiteX1587" fmla="*/ 1431765 w 1905000"/>
              <a:gd name="connsiteY1587" fmla="*/ 1214293 h 1613849"/>
              <a:gd name="connsiteX1588" fmla="*/ 1438051 w 1905000"/>
              <a:gd name="connsiteY1588" fmla="*/ 1213625 h 1613849"/>
              <a:gd name="connsiteX1589" fmla="*/ 1441242 w 1905000"/>
              <a:gd name="connsiteY1589" fmla="*/ 1206458 h 1613849"/>
              <a:gd name="connsiteX1590" fmla="*/ 1432616 w 1905000"/>
              <a:gd name="connsiteY1590" fmla="*/ 1197227 h 1613849"/>
              <a:gd name="connsiteX1591" fmla="*/ 1444895 w 1905000"/>
              <a:gd name="connsiteY1591" fmla="*/ 1198252 h 1613849"/>
              <a:gd name="connsiteX1592" fmla="*/ 1448388 w 1905000"/>
              <a:gd name="connsiteY1592" fmla="*/ 1190407 h 1613849"/>
              <a:gd name="connsiteX1593" fmla="*/ 1444578 w 1905000"/>
              <a:gd name="connsiteY1593" fmla="*/ 1185514 h 1613849"/>
              <a:gd name="connsiteX1594" fmla="*/ 1433242 w 1905000"/>
              <a:gd name="connsiteY1594" fmla="*/ 1186264 h 1613849"/>
              <a:gd name="connsiteX1595" fmla="*/ 1427765 w 1905000"/>
              <a:gd name="connsiteY1595" fmla="*/ 1178787 h 1613849"/>
              <a:gd name="connsiteX1596" fmla="*/ 1439038 w 1905000"/>
              <a:gd name="connsiteY1596" fmla="*/ 1177873 h 1613849"/>
              <a:gd name="connsiteX1597" fmla="*/ 1437021 w 1905000"/>
              <a:gd name="connsiteY1597" fmla="*/ 1175161 h 1613849"/>
              <a:gd name="connsiteX1598" fmla="*/ 1430465 w 1905000"/>
              <a:gd name="connsiteY1598" fmla="*/ 1175520 h 1613849"/>
              <a:gd name="connsiteX1599" fmla="*/ 1425033 w 1905000"/>
              <a:gd name="connsiteY1599" fmla="*/ 1168063 h 1613849"/>
              <a:gd name="connsiteX1600" fmla="*/ 1431480 w 1905000"/>
              <a:gd name="connsiteY1600" fmla="*/ 1167520 h 1613849"/>
              <a:gd name="connsiteX1601" fmla="*/ 1427500 w 1905000"/>
              <a:gd name="connsiteY1601" fmla="*/ 1162037 h 1613849"/>
              <a:gd name="connsiteX1602" fmla="*/ 1428496 w 1905000"/>
              <a:gd name="connsiteY1602" fmla="*/ 1155600 h 1613849"/>
              <a:gd name="connsiteX1603" fmla="*/ 1434959 w 1905000"/>
              <a:gd name="connsiteY1603" fmla="*/ 1156662 h 1613849"/>
              <a:gd name="connsiteX1604" fmla="*/ 1438973 w 1905000"/>
              <a:gd name="connsiteY1604" fmla="*/ 1162134 h 1613849"/>
              <a:gd name="connsiteX1605" fmla="*/ 1441464 w 1905000"/>
              <a:gd name="connsiteY1605" fmla="*/ 1156173 h 1613849"/>
              <a:gd name="connsiteX1606" fmla="*/ 1446887 w 1905000"/>
              <a:gd name="connsiteY1606" fmla="*/ 1163653 h 1613849"/>
              <a:gd name="connsiteX1607" fmla="*/ 1444501 w 1905000"/>
              <a:gd name="connsiteY1607" fmla="*/ 1169741 h 1613849"/>
              <a:gd name="connsiteX1608" fmla="*/ 1446530 w 1905000"/>
              <a:gd name="connsiteY1608" fmla="*/ 1172487 h 1613849"/>
              <a:gd name="connsiteX1609" fmla="*/ 1450839 w 1905000"/>
              <a:gd name="connsiteY1609" fmla="*/ 1162080 h 1613849"/>
              <a:gd name="connsiteX1610" fmla="*/ 1456261 w 1905000"/>
              <a:gd name="connsiteY1610" fmla="*/ 1169560 h 1613849"/>
              <a:gd name="connsiteX1611" fmla="*/ 1452058 w 1905000"/>
              <a:gd name="connsiteY1611" fmla="*/ 1180095 h 1613849"/>
              <a:gd name="connsiteX1612" fmla="*/ 1456082 w 1905000"/>
              <a:gd name="connsiteY1612" fmla="*/ 1185299 h 1613849"/>
              <a:gd name="connsiteX1613" fmla="*/ 1463702 w 1905000"/>
              <a:gd name="connsiteY1613" fmla="*/ 1184494 h 1613849"/>
              <a:gd name="connsiteX1614" fmla="*/ 1467429 w 1905000"/>
              <a:gd name="connsiteY1614" fmla="*/ 1172473 h 1613849"/>
              <a:gd name="connsiteX1615" fmla="*/ 1472693 w 1905000"/>
              <a:gd name="connsiteY1615" fmla="*/ 1183594 h 1613849"/>
              <a:gd name="connsiteX1616" fmla="*/ 1480931 w 1905000"/>
              <a:gd name="connsiteY1616" fmla="*/ 1182739 h 1613849"/>
              <a:gd name="connsiteX1617" fmla="*/ 1483548 w 1905000"/>
              <a:gd name="connsiteY1617" fmla="*/ 1176861 h 1613849"/>
              <a:gd name="connsiteX1618" fmla="*/ 1477163 w 1905000"/>
              <a:gd name="connsiteY1618" fmla="*/ 1167407 h 1613849"/>
              <a:gd name="connsiteX1619" fmla="*/ 1480897 w 1905000"/>
              <a:gd name="connsiteY1619" fmla="*/ 1159020 h 1613849"/>
              <a:gd name="connsiteX1620" fmla="*/ 1487364 w 1905000"/>
              <a:gd name="connsiteY1620" fmla="*/ 1168292 h 1613849"/>
              <a:gd name="connsiteX1621" fmla="*/ 1488743 w 1905000"/>
              <a:gd name="connsiteY1621" fmla="*/ 1165195 h 1613849"/>
              <a:gd name="connsiteX1622" fmla="*/ 1485093 w 1905000"/>
              <a:gd name="connsiteY1622" fmla="*/ 1159697 h 1613849"/>
              <a:gd name="connsiteX1623" fmla="*/ 1488828 w 1905000"/>
              <a:gd name="connsiteY1623" fmla="*/ 1151310 h 1613849"/>
              <a:gd name="connsiteX1624" fmla="*/ 1492557 w 1905000"/>
              <a:gd name="connsiteY1624" fmla="*/ 1156628 h 1613849"/>
              <a:gd name="connsiteX1625" fmla="*/ 1495315 w 1905000"/>
              <a:gd name="connsiteY1625" fmla="*/ 1150434 h 1613849"/>
              <a:gd name="connsiteX1626" fmla="*/ 929643 w 1905000"/>
              <a:gd name="connsiteY1626" fmla="*/ 1074787 h 1613849"/>
              <a:gd name="connsiteX1627" fmla="*/ 944388 w 1905000"/>
              <a:gd name="connsiteY1627" fmla="*/ 1085111 h 1613849"/>
              <a:gd name="connsiteX1628" fmla="*/ 861792 w 1905000"/>
              <a:gd name="connsiteY1628" fmla="*/ 1203068 h 1613849"/>
              <a:gd name="connsiteX1629" fmla="*/ 847048 w 1905000"/>
              <a:gd name="connsiteY1629" fmla="*/ 1192744 h 1613849"/>
              <a:gd name="connsiteX1630" fmla="*/ 510929 w 1905000"/>
              <a:gd name="connsiteY1630" fmla="*/ 1074786 h 1613849"/>
              <a:gd name="connsiteX1631" fmla="*/ 525674 w 1905000"/>
              <a:gd name="connsiteY1631" fmla="*/ 1085111 h 1613849"/>
              <a:gd name="connsiteX1632" fmla="*/ 443079 w 1905000"/>
              <a:gd name="connsiteY1632" fmla="*/ 1203069 h 1613849"/>
              <a:gd name="connsiteX1633" fmla="*/ 428334 w 1905000"/>
              <a:gd name="connsiteY1633" fmla="*/ 1192744 h 1613849"/>
              <a:gd name="connsiteX1634" fmla="*/ 1348355 w 1905000"/>
              <a:gd name="connsiteY1634" fmla="*/ 1074786 h 1613849"/>
              <a:gd name="connsiteX1635" fmla="*/ 1363100 w 1905000"/>
              <a:gd name="connsiteY1635" fmla="*/ 1085111 h 1613849"/>
              <a:gd name="connsiteX1636" fmla="*/ 1280505 w 1905000"/>
              <a:gd name="connsiteY1636" fmla="*/ 1203068 h 1613849"/>
              <a:gd name="connsiteX1637" fmla="*/ 1265760 w 1905000"/>
              <a:gd name="connsiteY1637" fmla="*/ 1192744 h 1613849"/>
              <a:gd name="connsiteX1638" fmla="*/ 762050 w 1905000"/>
              <a:gd name="connsiteY1638" fmla="*/ 0 h 1613849"/>
              <a:gd name="connsiteX1639" fmla="*/ 903473 w 1905000"/>
              <a:gd name="connsiteY1639" fmla="*/ 30355 h 1613849"/>
              <a:gd name="connsiteX1640" fmla="*/ 585077 w 1905000"/>
              <a:gd name="connsiteY1640" fmla="*/ 404560 h 1613849"/>
              <a:gd name="connsiteX1641" fmla="*/ 492085 w 1905000"/>
              <a:gd name="connsiteY1641" fmla="*/ 385768 h 1613849"/>
              <a:gd name="connsiteX1642" fmla="*/ 451254 w 1905000"/>
              <a:gd name="connsiteY1642" fmla="*/ 393276 h 1613849"/>
              <a:gd name="connsiteX1643" fmla="*/ 335390 w 1905000"/>
              <a:gd name="connsiteY1643" fmla="*/ 537884 h 1613849"/>
              <a:gd name="connsiteX1644" fmla="*/ 126675 w 1905000"/>
              <a:gd name="connsiteY1644" fmla="*/ 789123 h 1613849"/>
              <a:gd name="connsiteX1645" fmla="*/ 303681 w 1905000"/>
              <a:gd name="connsiteY1645" fmla="*/ 1026792 h 1613849"/>
              <a:gd name="connsiteX1646" fmla="*/ 161258 w 1905000"/>
              <a:gd name="connsiteY1646" fmla="*/ 806391 h 1613849"/>
              <a:gd name="connsiteX1647" fmla="*/ 369973 w 1905000"/>
              <a:gd name="connsiteY1647" fmla="*/ 555152 h 1613849"/>
              <a:gd name="connsiteX1648" fmla="*/ 485836 w 1905000"/>
              <a:gd name="connsiteY1648" fmla="*/ 410544 h 1613849"/>
              <a:gd name="connsiteX1649" fmla="*/ 526668 w 1905000"/>
              <a:gd name="connsiteY1649" fmla="*/ 403035 h 1613849"/>
              <a:gd name="connsiteX1650" fmla="*/ 619660 w 1905000"/>
              <a:gd name="connsiteY1650" fmla="*/ 421827 h 1613849"/>
              <a:gd name="connsiteX1651" fmla="*/ 1119019 w 1905000"/>
              <a:gd name="connsiteY1651" fmla="*/ 17268 h 1613849"/>
              <a:gd name="connsiteX1652" fmla="*/ 1620853 w 1905000"/>
              <a:gd name="connsiteY1652" fmla="*/ 465622 h 1613849"/>
              <a:gd name="connsiteX1653" fmla="*/ 1613996 w 1905000"/>
              <a:gd name="connsiteY1653" fmla="*/ 536434 h 1613849"/>
              <a:gd name="connsiteX1654" fmla="*/ 1905000 w 1905000"/>
              <a:gd name="connsiteY1654" fmla="*/ 806391 h 1613849"/>
              <a:gd name="connsiteX1655" fmla="*/ 1676391 w 1905000"/>
              <a:gd name="connsiteY1655" fmla="*/ 1063221 h 1613849"/>
              <a:gd name="connsiteX1656" fmla="*/ 1674918 w 1905000"/>
              <a:gd name="connsiteY1656" fmla="*/ 1063625 h 1613849"/>
              <a:gd name="connsiteX1657" fmla="*/ 391518 w 1905000"/>
              <a:gd name="connsiteY1657" fmla="*/ 1063625 h 1613849"/>
              <a:gd name="connsiteX1658" fmla="*/ 311827 w 1905000"/>
              <a:gd name="connsiteY1658" fmla="*/ 1063625 h 1613849"/>
              <a:gd name="connsiteX1659" fmla="*/ 295528 w 1905000"/>
              <a:gd name="connsiteY1659" fmla="*/ 1061781 h 1613849"/>
              <a:gd name="connsiteX1660" fmla="*/ 277057 w 1905000"/>
              <a:gd name="connsiteY1660" fmla="*/ 1063625 h 1613849"/>
              <a:gd name="connsiteX1661" fmla="*/ 0 w 1905000"/>
              <a:gd name="connsiteY1661" fmla="*/ 789123 h 1613849"/>
              <a:gd name="connsiteX1662" fmla="*/ 166066 w 1905000"/>
              <a:gd name="connsiteY1662" fmla="*/ 537884 h 1613849"/>
              <a:gd name="connsiteX1663" fmla="*/ 258253 w 1905000"/>
              <a:gd name="connsiteY1663" fmla="*/ 393276 h 1613849"/>
              <a:gd name="connsiteX1664" fmla="*/ 290741 w 1905000"/>
              <a:gd name="connsiteY1664" fmla="*/ 385768 h 1613849"/>
              <a:gd name="connsiteX1665" fmla="*/ 364732 w 1905000"/>
              <a:gd name="connsiteY1665" fmla="*/ 404560 h 1613849"/>
              <a:gd name="connsiteX1666" fmla="*/ 762050 w 1905000"/>
              <a:gd name="connsiteY1666" fmla="*/ 0 h 161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</a:cxnLst>
            <a:rect l="l" t="t" r="r" b="b"/>
            <a:pathLst>
              <a:path w="1905000" h="1613849">
                <a:moveTo>
                  <a:pt x="1223447" y="1562457"/>
                </a:moveTo>
                <a:lnTo>
                  <a:pt x="1215649" y="1563237"/>
                </a:lnTo>
                <a:lnTo>
                  <a:pt x="1211965" y="1571512"/>
                </a:lnTo>
                <a:lnTo>
                  <a:pt x="1228710" y="1569812"/>
                </a:lnTo>
                <a:close/>
                <a:moveTo>
                  <a:pt x="804735" y="1562457"/>
                </a:moveTo>
                <a:lnTo>
                  <a:pt x="796936" y="1563238"/>
                </a:lnTo>
                <a:lnTo>
                  <a:pt x="793252" y="1571512"/>
                </a:lnTo>
                <a:lnTo>
                  <a:pt x="809997" y="1569811"/>
                </a:lnTo>
                <a:close/>
                <a:moveTo>
                  <a:pt x="386022" y="1562457"/>
                </a:moveTo>
                <a:lnTo>
                  <a:pt x="378223" y="1563237"/>
                </a:lnTo>
                <a:lnTo>
                  <a:pt x="374539" y="1571512"/>
                </a:lnTo>
                <a:lnTo>
                  <a:pt x="391284" y="1569811"/>
                </a:lnTo>
                <a:close/>
                <a:moveTo>
                  <a:pt x="784433" y="1553283"/>
                </a:moveTo>
                <a:lnTo>
                  <a:pt x="775377" y="1554208"/>
                </a:lnTo>
                <a:lnTo>
                  <a:pt x="784966" y="1567362"/>
                </a:lnTo>
                <a:lnTo>
                  <a:pt x="788659" y="1559066"/>
                </a:lnTo>
                <a:close/>
                <a:moveTo>
                  <a:pt x="365719" y="1553283"/>
                </a:moveTo>
                <a:lnTo>
                  <a:pt x="356663" y="1554207"/>
                </a:lnTo>
                <a:lnTo>
                  <a:pt x="366253" y="1567361"/>
                </a:lnTo>
                <a:lnTo>
                  <a:pt x="369946" y="1559066"/>
                </a:lnTo>
                <a:close/>
                <a:moveTo>
                  <a:pt x="1203145" y="1553282"/>
                </a:moveTo>
                <a:lnTo>
                  <a:pt x="1194089" y="1554207"/>
                </a:lnTo>
                <a:lnTo>
                  <a:pt x="1203678" y="1567362"/>
                </a:lnTo>
                <a:lnTo>
                  <a:pt x="1207372" y="1559065"/>
                </a:lnTo>
                <a:close/>
                <a:moveTo>
                  <a:pt x="824125" y="1548851"/>
                </a:moveTo>
                <a:lnTo>
                  <a:pt x="815193" y="1549561"/>
                </a:lnTo>
                <a:lnTo>
                  <a:pt x="812002" y="1556726"/>
                </a:lnTo>
                <a:lnTo>
                  <a:pt x="817312" y="1564155"/>
                </a:lnTo>
                <a:close/>
                <a:moveTo>
                  <a:pt x="405412" y="1548851"/>
                </a:moveTo>
                <a:lnTo>
                  <a:pt x="396479" y="1549560"/>
                </a:lnTo>
                <a:lnTo>
                  <a:pt x="393289" y="1556727"/>
                </a:lnTo>
                <a:lnTo>
                  <a:pt x="398598" y="1564155"/>
                </a:lnTo>
                <a:close/>
                <a:moveTo>
                  <a:pt x="1242838" y="1548850"/>
                </a:moveTo>
                <a:lnTo>
                  <a:pt x="1233905" y="1549560"/>
                </a:lnTo>
                <a:lnTo>
                  <a:pt x="1230715" y="1556726"/>
                </a:lnTo>
                <a:lnTo>
                  <a:pt x="1236024" y="1564156"/>
                </a:lnTo>
                <a:close/>
                <a:moveTo>
                  <a:pt x="1221261" y="1540166"/>
                </a:moveTo>
                <a:lnTo>
                  <a:pt x="1217986" y="1540521"/>
                </a:lnTo>
                <a:lnTo>
                  <a:pt x="1213109" y="1541005"/>
                </a:lnTo>
                <a:lnTo>
                  <a:pt x="1209778" y="1548488"/>
                </a:lnTo>
                <a:lnTo>
                  <a:pt x="1212199" y="1551815"/>
                </a:lnTo>
                <a:lnTo>
                  <a:pt x="1214608" y="1555108"/>
                </a:lnTo>
                <a:lnTo>
                  <a:pt x="1218712" y="1554714"/>
                </a:lnTo>
                <a:lnTo>
                  <a:pt x="1222781" y="1554278"/>
                </a:lnTo>
                <a:lnTo>
                  <a:pt x="1226113" y="1546795"/>
                </a:lnTo>
                <a:close/>
                <a:moveTo>
                  <a:pt x="802548" y="1540165"/>
                </a:moveTo>
                <a:lnTo>
                  <a:pt x="799273" y="1540522"/>
                </a:lnTo>
                <a:lnTo>
                  <a:pt x="794397" y="1541005"/>
                </a:lnTo>
                <a:lnTo>
                  <a:pt x="791066" y="1548488"/>
                </a:lnTo>
                <a:lnTo>
                  <a:pt x="793486" y="1551815"/>
                </a:lnTo>
                <a:lnTo>
                  <a:pt x="795895" y="1555108"/>
                </a:lnTo>
                <a:lnTo>
                  <a:pt x="799999" y="1554714"/>
                </a:lnTo>
                <a:lnTo>
                  <a:pt x="804068" y="1554278"/>
                </a:lnTo>
                <a:lnTo>
                  <a:pt x="807400" y="1546795"/>
                </a:lnTo>
                <a:close/>
                <a:moveTo>
                  <a:pt x="383835" y="1540165"/>
                </a:moveTo>
                <a:lnTo>
                  <a:pt x="380560" y="1540522"/>
                </a:lnTo>
                <a:lnTo>
                  <a:pt x="375683" y="1541005"/>
                </a:lnTo>
                <a:lnTo>
                  <a:pt x="372352" y="1548488"/>
                </a:lnTo>
                <a:lnTo>
                  <a:pt x="374773" y="1551815"/>
                </a:lnTo>
                <a:lnTo>
                  <a:pt x="377181" y="1555108"/>
                </a:lnTo>
                <a:lnTo>
                  <a:pt x="381286" y="1554714"/>
                </a:lnTo>
                <a:lnTo>
                  <a:pt x="385356" y="1554278"/>
                </a:lnTo>
                <a:lnTo>
                  <a:pt x="388687" y="1546795"/>
                </a:lnTo>
                <a:close/>
                <a:moveTo>
                  <a:pt x="1200240" y="1530292"/>
                </a:moveTo>
                <a:lnTo>
                  <a:pt x="1193707" y="1544963"/>
                </a:lnTo>
                <a:lnTo>
                  <a:pt x="1202796" y="1544026"/>
                </a:lnTo>
                <a:lnTo>
                  <a:pt x="1205755" y="1537379"/>
                </a:lnTo>
                <a:close/>
                <a:moveTo>
                  <a:pt x="781527" y="1530291"/>
                </a:moveTo>
                <a:lnTo>
                  <a:pt x="774994" y="1544963"/>
                </a:lnTo>
                <a:lnTo>
                  <a:pt x="784083" y="1544025"/>
                </a:lnTo>
                <a:lnTo>
                  <a:pt x="787042" y="1537379"/>
                </a:lnTo>
                <a:close/>
                <a:moveTo>
                  <a:pt x="362813" y="1530291"/>
                </a:moveTo>
                <a:lnTo>
                  <a:pt x="356282" y="1544963"/>
                </a:lnTo>
                <a:lnTo>
                  <a:pt x="365370" y="1544025"/>
                </a:lnTo>
                <a:lnTo>
                  <a:pt x="368329" y="1537379"/>
                </a:lnTo>
                <a:close/>
                <a:moveTo>
                  <a:pt x="1231683" y="1527224"/>
                </a:moveTo>
                <a:lnTo>
                  <a:pt x="1227988" y="1535522"/>
                </a:lnTo>
                <a:lnTo>
                  <a:pt x="1231604" y="1540490"/>
                </a:lnTo>
                <a:lnTo>
                  <a:pt x="1240822" y="1539746"/>
                </a:lnTo>
                <a:close/>
                <a:moveTo>
                  <a:pt x="812970" y="1527224"/>
                </a:moveTo>
                <a:lnTo>
                  <a:pt x="809276" y="1535522"/>
                </a:lnTo>
                <a:lnTo>
                  <a:pt x="812890" y="1540490"/>
                </a:lnTo>
                <a:lnTo>
                  <a:pt x="822109" y="1539746"/>
                </a:lnTo>
                <a:close/>
                <a:moveTo>
                  <a:pt x="394257" y="1527224"/>
                </a:moveTo>
                <a:lnTo>
                  <a:pt x="390562" y="1535522"/>
                </a:lnTo>
                <a:lnTo>
                  <a:pt x="394177" y="1540489"/>
                </a:lnTo>
                <a:lnTo>
                  <a:pt x="403396" y="1539746"/>
                </a:lnTo>
                <a:close/>
                <a:moveTo>
                  <a:pt x="385651" y="1523854"/>
                </a:moveTo>
                <a:lnTo>
                  <a:pt x="370715" y="1525385"/>
                </a:lnTo>
                <a:lnTo>
                  <a:pt x="376342" y="1532711"/>
                </a:lnTo>
                <a:lnTo>
                  <a:pt x="380566" y="1532290"/>
                </a:lnTo>
                <a:lnTo>
                  <a:pt x="381957" y="1532150"/>
                </a:lnTo>
                <a:close/>
                <a:moveTo>
                  <a:pt x="1223077" y="1523853"/>
                </a:moveTo>
                <a:lnTo>
                  <a:pt x="1208141" y="1525385"/>
                </a:lnTo>
                <a:lnTo>
                  <a:pt x="1213767" y="1532712"/>
                </a:lnTo>
                <a:lnTo>
                  <a:pt x="1217993" y="1532290"/>
                </a:lnTo>
                <a:lnTo>
                  <a:pt x="1219383" y="1532150"/>
                </a:lnTo>
                <a:close/>
                <a:moveTo>
                  <a:pt x="804363" y="1523853"/>
                </a:moveTo>
                <a:lnTo>
                  <a:pt x="789429" y="1525385"/>
                </a:lnTo>
                <a:lnTo>
                  <a:pt x="795054" y="1532711"/>
                </a:lnTo>
                <a:lnTo>
                  <a:pt x="799280" y="1532290"/>
                </a:lnTo>
                <a:lnTo>
                  <a:pt x="800670" y="1532150"/>
                </a:lnTo>
                <a:close/>
                <a:moveTo>
                  <a:pt x="828741" y="1480422"/>
                </a:moveTo>
                <a:lnTo>
                  <a:pt x="831098" y="1486510"/>
                </a:lnTo>
                <a:lnTo>
                  <a:pt x="828340" y="1492704"/>
                </a:lnTo>
                <a:lnTo>
                  <a:pt x="834787" y="1491918"/>
                </a:lnTo>
                <a:lnTo>
                  <a:pt x="831052" y="1500304"/>
                </a:lnTo>
                <a:lnTo>
                  <a:pt x="824524" y="1501272"/>
                </a:lnTo>
                <a:lnTo>
                  <a:pt x="823145" y="1504369"/>
                </a:lnTo>
                <a:lnTo>
                  <a:pt x="834341" y="1502961"/>
                </a:lnTo>
                <a:lnTo>
                  <a:pt x="830607" y="1511348"/>
                </a:lnTo>
                <a:lnTo>
                  <a:pt x="819331" y="1512937"/>
                </a:lnTo>
                <a:lnTo>
                  <a:pt x="816885" y="1518431"/>
                </a:lnTo>
                <a:lnTo>
                  <a:pt x="821832" y="1525212"/>
                </a:lnTo>
                <a:lnTo>
                  <a:pt x="833768" y="1522508"/>
                </a:lnTo>
                <a:lnTo>
                  <a:pt x="826969" y="1532239"/>
                </a:lnTo>
                <a:lnTo>
                  <a:pt x="831904" y="1538987"/>
                </a:lnTo>
                <a:lnTo>
                  <a:pt x="837999" y="1538504"/>
                </a:lnTo>
                <a:lnTo>
                  <a:pt x="842994" y="1528322"/>
                </a:lnTo>
                <a:lnTo>
                  <a:pt x="852180" y="1527346"/>
                </a:lnTo>
                <a:lnTo>
                  <a:pt x="847374" y="1537532"/>
                </a:lnTo>
                <a:lnTo>
                  <a:pt x="850740" y="1537215"/>
                </a:lnTo>
                <a:lnTo>
                  <a:pt x="853656" y="1531334"/>
                </a:lnTo>
                <a:lnTo>
                  <a:pt x="862865" y="1530370"/>
                </a:lnTo>
                <a:lnTo>
                  <a:pt x="860093" y="1536232"/>
                </a:lnTo>
                <a:lnTo>
                  <a:pt x="866876" y="1535542"/>
                </a:lnTo>
                <a:lnTo>
                  <a:pt x="871969" y="1539624"/>
                </a:lnTo>
                <a:lnTo>
                  <a:pt x="867864" y="1544703"/>
                </a:lnTo>
                <a:lnTo>
                  <a:pt x="861091" y="1545372"/>
                </a:lnTo>
                <a:lnTo>
                  <a:pt x="865013" y="1550558"/>
                </a:lnTo>
                <a:lnTo>
                  <a:pt x="855847" y="1551489"/>
                </a:lnTo>
                <a:lnTo>
                  <a:pt x="851706" y="1546367"/>
                </a:lnTo>
                <a:lnTo>
                  <a:pt x="848339" y="1546684"/>
                </a:lnTo>
                <a:lnTo>
                  <a:pt x="855204" y="1555673"/>
                </a:lnTo>
                <a:lnTo>
                  <a:pt x="846028" y="1556624"/>
                </a:lnTo>
                <a:lnTo>
                  <a:pt x="838954" y="1547679"/>
                </a:lnTo>
                <a:lnTo>
                  <a:pt x="833631" y="1548071"/>
                </a:lnTo>
                <a:lnTo>
                  <a:pt x="829947" y="1556346"/>
                </a:lnTo>
                <a:lnTo>
                  <a:pt x="837980" y="1564961"/>
                </a:lnTo>
                <a:lnTo>
                  <a:pt x="826545" y="1563987"/>
                </a:lnTo>
                <a:lnTo>
                  <a:pt x="822962" y="1572035"/>
                </a:lnTo>
                <a:lnTo>
                  <a:pt x="826141" y="1576458"/>
                </a:lnTo>
                <a:lnTo>
                  <a:pt x="837512" y="1575750"/>
                </a:lnTo>
                <a:lnTo>
                  <a:pt x="842944" y="1583207"/>
                </a:lnTo>
                <a:lnTo>
                  <a:pt x="831682" y="1584098"/>
                </a:lnTo>
                <a:lnTo>
                  <a:pt x="833699" y="1586811"/>
                </a:lnTo>
                <a:lnTo>
                  <a:pt x="840276" y="1586462"/>
                </a:lnTo>
                <a:lnTo>
                  <a:pt x="845718" y="1593896"/>
                </a:lnTo>
                <a:lnTo>
                  <a:pt x="839249" y="1594429"/>
                </a:lnTo>
                <a:lnTo>
                  <a:pt x="843252" y="1599923"/>
                </a:lnTo>
                <a:lnTo>
                  <a:pt x="842256" y="1606359"/>
                </a:lnTo>
                <a:lnTo>
                  <a:pt x="835805" y="1605329"/>
                </a:lnTo>
                <a:lnTo>
                  <a:pt x="831779" y="1599826"/>
                </a:lnTo>
                <a:lnTo>
                  <a:pt x="829278" y="1605809"/>
                </a:lnTo>
                <a:lnTo>
                  <a:pt x="823823" y="1598342"/>
                </a:lnTo>
                <a:lnTo>
                  <a:pt x="826218" y="1592230"/>
                </a:lnTo>
                <a:lnTo>
                  <a:pt x="824235" y="1589505"/>
                </a:lnTo>
                <a:lnTo>
                  <a:pt x="819890" y="1599869"/>
                </a:lnTo>
                <a:lnTo>
                  <a:pt x="814458" y="1592412"/>
                </a:lnTo>
                <a:lnTo>
                  <a:pt x="818674" y="1581909"/>
                </a:lnTo>
                <a:lnTo>
                  <a:pt x="815622" y="1577625"/>
                </a:lnTo>
                <a:lnTo>
                  <a:pt x="806645" y="1578558"/>
                </a:lnTo>
                <a:lnTo>
                  <a:pt x="803223" y="1589712"/>
                </a:lnTo>
                <a:lnTo>
                  <a:pt x="798327" y="1579405"/>
                </a:lnTo>
                <a:lnTo>
                  <a:pt x="789327" y="1580329"/>
                </a:lnTo>
                <a:lnTo>
                  <a:pt x="787193" y="1585122"/>
                </a:lnTo>
                <a:lnTo>
                  <a:pt x="793566" y="1594542"/>
                </a:lnTo>
                <a:lnTo>
                  <a:pt x="789812" y="1602974"/>
                </a:lnTo>
                <a:lnTo>
                  <a:pt x="783378" y="1593689"/>
                </a:lnTo>
                <a:lnTo>
                  <a:pt x="782009" y="1596764"/>
                </a:lnTo>
                <a:lnTo>
                  <a:pt x="785658" y="1602262"/>
                </a:lnTo>
                <a:lnTo>
                  <a:pt x="781904" y="1610695"/>
                </a:lnTo>
                <a:lnTo>
                  <a:pt x="778184" y="1605355"/>
                </a:lnTo>
                <a:lnTo>
                  <a:pt x="775426" y="1611549"/>
                </a:lnTo>
                <a:lnTo>
                  <a:pt x="769336" y="1613848"/>
                </a:lnTo>
                <a:lnTo>
                  <a:pt x="766969" y="1607783"/>
                </a:lnTo>
                <a:lnTo>
                  <a:pt x="769726" y="1601588"/>
                </a:lnTo>
                <a:lnTo>
                  <a:pt x="763292" y="1602408"/>
                </a:lnTo>
                <a:lnTo>
                  <a:pt x="767046" y="1593975"/>
                </a:lnTo>
                <a:lnTo>
                  <a:pt x="773551" y="1592998"/>
                </a:lnTo>
                <a:lnTo>
                  <a:pt x="774920" y="1589924"/>
                </a:lnTo>
                <a:lnTo>
                  <a:pt x="763715" y="1591355"/>
                </a:lnTo>
                <a:lnTo>
                  <a:pt x="767470" y="1582922"/>
                </a:lnTo>
                <a:lnTo>
                  <a:pt x="778735" y="1581355"/>
                </a:lnTo>
                <a:lnTo>
                  <a:pt x="781059" y="1576133"/>
                </a:lnTo>
                <a:lnTo>
                  <a:pt x="776067" y="1569333"/>
                </a:lnTo>
                <a:lnTo>
                  <a:pt x="764220" y="1572022"/>
                </a:lnTo>
                <a:lnTo>
                  <a:pt x="770954" y="1562315"/>
                </a:lnTo>
                <a:lnTo>
                  <a:pt x="765770" y="1555213"/>
                </a:lnTo>
                <a:lnTo>
                  <a:pt x="760100" y="1555777"/>
                </a:lnTo>
                <a:lnTo>
                  <a:pt x="755073" y="1565972"/>
                </a:lnTo>
                <a:lnTo>
                  <a:pt x="745896" y="1566924"/>
                </a:lnTo>
                <a:lnTo>
                  <a:pt x="750702" y="1556738"/>
                </a:lnTo>
                <a:lnTo>
                  <a:pt x="747339" y="1557111"/>
                </a:lnTo>
                <a:lnTo>
                  <a:pt x="744400" y="1562980"/>
                </a:lnTo>
                <a:lnTo>
                  <a:pt x="735233" y="1563911"/>
                </a:lnTo>
                <a:lnTo>
                  <a:pt x="737996" y="1558070"/>
                </a:lnTo>
                <a:lnTo>
                  <a:pt x="731222" y="1558739"/>
                </a:lnTo>
                <a:lnTo>
                  <a:pt x="726130" y="1554657"/>
                </a:lnTo>
                <a:lnTo>
                  <a:pt x="730257" y="1549586"/>
                </a:lnTo>
                <a:lnTo>
                  <a:pt x="736986" y="1548898"/>
                </a:lnTo>
                <a:lnTo>
                  <a:pt x="733075" y="1543744"/>
                </a:lnTo>
                <a:lnTo>
                  <a:pt x="742252" y="1542791"/>
                </a:lnTo>
                <a:lnTo>
                  <a:pt x="746361" y="1547926"/>
                </a:lnTo>
                <a:lnTo>
                  <a:pt x="749736" y="1547586"/>
                </a:lnTo>
                <a:lnTo>
                  <a:pt x="742862" y="1538621"/>
                </a:lnTo>
                <a:lnTo>
                  <a:pt x="752072" y="1537656"/>
                </a:lnTo>
                <a:lnTo>
                  <a:pt x="759112" y="1546614"/>
                </a:lnTo>
                <a:lnTo>
                  <a:pt x="765398" y="1545946"/>
                </a:lnTo>
                <a:lnTo>
                  <a:pt x="768589" y="1538779"/>
                </a:lnTo>
                <a:lnTo>
                  <a:pt x="759963" y="1529548"/>
                </a:lnTo>
                <a:lnTo>
                  <a:pt x="772242" y="1530572"/>
                </a:lnTo>
                <a:lnTo>
                  <a:pt x="775735" y="1522728"/>
                </a:lnTo>
                <a:lnTo>
                  <a:pt x="771924" y="1517836"/>
                </a:lnTo>
                <a:lnTo>
                  <a:pt x="760589" y="1518586"/>
                </a:lnTo>
                <a:lnTo>
                  <a:pt x="755111" y="1511108"/>
                </a:lnTo>
                <a:lnTo>
                  <a:pt x="766384" y="1510195"/>
                </a:lnTo>
                <a:lnTo>
                  <a:pt x="764368" y="1507482"/>
                </a:lnTo>
                <a:lnTo>
                  <a:pt x="757813" y="1507841"/>
                </a:lnTo>
                <a:lnTo>
                  <a:pt x="752380" y="1500385"/>
                </a:lnTo>
                <a:lnTo>
                  <a:pt x="758827" y="1499841"/>
                </a:lnTo>
                <a:lnTo>
                  <a:pt x="754846" y="1494358"/>
                </a:lnTo>
                <a:lnTo>
                  <a:pt x="755842" y="1487921"/>
                </a:lnTo>
                <a:lnTo>
                  <a:pt x="762306" y="1488984"/>
                </a:lnTo>
                <a:lnTo>
                  <a:pt x="766320" y="1494454"/>
                </a:lnTo>
                <a:lnTo>
                  <a:pt x="768811" y="1488494"/>
                </a:lnTo>
                <a:lnTo>
                  <a:pt x="774234" y="1495973"/>
                </a:lnTo>
                <a:lnTo>
                  <a:pt x="771847" y="1502063"/>
                </a:lnTo>
                <a:lnTo>
                  <a:pt x="773877" y="1504808"/>
                </a:lnTo>
                <a:lnTo>
                  <a:pt x="778185" y="1494401"/>
                </a:lnTo>
                <a:lnTo>
                  <a:pt x="783607" y="1501881"/>
                </a:lnTo>
                <a:lnTo>
                  <a:pt x="779405" y="1512416"/>
                </a:lnTo>
                <a:lnTo>
                  <a:pt x="783428" y="1517621"/>
                </a:lnTo>
                <a:lnTo>
                  <a:pt x="791049" y="1516816"/>
                </a:lnTo>
                <a:lnTo>
                  <a:pt x="794775" y="1504794"/>
                </a:lnTo>
                <a:lnTo>
                  <a:pt x="800039" y="1515915"/>
                </a:lnTo>
                <a:lnTo>
                  <a:pt x="808279" y="1515060"/>
                </a:lnTo>
                <a:lnTo>
                  <a:pt x="810896" y="1509182"/>
                </a:lnTo>
                <a:lnTo>
                  <a:pt x="804509" y="1499729"/>
                </a:lnTo>
                <a:lnTo>
                  <a:pt x="808244" y="1491342"/>
                </a:lnTo>
                <a:lnTo>
                  <a:pt x="814711" y="1500613"/>
                </a:lnTo>
                <a:lnTo>
                  <a:pt x="816090" y="1497517"/>
                </a:lnTo>
                <a:lnTo>
                  <a:pt x="812441" y="1492018"/>
                </a:lnTo>
                <a:lnTo>
                  <a:pt x="816175" y="1483631"/>
                </a:lnTo>
                <a:lnTo>
                  <a:pt x="819904" y="1488949"/>
                </a:lnTo>
                <a:lnTo>
                  <a:pt x="822662" y="1482754"/>
                </a:lnTo>
                <a:close/>
                <a:moveTo>
                  <a:pt x="1247454" y="1480422"/>
                </a:moveTo>
                <a:lnTo>
                  <a:pt x="1249810" y="1486509"/>
                </a:lnTo>
                <a:lnTo>
                  <a:pt x="1247052" y="1492704"/>
                </a:lnTo>
                <a:lnTo>
                  <a:pt x="1253499" y="1491917"/>
                </a:lnTo>
                <a:lnTo>
                  <a:pt x="1249765" y="1500304"/>
                </a:lnTo>
                <a:lnTo>
                  <a:pt x="1243238" y="1501272"/>
                </a:lnTo>
                <a:lnTo>
                  <a:pt x="1241859" y="1504370"/>
                </a:lnTo>
                <a:lnTo>
                  <a:pt x="1253053" y="1502961"/>
                </a:lnTo>
                <a:lnTo>
                  <a:pt x="1249319" y="1511348"/>
                </a:lnTo>
                <a:lnTo>
                  <a:pt x="1238044" y="1512937"/>
                </a:lnTo>
                <a:lnTo>
                  <a:pt x="1235599" y="1518431"/>
                </a:lnTo>
                <a:lnTo>
                  <a:pt x="1240546" y="1525212"/>
                </a:lnTo>
                <a:lnTo>
                  <a:pt x="1252481" y="1522507"/>
                </a:lnTo>
                <a:lnTo>
                  <a:pt x="1245682" y="1532239"/>
                </a:lnTo>
                <a:lnTo>
                  <a:pt x="1250617" y="1538987"/>
                </a:lnTo>
                <a:lnTo>
                  <a:pt x="1256712" y="1538504"/>
                </a:lnTo>
                <a:lnTo>
                  <a:pt x="1261706" y="1528321"/>
                </a:lnTo>
                <a:lnTo>
                  <a:pt x="1270894" y="1527347"/>
                </a:lnTo>
                <a:lnTo>
                  <a:pt x="1266087" y="1537532"/>
                </a:lnTo>
                <a:lnTo>
                  <a:pt x="1269453" y="1537215"/>
                </a:lnTo>
                <a:lnTo>
                  <a:pt x="1272369" y="1531335"/>
                </a:lnTo>
                <a:lnTo>
                  <a:pt x="1281578" y="1530370"/>
                </a:lnTo>
                <a:lnTo>
                  <a:pt x="1278806" y="1536232"/>
                </a:lnTo>
                <a:lnTo>
                  <a:pt x="1285590" y="1535542"/>
                </a:lnTo>
                <a:lnTo>
                  <a:pt x="1290681" y="1539624"/>
                </a:lnTo>
                <a:lnTo>
                  <a:pt x="1286578" y="1544704"/>
                </a:lnTo>
                <a:lnTo>
                  <a:pt x="1279804" y="1545372"/>
                </a:lnTo>
                <a:lnTo>
                  <a:pt x="1283727" y="1550558"/>
                </a:lnTo>
                <a:lnTo>
                  <a:pt x="1274560" y="1551489"/>
                </a:lnTo>
                <a:lnTo>
                  <a:pt x="1270418" y="1546367"/>
                </a:lnTo>
                <a:lnTo>
                  <a:pt x="1267053" y="1546684"/>
                </a:lnTo>
                <a:lnTo>
                  <a:pt x="1273916" y="1555672"/>
                </a:lnTo>
                <a:lnTo>
                  <a:pt x="1264740" y="1556625"/>
                </a:lnTo>
                <a:lnTo>
                  <a:pt x="1257667" y="1547679"/>
                </a:lnTo>
                <a:lnTo>
                  <a:pt x="1252344" y="1548072"/>
                </a:lnTo>
                <a:lnTo>
                  <a:pt x="1248660" y="1556347"/>
                </a:lnTo>
                <a:lnTo>
                  <a:pt x="1256693" y="1564961"/>
                </a:lnTo>
                <a:lnTo>
                  <a:pt x="1245258" y="1563987"/>
                </a:lnTo>
                <a:lnTo>
                  <a:pt x="1241675" y="1572035"/>
                </a:lnTo>
                <a:lnTo>
                  <a:pt x="1244854" y="1576458"/>
                </a:lnTo>
                <a:lnTo>
                  <a:pt x="1256225" y="1575750"/>
                </a:lnTo>
                <a:lnTo>
                  <a:pt x="1261657" y="1583207"/>
                </a:lnTo>
                <a:lnTo>
                  <a:pt x="1250395" y="1584099"/>
                </a:lnTo>
                <a:lnTo>
                  <a:pt x="1252412" y="1586811"/>
                </a:lnTo>
                <a:lnTo>
                  <a:pt x="1258989" y="1586461"/>
                </a:lnTo>
                <a:lnTo>
                  <a:pt x="1264432" y="1593897"/>
                </a:lnTo>
                <a:lnTo>
                  <a:pt x="1257962" y="1594429"/>
                </a:lnTo>
                <a:lnTo>
                  <a:pt x="1261965" y="1599923"/>
                </a:lnTo>
                <a:lnTo>
                  <a:pt x="1260969" y="1606359"/>
                </a:lnTo>
                <a:lnTo>
                  <a:pt x="1254518" y="1605329"/>
                </a:lnTo>
                <a:lnTo>
                  <a:pt x="1250492" y="1599825"/>
                </a:lnTo>
                <a:lnTo>
                  <a:pt x="1247991" y="1605809"/>
                </a:lnTo>
                <a:lnTo>
                  <a:pt x="1242536" y="1598342"/>
                </a:lnTo>
                <a:lnTo>
                  <a:pt x="1244932" y="1592231"/>
                </a:lnTo>
                <a:lnTo>
                  <a:pt x="1242947" y="1589504"/>
                </a:lnTo>
                <a:lnTo>
                  <a:pt x="1238604" y="1599869"/>
                </a:lnTo>
                <a:lnTo>
                  <a:pt x="1233172" y="1592412"/>
                </a:lnTo>
                <a:lnTo>
                  <a:pt x="1237387" y="1581910"/>
                </a:lnTo>
                <a:lnTo>
                  <a:pt x="1234335" y="1577626"/>
                </a:lnTo>
                <a:lnTo>
                  <a:pt x="1225357" y="1578559"/>
                </a:lnTo>
                <a:lnTo>
                  <a:pt x="1221936" y="1589713"/>
                </a:lnTo>
                <a:lnTo>
                  <a:pt x="1217041" y="1579406"/>
                </a:lnTo>
                <a:lnTo>
                  <a:pt x="1208039" y="1580329"/>
                </a:lnTo>
                <a:lnTo>
                  <a:pt x="1205905" y="1585121"/>
                </a:lnTo>
                <a:lnTo>
                  <a:pt x="1212280" y="1594542"/>
                </a:lnTo>
                <a:lnTo>
                  <a:pt x="1208526" y="1602974"/>
                </a:lnTo>
                <a:lnTo>
                  <a:pt x="1202091" y="1593689"/>
                </a:lnTo>
                <a:lnTo>
                  <a:pt x="1200722" y="1596764"/>
                </a:lnTo>
                <a:lnTo>
                  <a:pt x="1204371" y="1602262"/>
                </a:lnTo>
                <a:lnTo>
                  <a:pt x="1200617" y="1610695"/>
                </a:lnTo>
                <a:lnTo>
                  <a:pt x="1196897" y="1605354"/>
                </a:lnTo>
                <a:lnTo>
                  <a:pt x="1194139" y="1611549"/>
                </a:lnTo>
                <a:lnTo>
                  <a:pt x="1188049" y="1613849"/>
                </a:lnTo>
                <a:lnTo>
                  <a:pt x="1185682" y="1607783"/>
                </a:lnTo>
                <a:lnTo>
                  <a:pt x="1188440" y="1601588"/>
                </a:lnTo>
                <a:lnTo>
                  <a:pt x="1182005" y="1602408"/>
                </a:lnTo>
                <a:lnTo>
                  <a:pt x="1185760" y="1593975"/>
                </a:lnTo>
                <a:lnTo>
                  <a:pt x="1192265" y="1592998"/>
                </a:lnTo>
                <a:lnTo>
                  <a:pt x="1193633" y="1589924"/>
                </a:lnTo>
                <a:lnTo>
                  <a:pt x="1182428" y="1591355"/>
                </a:lnTo>
                <a:lnTo>
                  <a:pt x="1186182" y="1582922"/>
                </a:lnTo>
                <a:lnTo>
                  <a:pt x="1197448" y="1581355"/>
                </a:lnTo>
                <a:lnTo>
                  <a:pt x="1199773" y="1576133"/>
                </a:lnTo>
                <a:lnTo>
                  <a:pt x="1194780" y="1569333"/>
                </a:lnTo>
                <a:lnTo>
                  <a:pt x="1182933" y="1572022"/>
                </a:lnTo>
                <a:lnTo>
                  <a:pt x="1189667" y="1562315"/>
                </a:lnTo>
                <a:lnTo>
                  <a:pt x="1184483" y="1555213"/>
                </a:lnTo>
                <a:lnTo>
                  <a:pt x="1178812" y="1555776"/>
                </a:lnTo>
                <a:lnTo>
                  <a:pt x="1173785" y="1565972"/>
                </a:lnTo>
                <a:lnTo>
                  <a:pt x="1164609" y="1566924"/>
                </a:lnTo>
                <a:lnTo>
                  <a:pt x="1169414" y="1556739"/>
                </a:lnTo>
                <a:lnTo>
                  <a:pt x="1166051" y="1557110"/>
                </a:lnTo>
                <a:lnTo>
                  <a:pt x="1163113" y="1562981"/>
                </a:lnTo>
                <a:lnTo>
                  <a:pt x="1153946" y="1563911"/>
                </a:lnTo>
                <a:lnTo>
                  <a:pt x="1156709" y="1558070"/>
                </a:lnTo>
                <a:lnTo>
                  <a:pt x="1149936" y="1558739"/>
                </a:lnTo>
                <a:lnTo>
                  <a:pt x="1144843" y="1554657"/>
                </a:lnTo>
                <a:lnTo>
                  <a:pt x="1148969" y="1549587"/>
                </a:lnTo>
                <a:lnTo>
                  <a:pt x="1155699" y="1548898"/>
                </a:lnTo>
                <a:lnTo>
                  <a:pt x="1151788" y="1543744"/>
                </a:lnTo>
                <a:lnTo>
                  <a:pt x="1160964" y="1542792"/>
                </a:lnTo>
                <a:lnTo>
                  <a:pt x="1165074" y="1547926"/>
                </a:lnTo>
                <a:lnTo>
                  <a:pt x="1168450" y="1547587"/>
                </a:lnTo>
                <a:lnTo>
                  <a:pt x="1161575" y="1538621"/>
                </a:lnTo>
                <a:lnTo>
                  <a:pt x="1170784" y="1537656"/>
                </a:lnTo>
                <a:lnTo>
                  <a:pt x="1177825" y="1546614"/>
                </a:lnTo>
                <a:lnTo>
                  <a:pt x="1184111" y="1545946"/>
                </a:lnTo>
                <a:lnTo>
                  <a:pt x="1187301" y="1538780"/>
                </a:lnTo>
                <a:lnTo>
                  <a:pt x="1178676" y="1529548"/>
                </a:lnTo>
                <a:lnTo>
                  <a:pt x="1190956" y="1530573"/>
                </a:lnTo>
                <a:lnTo>
                  <a:pt x="1194448" y="1522728"/>
                </a:lnTo>
                <a:lnTo>
                  <a:pt x="1190638" y="1517836"/>
                </a:lnTo>
                <a:lnTo>
                  <a:pt x="1179302" y="1518585"/>
                </a:lnTo>
                <a:lnTo>
                  <a:pt x="1173825" y="1511109"/>
                </a:lnTo>
                <a:lnTo>
                  <a:pt x="1185097" y="1510195"/>
                </a:lnTo>
                <a:lnTo>
                  <a:pt x="1183081" y="1507482"/>
                </a:lnTo>
                <a:lnTo>
                  <a:pt x="1176525" y="1507841"/>
                </a:lnTo>
                <a:lnTo>
                  <a:pt x="1171093" y="1500384"/>
                </a:lnTo>
                <a:lnTo>
                  <a:pt x="1177540" y="1499841"/>
                </a:lnTo>
                <a:lnTo>
                  <a:pt x="1173559" y="1494358"/>
                </a:lnTo>
                <a:lnTo>
                  <a:pt x="1174555" y="1487921"/>
                </a:lnTo>
                <a:lnTo>
                  <a:pt x="1181019" y="1488984"/>
                </a:lnTo>
                <a:lnTo>
                  <a:pt x="1185033" y="1494455"/>
                </a:lnTo>
                <a:lnTo>
                  <a:pt x="1187524" y="1488495"/>
                </a:lnTo>
                <a:lnTo>
                  <a:pt x="1192947" y="1495974"/>
                </a:lnTo>
                <a:lnTo>
                  <a:pt x="1190561" y="1502063"/>
                </a:lnTo>
                <a:lnTo>
                  <a:pt x="1192590" y="1504808"/>
                </a:lnTo>
                <a:lnTo>
                  <a:pt x="1196898" y="1494402"/>
                </a:lnTo>
                <a:lnTo>
                  <a:pt x="1202321" y="1501881"/>
                </a:lnTo>
                <a:lnTo>
                  <a:pt x="1198118" y="1512416"/>
                </a:lnTo>
                <a:lnTo>
                  <a:pt x="1202141" y="1517621"/>
                </a:lnTo>
                <a:lnTo>
                  <a:pt x="1209762" y="1516815"/>
                </a:lnTo>
                <a:lnTo>
                  <a:pt x="1213488" y="1504795"/>
                </a:lnTo>
                <a:lnTo>
                  <a:pt x="1218753" y="1515916"/>
                </a:lnTo>
                <a:lnTo>
                  <a:pt x="1226992" y="1515059"/>
                </a:lnTo>
                <a:lnTo>
                  <a:pt x="1229609" y="1509182"/>
                </a:lnTo>
                <a:lnTo>
                  <a:pt x="1223222" y="1499729"/>
                </a:lnTo>
                <a:lnTo>
                  <a:pt x="1226956" y="1491342"/>
                </a:lnTo>
                <a:lnTo>
                  <a:pt x="1233423" y="1500614"/>
                </a:lnTo>
                <a:lnTo>
                  <a:pt x="1234802" y="1497517"/>
                </a:lnTo>
                <a:lnTo>
                  <a:pt x="1231153" y="1492018"/>
                </a:lnTo>
                <a:lnTo>
                  <a:pt x="1234888" y="1483631"/>
                </a:lnTo>
                <a:lnTo>
                  <a:pt x="1238618" y="1488949"/>
                </a:lnTo>
                <a:lnTo>
                  <a:pt x="1241375" y="1482754"/>
                </a:lnTo>
                <a:close/>
                <a:moveTo>
                  <a:pt x="410028" y="1480422"/>
                </a:moveTo>
                <a:lnTo>
                  <a:pt x="412384" y="1486510"/>
                </a:lnTo>
                <a:lnTo>
                  <a:pt x="409626" y="1492704"/>
                </a:lnTo>
                <a:lnTo>
                  <a:pt x="416073" y="1491918"/>
                </a:lnTo>
                <a:lnTo>
                  <a:pt x="412339" y="1500305"/>
                </a:lnTo>
                <a:lnTo>
                  <a:pt x="405812" y="1501273"/>
                </a:lnTo>
                <a:lnTo>
                  <a:pt x="404433" y="1504369"/>
                </a:lnTo>
                <a:lnTo>
                  <a:pt x="415628" y="1502960"/>
                </a:lnTo>
                <a:lnTo>
                  <a:pt x="411894" y="1511348"/>
                </a:lnTo>
                <a:lnTo>
                  <a:pt x="400618" y="1512937"/>
                </a:lnTo>
                <a:lnTo>
                  <a:pt x="398172" y="1518430"/>
                </a:lnTo>
                <a:lnTo>
                  <a:pt x="403120" y="1525212"/>
                </a:lnTo>
                <a:lnTo>
                  <a:pt x="415055" y="1522507"/>
                </a:lnTo>
                <a:lnTo>
                  <a:pt x="408256" y="1532239"/>
                </a:lnTo>
                <a:lnTo>
                  <a:pt x="413191" y="1538987"/>
                </a:lnTo>
                <a:lnTo>
                  <a:pt x="419286" y="1538505"/>
                </a:lnTo>
                <a:lnTo>
                  <a:pt x="424280" y="1528321"/>
                </a:lnTo>
                <a:lnTo>
                  <a:pt x="433467" y="1527346"/>
                </a:lnTo>
                <a:lnTo>
                  <a:pt x="428661" y="1537532"/>
                </a:lnTo>
                <a:lnTo>
                  <a:pt x="432027" y="1537215"/>
                </a:lnTo>
                <a:lnTo>
                  <a:pt x="434943" y="1531334"/>
                </a:lnTo>
                <a:lnTo>
                  <a:pt x="444152" y="1530370"/>
                </a:lnTo>
                <a:lnTo>
                  <a:pt x="441379" y="1536232"/>
                </a:lnTo>
                <a:lnTo>
                  <a:pt x="448163" y="1535542"/>
                </a:lnTo>
                <a:lnTo>
                  <a:pt x="453255" y="1539624"/>
                </a:lnTo>
                <a:lnTo>
                  <a:pt x="449152" y="1544704"/>
                </a:lnTo>
                <a:lnTo>
                  <a:pt x="442377" y="1545372"/>
                </a:lnTo>
                <a:lnTo>
                  <a:pt x="446301" y="1550559"/>
                </a:lnTo>
                <a:lnTo>
                  <a:pt x="437134" y="1551489"/>
                </a:lnTo>
                <a:lnTo>
                  <a:pt x="432992" y="1546367"/>
                </a:lnTo>
                <a:lnTo>
                  <a:pt x="429627" y="1546684"/>
                </a:lnTo>
                <a:lnTo>
                  <a:pt x="436491" y="1555672"/>
                </a:lnTo>
                <a:lnTo>
                  <a:pt x="427314" y="1556624"/>
                </a:lnTo>
                <a:lnTo>
                  <a:pt x="420242" y="1547679"/>
                </a:lnTo>
                <a:lnTo>
                  <a:pt x="414918" y="1548071"/>
                </a:lnTo>
                <a:lnTo>
                  <a:pt x="411235" y="1556346"/>
                </a:lnTo>
                <a:lnTo>
                  <a:pt x="419267" y="1564960"/>
                </a:lnTo>
                <a:lnTo>
                  <a:pt x="407832" y="1563988"/>
                </a:lnTo>
                <a:lnTo>
                  <a:pt x="404248" y="1572035"/>
                </a:lnTo>
                <a:lnTo>
                  <a:pt x="407428" y="1576458"/>
                </a:lnTo>
                <a:lnTo>
                  <a:pt x="418799" y="1575750"/>
                </a:lnTo>
                <a:lnTo>
                  <a:pt x="424231" y="1583207"/>
                </a:lnTo>
                <a:lnTo>
                  <a:pt x="412968" y="1584098"/>
                </a:lnTo>
                <a:lnTo>
                  <a:pt x="414986" y="1586811"/>
                </a:lnTo>
                <a:lnTo>
                  <a:pt x="421563" y="1586461"/>
                </a:lnTo>
                <a:lnTo>
                  <a:pt x="427006" y="1593896"/>
                </a:lnTo>
                <a:lnTo>
                  <a:pt x="420536" y="1594429"/>
                </a:lnTo>
                <a:lnTo>
                  <a:pt x="424539" y="1599923"/>
                </a:lnTo>
                <a:lnTo>
                  <a:pt x="423543" y="1606360"/>
                </a:lnTo>
                <a:lnTo>
                  <a:pt x="417092" y="1605329"/>
                </a:lnTo>
                <a:lnTo>
                  <a:pt x="413066" y="1599826"/>
                </a:lnTo>
                <a:lnTo>
                  <a:pt x="410565" y="1605809"/>
                </a:lnTo>
                <a:lnTo>
                  <a:pt x="405109" y="1598341"/>
                </a:lnTo>
                <a:lnTo>
                  <a:pt x="407505" y="1592230"/>
                </a:lnTo>
                <a:lnTo>
                  <a:pt x="405521" y="1589505"/>
                </a:lnTo>
                <a:lnTo>
                  <a:pt x="401178" y="1599869"/>
                </a:lnTo>
                <a:lnTo>
                  <a:pt x="395746" y="1592412"/>
                </a:lnTo>
                <a:lnTo>
                  <a:pt x="399962" y="1581909"/>
                </a:lnTo>
                <a:lnTo>
                  <a:pt x="396909" y="1577626"/>
                </a:lnTo>
                <a:lnTo>
                  <a:pt x="387931" y="1578558"/>
                </a:lnTo>
                <a:lnTo>
                  <a:pt x="384509" y="1589712"/>
                </a:lnTo>
                <a:lnTo>
                  <a:pt x="379615" y="1579406"/>
                </a:lnTo>
                <a:lnTo>
                  <a:pt x="370613" y="1580329"/>
                </a:lnTo>
                <a:lnTo>
                  <a:pt x="368479" y="1585122"/>
                </a:lnTo>
                <a:lnTo>
                  <a:pt x="374853" y="1594541"/>
                </a:lnTo>
                <a:lnTo>
                  <a:pt x="371100" y="1602974"/>
                </a:lnTo>
                <a:lnTo>
                  <a:pt x="364665" y="1593689"/>
                </a:lnTo>
                <a:lnTo>
                  <a:pt x="363296" y="1596764"/>
                </a:lnTo>
                <a:lnTo>
                  <a:pt x="366945" y="1602262"/>
                </a:lnTo>
                <a:lnTo>
                  <a:pt x="363191" y="1610695"/>
                </a:lnTo>
                <a:lnTo>
                  <a:pt x="359471" y="1605355"/>
                </a:lnTo>
                <a:lnTo>
                  <a:pt x="356713" y="1611549"/>
                </a:lnTo>
                <a:lnTo>
                  <a:pt x="350622" y="1613848"/>
                </a:lnTo>
                <a:lnTo>
                  <a:pt x="348256" y="1607783"/>
                </a:lnTo>
                <a:lnTo>
                  <a:pt x="351014" y="1601589"/>
                </a:lnTo>
                <a:lnTo>
                  <a:pt x="344579" y="1602408"/>
                </a:lnTo>
                <a:lnTo>
                  <a:pt x="348334" y="1593976"/>
                </a:lnTo>
                <a:lnTo>
                  <a:pt x="354839" y="1592998"/>
                </a:lnTo>
                <a:lnTo>
                  <a:pt x="356207" y="1589924"/>
                </a:lnTo>
                <a:lnTo>
                  <a:pt x="345002" y="1591354"/>
                </a:lnTo>
                <a:lnTo>
                  <a:pt x="348756" y="1582922"/>
                </a:lnTo>
                <a:lnTo>
                  <a:pt x="360022" y="1581356"/>
                </a:lnTo>
                <a:lnTo>
                  <a:pt x="362347" y="1576134"/>
                </a:lnTo>
                <a:lnTo>
                  <a:pt x="357354" y="1569333"/>
                </a:lnTo>
                <a:lnTo>
                  <a:pt x="345507" y="1572021"/>
                </a:lnTo>
                <a:lnTo>
                  <a:pt x="352241" y="1562315"/>
                </a:lnTo>
                <a:lnTo>
                  <a:pt x="347057" y="1555213"/>
                </a:lnTo>
                <a:lnTo>
                  <a:pt x="341386" y="1555777"/>
                </a:lnTo>
                <a:lnTo>
                  <a:pt x="336359" y="1565972"/>
                </a:lnTo>
                <a:lnTo>
                  <a:pt x="327183" y="1566924"/>
                </a:lnTo>
                <a:lnTo>
                  <a:pt x="331989" y="1556739"/>
                </a:lnTo>
                <a:lnTo>
                  <a:pt x="328625" y="1557111"/>
                </a:lnTo>
                <a:lnTo>
                  <a:pt x="325687" y="1562981"/>
                </a:lnTo>
                <a:lnTo>
                  <a:pt x="316520" y="1563911"/>
                </a:lnTo>
                <a:lnTo>
                  <a:pt x="319283" y="1558071"/>
                </a:lnTo>
                <a:lnTo>
                  <a:pt x="312509" y="1558739"/>
                </a:lnTo>
                <a:lnTo>
                  <a:pt x="307417" y="1554657"/>
                </a:lnTo>
                <a:lnTo>
                  <a:pt x="311544" y="1549586"/>
                </a:lnTo>
                <a:lnTo>
                  <a:pt x="318273" y="1548898"/>
                </a:lnTo>
                <a:lnTo>
                  <a:pt x="314362" y="1543744"/>
                </a:lnTo>
                <a:lnTo>
                  <a:pt x="323539" y="1542791"/>
                </a:lnTo>
                <a:lnTo>
                  <a:pt x="327648" y="1547926"/>
                </a:lnTo>
                <a:lnTo>
                  <a:pt x="331024" y="1547587"/>
                </a:lnTo>
                <a:lnTo>
                  <a:pt x="324149" y="1538621"/>
                </a:lnTo>
                <a:lnTo>
                  <a:pt x="333358" y="1537656"/>
                </a:lnTo>
                <a:lnTo>
                  <a:pt x="340398" y="1546614"/>
                </a:lnTo>
                <a:lnTo>
                  <a:pt x="346684" y="1545946"/>
                </a:lnTo>
                <a:lnTo>
                  <a:pt x="349876" y="1538779"/>
                </a:lnTo>
                <a:lnTo>
                  <a:pt x="341250" y="1529548"/>
                </a:lnTo>
                <a:lnTo>
                  <a:pt x="353529" y="1530572"/>
                </a:lnTo>
                <a:lnTo>
                  <a:pt x="357022" y="1522728"/>
                </a:lnTo>
                <a:lnTo>
                  <a:pt x="353212" y="1517835"/>
                </a:lnTo>
                <a:lnTo>
                  <a:pt x="341876" y="1518585"/>
                </a:lnTo>
                <a:lnTo>
                  <a:pt x="336398" y="1511108"/>
                </a:lnTo>
                <a:lnTo>
                  <a:pt x="347671" y="1510195"/>
                </a:lnTo>
                <a:lnTo>
                  <a:pt x="345654" y="1507481"/>
                </a:lnTo>
                <a:lnTo>
                  <a:pt x="339100" y="1507841"/>
                </a:lnTo>
                <a:lnTo>
                  <a:pt x="333667" y="1500384"/>
                </a:lnTo>
                <a:lnTo>
                  <a:pt x="340114" y="1499841"/>
                </a:lnTo>
                <a:lnTo>
                  <a:pt x="336133" y="1494358"/>
                </a:lnTo>
                <a:lnTo>
                  <a:pt x="337129" y="1487922"/>
                </a:lnTo>
                <a:lnTo>
                  <a:pt x="343593" y="1488984"/>
                </a:lnTo>
                <a:lnTo>
                  <a:pt x="347607" y="1494455"/>
                </a:lnTo>
                <a:lnTo>
                  <a:pt x="350097" y="1488494"/>
                </a:lnTo>
                <a:lnTo>
                  <a:pt x="355520" y="1495973"/>
                </a:lnTo>
                <a:lnTo>
                  <a:pt x="353134" y="1502063"/>
                </a:lnTo>
                <a:lnTo>
                  <a:pt x="355164" y="1504809"/>
                </a:lnTo>
                <a:lnTo>
                  <a:pt x="359471" y="1494401"/>
                </a:lnTo>
                <a:lnTo>
                  <a:pt x="364895" y="1501882"/>
                </a:lnTo>
                <a:lnTo>
                  <a:pt x="360691" y="1512416"/>
                </a:lnTo>
                <a:lnTo>
                  <a:pt x="364715" y="1517621"/>
                </a:lnTo>
                <a:lnTo>
                  <a:pt x="372336" y="1516815"/>
                </a:lnTo>
                <a:lnTo>
                  <a:pt x="376062" y="1504794"/>
                </a:lnTo>
                <a:lnTo>
                  <a:pt x="381327" y="1515916"/>
                </a:lnTo>
                <a:lnTo>
                  <a:pt x="389566" y="1515060"/>
                </a:lnTo>
                <a:lnTo>
                  <a:pt x="392183" y="1509182"/>
                </a:lnTo>
                <a:lnTo>
                  <a:pt x="385796" y="1499729"/>
                </a:lnTo>
                <a:lnTo>
                  <a:pt x="389530" y="1491342"/>
                </a:lnTo>
                <a:lnTo>
                  <a:pt x="395998" y="1500614"/>
                </a:lnTo>
                <a:lnTo>
                  <a:pt x="397376" y="1497517"/>
                </a:lnTo>
                <a:lnTo>
                  <a:pt x="393728" y="1492018"/>
                </a:lnTo>
                <a:lnTo>
                  <a:pt x="397462" y="1483631"/>
                </a:lnTo>
                <a:lnTo>
                  <a:pt x="401191" y="1488948"/>
                </a:lnTo>
                <a:lnTo>
                  <a:pt x="403949" y="1482754"/>
                </a:lnTo>
                <a:close/>
                <a:moveTo>
                  <a:pt x="516570" y="1408139"/>
                </a:moveTo>
                <a:lnTo>
                  <a:pt x="508771" y="1408920"/>
                </a:lnTo>
                <a:lnTo>
                  <a:pt x="505087" y="1417194"/>
                </a:lnTo>
                <a:lnTo>
                  <a:pt x="521832" y="1415493"/>
                </a:lnTo>
                <a:close/>
                <a:moveTo>
                  <a:pt x="1353996" y="1408139"/>
                </a:moveTo>
                <a:lnTo>
                  <a:pt x="1346197" y="1408920"/>
                </a:lnTo>
                <a:lnTo>
                  <a:pt x="1342513" y="1417194"/>
                </a:lnTo>
                <a:lnTo>
                  <a:pt x="1359258" y="1415493"/>
                </a:lnTo>
                <a:close/>
                <a:moveTo>
                  <a:pt x="935283" y="1408139"/>
                </a:moveTo>
                <a:lnTo>
                  <a:pt x="927484" y="1408919"/>
                </a:lnTo>
                <a:lnTo>
                  <a:pt x="923800" y="1417194"/>
                </a:lnTo>
                <a:lnTo>
                  <a:pt x="940545" y="1415493"/>
                </a:lnTo>
                <a:close/>
                <a:moveTo>
                  <a:pt x="1109139" y="1407564"/>
                </a:moveTo>
                <a:lnTo>
                  <a:pt x="1123884" y="1417888"/>
                </a:lnTo>
                <a:lnTo>
                  <a:pt x="1041289" y="1535846"/>
                </a:lnTo>
                <a:lnTo>
                  <a:pt x="1026544" y="1525522"/>
                </a:lnTo>
                <a:close/>
                <a:moveTo>
                  <a:pt x="690426" y="1407564"/>
                </a:moveTo>
                <a:lnTo>
                  <a:pt x="705171" y="1417888"/>
                </a:lnTo>
                <a:lnTo>
                  <a:pt x="622576" y="1535846"/>
                </a:lnTo>
                <a:lnTo>
                  <a:pt x="607832" y="1525522"/>
                </a:lnTo>
                <a:close/>
                <a:moveTo>
                  <a:pt x="271713" y="1407564"/>
                </a:moveTo>
                <a:lnTo>
                  <a:pt x="286459" y="1417888"/>
                </a:lnTo>
                <a:lnTo>
                  <a:pt x="203863" y="1535846"/>
                </a:lnTo>
                <a:lnTo>
                  <a:pt x="189118" y="1525522"/>
                </a:lnTo>
                <a:close/>
                <a:moveTo>
                  <a:pt x="1333694" y="1398965"/>
                </a:moveTo>
                <a:lnTo>
                  <a:pt x="1324638" y="1399890"/>
                </a:lnTo>
                <a:lnTo>
                  <a:pt x="1334227" y="1413044"/>
                </a:lnTo>
                <a:lnTo>
                  <a:pt x="1337921" y="1404747"/>
                </a:lnTo>
                <a:close/>
                <a:moveTo>
                  <a:pt x="914980" y="1398965"/>
                </a:moveTo>
                <a:lnTo>
                  <a:pt x="905924" y="1399889"/>
                </a:lnTo>
                <a:lnTo>
                  <a:pt x="915513" y="1413043"/>
                </a:lnTo>
                <a:lnTo>
                  <a:pt x="919207" y="1404747"/>
                </a:lnTo>
                <a:close/>
                <a:moveTo>
                  <a:pt x="496267" y="1398964"/>
                </a:moveTo>
                <a:lnTo>
                  <a:pt x="487212" y="1399890"/>
                </a:lnTo>
                <a:lnTo>
                  <a:pt x="496800" y="1413043"/>
                </a:lnTo>
                <a:lnTo>
                  <a:pt x="500495" y="1404747"/>
                </a:lnTo>
                <a:close/>
                <a:moveTo>
                  <a:pt x="535960" y="1394533"/>
                </a:moveTo>
                <a:lnTo>
                  <a:pt x="527028" y="1395242"/>
                </a:lnTo>
                <a:lnTo>
                  <a:pt x="523836" y="1402408"/>
                </a:lnTo>
                <a:lnTo>
                  <a:pt x="529146" y="1409838"/>
                </a:lnTo>
                <a:close/>
                <a:moveTo>
                  <a:pt x="1373386" y="1394533"/>
                </a:moveTo>
                <a:lnTo>
                  <a:pt x="1364453" y="1395243"/>
                </a:lnTo>
                <a:lnTo>
                  <a:pt x="1361262" y="1402408"/>
                </a:lnTo>
                <a:lnTo>
                  <a:pt x="1366572" y="1409837"/>
                </a:lnTo>
                <a:close/>
                <a:moveTo>
                  <a:pt x="954673" y="1394533"/>
                </a:moveTo>
                <a:lnTo>
                  <a:pt x="945740" y="1395242"/>
                </a:lnTo>
                <a:lnTo>
                  <a:pt x="942550" y="1402409"/>
                </a:lnTo>
                <a:lnTo>
                  <a:pt x="947859" y="1409837"/>
                </a:lnTo>
                <a:close/>
                <a:moveTo>
                  <a:pt x="933096" y="1385847"/>
                </a:moveTo>
                <a:lnTo>
                  <a:pt x="929821" y="1386204"/>
                </a:lnTo>
                <a:lnTo>
                  <a:pt x="924944" y="1386687"/>
                </a:lnTo>
                <a:lnTo>
                  <a:pt x="921613" y="1394170"/>
                </a:lnTo>
                <a:lnTo>
                  <a:pt x="924034" y="1397497"/>
                </a:lnTo>
                <a:lnTo>
                  <a:pt x="926442" y="1400790"/>
                </a:lnTo>
                <a:lnTo>
                  <a:pt x="930547" y="1400396"/>
                </a:lnTo>
                <a:lnTo>
                  <a:pt x="934617" y="1399960"/>
                </a:lnTo>
                <a:lnTo>
                  <a:pt x="937948" y="1392477"/>
                </a:lnTo>
                <a:close/>
                <a:moveTo>
                  <a:pt x="514383" y="1385847"/>
                </a:moveTo>
                <a:lnTo>
                  <a:pt x="511108" y="1386204"/>
                </a:lnTo>
                <a:lnTo>
                  <a:pt x="506232" y="1386688"/>
                </a:lnTo>
                <a:lnTo>
                  <a:pt x="502900" y="1394170"/>
                </a:lnTo>
                <a:lnTo>
                  <a:pt x="505321" y="1397497"/>
                </a:lnTo>
                <a:lnTo>
                  <a:pt x="507730" y="1400790"/>
                </a:lnTo>
                <a:lnTo>
                  <a:pt x="511834" y="1400396"/>
                </a:lnTo>
                <a:lnTo>
                  <a:pt x="515903" y="1399959"/>
                </a:lnTo>
                <a:lnTo>
                  <a:pt x="519235" y="1392477"/>
                </a:lnTo>
                <a:close/>
                <a:moveTo>
                  <a:pt x="1351809" y="1385847"/>
                </a:moveTo>
                <a:lnTo>
                  <a:pt x="1348534" y="1386204"/>
                </a:lnTo>
                <a:lnTo>
                  <a:pt x="1343658" y="1386687"/>
                </a:lnTo>
                <a:lnTo>
                  <a:pt x="1340326" y="1394170"/>
                </a:lnTo>
                <a:lnTo>
                  <a:pt x="1342747" y="1397497"/>
                </a:lnTo>
                <a:lnTo>
                  <a:pt x="1345156" y="1400790"/>
                </a:lnTo>
                <a:lnTo>
                  <a:pt x="1349260" y="1400396"/>
                </a:lnTo>
                <a:lnTo>
                  <a:pt x="1353329" y="1399960"/>
                </a:lnTo>
                <a:lnTo>
                  <a:pt x="1356661" y="1392477"/>
                </a:lnTo>
                <a:close/>
                <a:moveTo>
                  <a:pt x="493362" y="1375973"/>
                </a:moveTo>
                <a:lnTo>
                  <a:pt x="486829" y="1390645"/>
                </a:lnTo>
                <a:lnTo>
                  <a:pt x="495918" y="1389707"/>
                </a:lnTo>
                <a:lnTo>
                  <a:pt x="498877" y="1383060"/>
                </a:lnTo>
                <a:close/>
                <a:moveTo>
                  <a:pt x="1330788" y="1375973"/>
                </a:moveTo>
                <a:lnTo>
                  <a:pt x="1324255" y="1390644"/>
                </a:lnTo>
                <a:lnTo>
                  <a:pt x="1333344" y="1389707"/>
                </a:lnTo>
                <a:lnTo>
                  <a:pt x="1336303" y="1383061"/>
                </a:lnTo>
                <a:close/>
                <a:moveTo>
                  <a:pt x="912074" y="1375973"/>
                </a:moveTo>
                <a:lnTo>
                  <a:pt x="905543" y="1390645"/>
                </a:lnTo>
                <a:lnTo>
                  <a:pt x="914631" y="1389707"/>
                </a:lnTo>
                <a:lnTo>
                  <a:pt x="917591" y="1383061"/>
                </a:lnTo>
                <a:close/>
                <a:moveTo>
                  <a:pt x="524805" y="1372907"/>
                </a:moveTo>
                <a:lnTo>
                  <a:pt x="521111" y="1381203"/>
                </a:lnTo>
                <a:lnTo>
                  <a:pt x="524725" y="1386172"/>
                </a:lnTo>
                <a:lnTo>
                  <a:pt x="533944" y="1385428"/>
                </a:lnTo>
                <a:close/>
                <a:moveTo>
                  <a:pt x="1362231" y="1372906"/>
                </a:moveTo>
                <a:lnTo>
                  <a:pt x="1358537" y="1381204"/>
                </a:lnTo>
                <a:lnTo>
                  <a:pt x="1362151" y="1386172"/>
                </a:lnTo>
                <a:lnTo>
                  <a:pt x="1371370" y="1385428"/>
                </a:lnTo>
                <a:close/>
                <a:moveTo>
                  <a:pt x="943518" y="1372906"/>
                </a:moveTo>
                <a:lnTo>
                  <a:pt x="939823" y="1381204"/>
                </a:lnTo>
                <a:lnTo>
                  <a:pt x="943439" y="1386172"/>
                </a:lnTo>
                <a:lnTo>
                  <a:pt x="952657" y="1385428"/>
                </a:lnTo>
                <a:close/>
                <a:moveTo>
                  <a:pt x="1353625" y="1369536"/>
                </a:moveTo>
                <a:lnTo>
                  <a:pt x="1338690" y="1371067"/>
                </a:lnTo>
                <a:lnTo>
                  <a:pt x="1344316" y="1378393"/>
                </a:lnTo>
                <a:lnTo>
                  <a:pt x="1348541" y="1377972"/>
                </a:lnTo>
                <a:lnTo>
                  <a:pt x="1349930" y="1377832"/>
                </a:lnTo>
                <a:close/>
                <a:moveTo>
                  <a:pt x="934912" y="1369536"/>
                </a:moveTo>
                <a:lnTo>
                  <a:pt x="919976" y="1371067"/>
                </a:lnTo>
                <a:lnTo>
                  <a:pt x="925603" y="1378393"/>
                </a:lnTo>
                <a:lnTo>
                  <a:pt x="929827" y="1377972"/>
                </a:lnTo>
                <a:lnTo>
                  <a:pt x="931218" y="1377832"/>
                </a:lnTo>
                <a:close/>
                <a:moveTo>
                  <a:pt x="516198" y="1369535"/>
                </a:moveTo>
                <a:lnTo>
                  <a:pt x="501263" y="1371067"/>
                </a:lnTo>
                <a:lnTo>
                  <a:pt x="506889" y="1378393"/>
                </a:lnTo>
                <a:lnTo>
                  <a:pt x="511115" y="1377972"/>
                </a:lnTo>
                <a:lnTo>
                  <a:pt x="512504" y="1377832"/>
                </a:lnTo>
                <a:close/>
                <a:moveTo>
                  <a:pt x="1378002" y="1326104"/>
                </a:moveTo>
                <a:lnTo>
                  <a:pt x="1380358" y="1332192"/>
                </a:lnTo>
                <a:lnTo>
                  <a:pt x="1377601" y="1338386"/>
                </a:lnTo>
                <a:lnTo>
                  <a:pt x="1384048" y="1337600"/>
                </a:lnTo>
                <a:lnTo>
                  <a:pt x="1380314" y="1345987"/>
                </a:lnTo>
                <a:lnTo>
                  <a:pt x="1373786" y="1346955"/>
                </a:lnTo>
                <a:lnTo>
                  <a:pt x="1372407" y="1350051"/>
                </a:lnTo>
                <a:lnTo>
                  <a:pt x="1383602" y="1348642"/>
                </a:lnTo>
                <a:lnTo>
                  <a:pt x="1379868" y="1357030"/>
                </a:lnTo>
                <a:lnTo>
                  <a:pt x="1368592" y="1358619"/>
                </a:lnTo>
                <a:lnTo>
                  <a:pt x="1366146" y="1364113"/>
                </a:lnTo>
                <a:lnTo>
                  <a:pt x="1371094" y="1370894"/>
                </a:lnTo>
                <a:lnTo>
                  <a:pt x="1383029" y="1368190"/>
                </a:lnTo>
                <a:lnTo>
                  <a:pt x="1376230" y="1377921"/>
                </a:lnTo>
                <a:lnTo>
                  <a:pt x="1381165" y="1384669"/>
                </a:lnTo>
                <a:lnTo>
                  <a:pt x="1387260" y="1384186"/>
                </a:lnTo>
                <a:lnTo>
                  <a:pt x="1392254" y="1374004"/>
                </a:lnTo>
                <a:lnTo>
                  <a:pt x="1401441" y="1373028"/>
                </a:lnTo>
                <a:lnTo>
                  <a:pt x="1396635" y="1383214"/>
                </a:lnTo>
                <a:lnTo>
                  <a:pt x="1400001" y="1382897"/>
                </a:lnTo>
                <a:lnTo>
                  <a:pt x="1402918" y="1377017"/>
                </a:lnTo>
                <a:lnTo>
                  <a:pt x="1412126" y="1376052"/>
                </a:lnTo>
                <a:lnTo>
                  <a:pt x="1409354" y="1381914"/>
                </a:lnTo>
                <a:lnTo>
                  <a:pt x="1416137" y="1381224"/>
                </a:lnTo>
                <a:lnTo>
                  <a:pt x="1421230" y="1385306"/>
                </a:lnTo>
                <a:lnTo>
                  <a:pt x="1417125" y="1390385"/>
                </a:lnTo>
                <a:lnTo>
                  <a:pt x="1410351" y="1391054"/>
                </a:lnTo>
                <a:lnTo>
                  <a:pt x="1414275" y="1396241"/>
                </a:lnTo>
                <a:lnTo>
                  <a:pt x="1405108" y="1397171"/>
                </a:lnTo>
                <a:lnTo>
                  <a:pt x="1400967" y="1392049"/>
                </a:lnTo>
                <a:lnTo>
                  <a:pt x="1397601" y="1392366"/>
                </a:lnTo>
                <a:lnTo>
                  <a:pt x="1404465" y="1401355"/>
                </a:lnTo>
                <a:lnTo>
                  <a:pt x="1395288" y="1402306"/>
                </a:lnTo>
                <a:lnTo>
                  <a:pt x="1388215" y="1393361"/>
                </a:lnTo>
                <a:lnTo>
                  <a:pt x="1382892" y="1393753"/>
                </a:lnTo>
                <a:lnTo>
                  <a:pt x="1379208" y="1402028"/>
                </a:lnTo>
                <a:lnTo>
                  <a:pt x="1387241" y="1410643"/>
                </a:lnTo>
                <a:lnTo>
                  <a:pt x="1375806" y="1409669"/>
                </a:lnTo>
                <a:lnTo>
                  <a:pt x="1372223" y="1417717"/>
                </a:lnTo>
                <a:lnTo>
                  <a:pt x="1375402" y="1422140"/>
                </a:lnTo>
                <a:lnTo>
                  <a:pt x="1386773" y="1421432"/>
                </a:lnTo>
                <a:lnTo>
                  <a:pt x="1392205" y="1428889"/>
                </a:lnTo>
                <a:lnTo>
                  <a:pt x="1380942" y="1429780"/>
                </a:lnTo>
                <a:lnTo>
                  <a:pt x="1382959" y="1432493"/>
                </a:lnTo>
                <a:lnTo>
                  <a:pt x="1389537" y="1432144"/>
                </a:lnTo>
                <a:lnTo>
                  <a:pt x="1394980" y="1439578"/>
                </a:lnTo>
                <a:lnTo>
                  <a:pt x="1388510" y="1440112"/>
                </a:lnTo>
                <a:lnTo>
                  <a:pt x="1392513" y="1445605"/>
                </a:lnTo>
                <a:lnTo>
                  <a:pt x="1391517" y="1452042"/>
                </a:lnTo>
                <a:lnTo>
                  <a:pt x="1385066" y="1451011"/>
                </a:lnTo>
                <a:lnTo>
                  <a:pt x="1381040" y="1445508"/>
                </a:lnTo>
                <a:lnTo>
                  <a:pt x="1378539" y="1451491"/>
                </a:lnTo>
                <a:lnTo>
                  <a:pt x="1373084" y="1444024"/>
                </a:lnTo>
                <a:lnTo>
                  <a:pt x="1375479" y="1437912"/>
                </a:lnTo>
                <a:lnTo>
                  <a:pt x="1373496" y="1435187"/>
                </a:lnTo>
                <a:lnTo>
                  <a:pt x="1369152" y="1445551"/>
                </a:lnTo>
                <a:lnTo>
                  <a:pt x="1363719" y="1438094"/>
                </a:lnTo>
                <a:lnTo>
                  <a:pt x="1367934" y="1427591"/>
                </a:lnTo>
                <a:lnTo>
                  <a:pt x="1364884" y="1423307"/>
                </a:lnTo>
                <a:lnTo>
                  <a:pt x="1355906" y="1424240"/>
                </a:lnTo>
                <a:lnTo>
                  <a:pt x="1352484" y="1435394"/>
                </a:lnTo>
                <a:lnTo>
                  <a:pt x="1347588" y="1425087"/>
                </a:lnTo>
                <a:lnTo>
                  <a:pt x="1338588" y="1426011"/>
                </a:lnTo>
                <a:lnTo>
                  <a:pt x="1336454" y="1430803"/>
                </a:lnTo>
                <a:lnTo>
                  <a:pt x="1342828" y="1440223"/>
                </a:lnTo>
                <a:lnTo>
                  <a:pt x="1339073" y="1448656"/>
                </a:lnTo>
                <a:lnTo>
                  <a:pt x="1332639" y="1439371"/>
                </a:lnTo>
                <a:lnTo>
                  <a:pt x="1331270" y="1442446"/>
                </a:lnTo>
                <a:lnTo>
                  <a:pt x="1334919" y="1447944"/>
                </a:lnTo>
                <a:lnTo>
                  <a:pt x="1331165" y="1456377"/>
                </a:lnTo>
                <a:lnTo>
                  <a:pt x="1327445" y="1451037"/>
                </a:lnTo>
                <a:lnTo>
                  <a:pt x="1324688" y="1457231"/>
                </a:lnTo>
                <a:lnTo>
                  <a:pt x="1318596" y="1459530"/>
                </a:lnTo>
                <a:lnTo>
                  <a:pt x="1316229" y="1453465"/>
                </a:lnTo>
                <a:lnTo>
                  <a:pt x="1318988" y="1447271"/>
                </a:lnTo>
                <a:lnTo>
                  <a:pt x="1312552" y="1448090"/>
                </a:lnTo>
                <a:lnTo>
                  <a:pt x="1316307" y="1439657"/>
                </a:lnTo>
                <a:lnTo>
                  <a:pt x="1322812" y="1438680"/>
                </a:lnTo>
                <a:lnTo>
                  <a:pt x="1324181" y="1435606"/>
                </a:lnTo>
                <a:lnTo>
                  <a:pt x="1312976" y="1437037"/>
                </a:lnTo>
                <a:lnTo>
                  <a:pt x="1316730" y="1428604"/>
                </a:lnTo>
                <a:lnTo>
                  <a:pt x="1327996" y="1427038"/>
                </a:lnTo>
                <a:lnTo>
                  <a:pt x="1330321" y="1421816"/>
                </a:lnTo>
                <a:lnTo>
                  <a:pt x="1325328" y="1415015"/>
                </a:lnTo>
                <a:lnTo>
                  <a:pt x="1313481" y="1417703"/>
                </a:lnTo>
                <a:lnTo>
                  <a:pt x="1320214" y="1407997"/>
                </a:lnTo>
                <a:lnTo>
                  <a:pt x="1315030" y="1400895"/>
                </a:lnTo>
                <a:lnTo>
                  <a:pt x="1309361" y="1401458"/>
                </a:lnTo>
                <a:lnTo>
                  <a:pt x="1304334" y="1411653"/>
                </a:lnTo>
                <a:lnTo>
                  <a:pt x="1295157" y="1412606"/>
                </a:lnTo>
                <a:lnTo>
                  <a:pt x="1299963" y="1402420"/>
                </a:lnTo>
                <a:lnTo>
                  <a:pt x="1296600" y="1402793"/>
                </a:lnTo>
                <a:lnTo>
                  <a:pt x="1293661" y="1408663"/>
                </a:lnTo>
                <a:lnTo>
                  <a:pt x="1284494" y="1409593"/>
                </a:lnTo>
                <a:lnTo>
                  <a:pt x="1287257" y="1403753"/>
                </a:lnTo>
                <a:lnTo>
                  <a:pt x="1280483" y="1404421"/>
                </a:lnTo>
                <a:lnTo>
                  <a:pt x="1275391" y="1400339"/>
                </a:lnTo>
                <a:lnTo>
                  <a:pt x="1279518" y="1395268"/>
                </a:lnTo>
                <a:lnTo>
                  <a:pt x="1286247" y="1394580"/>
                </a:lnTo>
                <a:lnTo>
                  <a:pt x="1282336" y="1389426"/>
                </a:lnTo>
                <a:lnTo>
                  <a:pt x="1291513" y="1388473"/>
                </a:lnTo>
                <a:lnTo>
                  <a:pt x="1295622" y="1393608"/>
                </a:lnTo>
                <a:lnTo>
                  <a:pt x="1298997" y="1393268"/>
                </a:lnTo>
                <a:lnTo>
                  <a:pt x="1292123" y="1384303"/>
                </a:lnTo>
                <a:lnTo>
                  <a:pt x="1301332" y="1383338"/>
                </a:lnTo>
                <a:lnTo>
                  <a:pt x="1308372" y="1392296"/>
                </a:lnTo>
                <a:lnTo>
                  <a:pt x="1314659" y="1391628"/>
                </a:lnTo>
                <a:lnTo>
                  <a:pt x="1317849" y="1384461"/>
                </a:lnTo>
                <a:lnTo>
                  <a:pt x="1309224" y="1375230"/>
                </a:lnTo>
                <a:lnTo>
                  <a:pt x="1321503" y="1376254"/>
                </a:lnTo>
                <a:lnTo>
                  <a:pt x="1324996" y="1368410"/>
                </a:lnTo>
                <a:lnTo>
                  <a:pt x="1321186" y="1363517"/>
                </a:lnTo>
                <a:lnTo>
                  <a:pt x="1309850" y="1364268"/>
                </a:lnTo>
                <a:lnTo>
                  <a:pt x="1304372" y="1356790"/>
                </a:lnTo>
                <a:lnTo>
                  <a:pt x="1315645" y="1355876"/>
                </a:lnTo>
                <a:lnTo>
                  <a:pt x="1313628" y="1353164"/>
                </a:lnTo>
                <a:lnTo>
                  <a:pt x="1307074" y="1353523"/>
                </a:lnTo>
                <a:lnTo>
                  <a:pt x="1301641" y="1346067"/>
                </a:lnTo>
                <a:lnTo>
                  <a:pt x="1308088" y="1345523"/>
                </a:lnTo>
                <a:lnTo>
                  <a:pt x="1304107" y="1340040"/>
                </a:lnTo>
                <a:lnTo>
                  <a:pt x="1305104" y="1333604"/>
                </a:lnTo>
                <a:lnTo>
                  <a:pt x="1311567" y="1334666"/>
                </a:lnTo>
                <a:lnTo>
                  <a:pt x="1315581" y="1340136"/>
                </a:lnTo>
                <a:lnTo>
                  <a:pt x="1318072" y="1334176"/>
                </a:lnTo>
                <a:lnTo>
                  <a:pt x="1323495" y="1341655"/>
                </a:lnTo>
                <a:lnTo>
                  <a:pt x="1321108" y="1347745"/>
                </a:lnTo>
                <a:lnTo>
                  <a:pt x="1323137" y="1350490"/>
                </a:lnTo>
                <a:lnTo>
                  <a:pt x="1327446" y="1340083"/>
                </a:lnTo>
                <a:lnTo>
                  <a:pt x="1332868" y="1347563"/>
                </a:lnTo>
                <a:lnTo>
                  <a:pt x="1328666" y="1358098"/>
                </a:lnTo>
                <a:lnTo>
                  <a:pt x="1332689" y="1363302"/>
                </a:lnTo>
                <a:lnTo>
                  <a:pt x="1340310" y="1362498"/>
                </a:lnTo>
                <a:lnTo>
                  <a:pt x="1344036" y="1350476"/>
                </a:lnTo>
                <a:lnTo>
                  <a:pt x="1349301" y="1361597"/>
                </a:lnTo>
                <a:lnTo>
                  <a:pt x="1357540" y="1360742"/>
                </a:lnTo>
                <a:lnTo>
                  <a:pt x="1360157" y="1354864"/>
                </a:lnTo>
                <a:lnTo>
                  <a:pt x="1353770" y="1345411"/>
                </a:lnTo>
                <a:lnTo>
                  <a:pt x="1357505" y="1337024"/>
                </a:lnTo>
                <a:lnTo>
                  <a:pt x="1363971" y="1346295"/>
                </a:lnTo>
                <a:lnTo>
                  <a:pt x="1365351" y="1343199"/>
                </a:lnTo>
                <a:lnTo>
                  <a:pt x="1361702" y="1337700"/>
                </a:lnTo>
                <a:lnTo>
                  <a:pt x="1365436" y="1329313"/>
                </a:lnTo>
                <a:lnTo>
                  <a:pt x="1369165" y="1334631"/>
                </a:lnTo>
                <a:lnTo>
                  <a:pt x="1371923" y="1328436"/>
                </a:lnTo>
                <a:close/>
                <a:moveTo>
                  <a:pt x="540576" y="1326104"/>
                </a:moveTo>
                <a:lnTo>
                  <a:pt x="542932" y="1332192"/>
                </a:lnTo>
                <a:lnTo>
                  <a:pt x="540175" y="1338386"/>
                </a:lnTo>
                <a:lnTo>
                  <a:pt x="546622" y="1337600"/>
                </a:lnTo>
                <a:lnTo>
                  <a:pt x="542887" y="1345987"/>
                </a:lnTo>
                <a:lnTo>
                  <a:pt x="536360" y="1346954"/>
                </a:lnTo>
                <a:lnTo>
                  <a:pt x="534981" y="1350051"/>
                </a:lnTo>
                <a:lnTo>
                  <a:pt x="546176" y="1348643"/>
                </a:lnTo>
                <a:lnTo>
                  <a:pt x="542442" y="1357031"/>
                </a:lnTo>
                <a:lnTo>
                  <a:pt x="531166" y="1358620"/>
                </a:lnTo>
                <a:lnTo>
                  <a:pt x="528720" y="1364113"/>
                </a:lnTo>
                <a:lnTo>
                  <a:pt x="533667" y="1370894"/>
                </a:lnTo>
                <a:lnTo>
                  <a:pt x="545603" y="1368190"/>
                </a:lnTo>
                <a:lnTo>
                  <a:pt x="538804" y="1377921"/>
                </a:lnTo>
                <a:lnTo>
                  <a:pt x="543739" y="1384669"/>
                </a:lnTo>
                <a:lnTo>
                  <a:pt x="549834" y="1384186"/>
                </a:lnTo>
                <a:lnTo>
                  <a:pt x="554829" y="1374003"/>
                </a:lnTo>
                <a:lnTo>
                  <a:pt x="564015" y="1373029"/>
                </a:lnTo>
                <a:lnTo>
                  <a:pt x="559210" y="1383213"/>
                </a:lnTo>
                <a:lnTo>
                  <a:pt x="562575" y="1382898"/>
                </a:lnTo>
                <a:lnTo>
                  <a:pt x="565491" y="1377016"/>
                </a:lnTo>
                <a:lnTo>
                  <a:pt x="574701" y="1376051"/>
                </a:lnTo>
                <a:lnTo>
                  <a:pt x="571928" y="1381914"/>
                </a:lnTo>
                <a:lnTo>
                  <a:pt x="578712" y="1381223"/>
                </a:lnTo>
                <a:lnTo>
                  <a:pt x="583804" y="1385306"/>
                </a:lnTo>
                <a:lnTo>
                  <a:pt x="579699" y="1390386"/>
                </a:lnTo>
                <a:lnTo>
                  <a:pt x="572925" y="1391054"/>
                </a:lnTo>
                <a:lnTo>
                  <a:pt x="576848" y="1396240"/>
                </a:lnTo>
                <a:lnTo>
                  <a:pt x="567682" y="1397171"/>
                </a:lnTo>
                <a:lnTo>
                  <a:pt x="563541" y="1392049"/>
                </a:lnTo>
                <a:lnTo>
                  <a:pt x="560174" y="1392366"/>
                </a:lnTo>
                <a:lnTo>
                  <a:pt x="567039" y="1401354"/>
                </a:lnTo>
                <a:lnTo>
                  <a:pt x="557862" y="1402307"/>
                </a:lnTo>
                <a:lnTo>
                  <a:pt x="550789" y="1393361"/>
                </a:lnTo>
                <a:lnTo>
                  <a:pt x="545466" y="1393754"/>
                </a:lnTo>
                <a:lnTo>
                  <a:pt x="541782" y="1402028"/>
                </a:lnTo>
                <a:lnTo>
                  <a:pt x="549816" y="1410643"/>
                </a:lnTo>
                <a:lnTo>
                  <a:pt x="538380" y="1409669"/>
                </a:lnTo>
                <a:lnTo>
                  <a:pt x="534797" y="1417718"/>
                </a:lnTo>
                <a:lnTo>
                  <a:pt x="537976" y="1422140"/>
                </a:lnTo>
                <a:lnTo>
                  <a:pt x="549347" y="1421432"/>
                </a:lnTo>
                <a:lnTo>
                  <a:pt x="554779" y="1428890"/>
                </a:lnTo>
                <a:lnTo>
                  <a:pt x="543516" y="1429781"/>
                </a:lnTo>
                <a:lnTo>
                  <a:pt x="545533" y="1432493"/>
                </a:lnTo>
                <a:lnTo>
                  <a:pt x="552111" y="1432144"/>
                </a:lnTo>
                <a:lnTo>
                  <a:pt x="557554" y="1439578"/>
                </a:lnTo>
                <a:lnTo>
                  <a:pt x="551084" y="1440111"/>
                </a:lnTo>
                <a:lnTo>
                  <a:pt x="555087" y="1445605"/>
                </a:lnTo>
                <a:lnTo>
                  <a:pt x="554091" y="1452041"/>
                </a:lnTo>
                <a:lnTo>
                  <a:pt x="547640" y="1451011"/>
                </a:lnTo>
                <a:lnTo>
                  <a:pt x="543613" y="1445507"/>
                </a:lnTo>
                <a:lnTo>
                  <a:pt x="541112" y="1451491"/>
                </a:lnTo>
                <a:lnTo>
                  <a:pt x="535658" y="1444024"/>
                </a:lnTo>
                <a:lnTo>
                  <a:pt x="538054" y="1437912"/>
                </a:lnTo>
                <a:lnTo>
                  <a:pt x="536070" y="1435187"/>
                </a:lnTo>
                <a:lnTo>
                  <a:pt x="531726" y="1445551"/>
                </a:lnTo>
                <a:lnTo>
                  <a:pt x="526293" y="1438094"/>
                </a:lnTo>
                <a:lnTo>
                  <a:pt x="530509" y="1427591"/>
                </a:lnTo>
                <a:lnTo>
                  <a:pt x="527457" y="1423307"/>
                </a:lnTo>
                <a:lnTo>
                  <a:pt x="518480" y="1424240"/>
                </a:lnTo>
                <a:lnTo>
                  <a:pt x="515058" y="1435395"/>
                </a:lnTo>
                <a:lnTo>
                  <a:pt x="510162" y="1425088"/>
                </a:lnTo>
                <a:lnTo>
                  <a:pt x="501162" y="1426011"/>
                </a:lnTo>
                <a:lnTo>
                  <a:pt x="499028" y="1430803"/>
                </a:lnTo>
                <a:lnTo>
                  <a:pt x="505402" y="1440224"/>
                </a:lnTo>
                <a:lnTo>
                  <a:pt x="501647" y="1448656"/>
                </a:lnTo>
                <a:lnTo>
                  <a:pt x="495213" y="1439371"/>
                </a:lnTo>
                <a:lnTo>
                  <a:pt x="493844" y="1442445"/>
                </a:lnTo>
                <a:lnTo>
                  <a:pt x="497493" y="1447944"/>
                </a:lnTo>
                <a:lnTo>
                  <a:pt x="493739" y="1456376"/>
                </a:lnTo>
                <a:lnTo>
                  <a:pt x="490019" y="1451037"/>
                </a:lnTo>
                <a:lnTo>
                  <a:pt x="487261" y="1457230"/>
                </a:lnTo>
                <a:lnTo>
                  <a:pt x="481170" y="1459531"/>
                </a:lnTo>
                <a:lnTo>
                  <a:pt x="478803" y="1453465"/>
                </a:lnTo>
                <a:lnTo>
                  <a:pt x="481561" y="1447271"/>
                </a:lnTo>
                <a:lnTo>
                  <a:pt x="475126" y="1448090"/>
                </a:lnTo>
                <a:lnTo>
                  <a:pt x="478881" y="1439658"/>
                </a:lnTo>
                <a:lnTo>
                  <a:pt x="485386" y="1438680"/>
                </a:lnTo>
                <a:lnTo>
                  <a:pt x="486755" y="1435606"/>
                </a:lnTo>
                <a:lnTo>
                  <a:pt x="475550" y="1437037"/>
                </a:lnTo>
                <a:lnTo>
                  <a:pt x="479304" y="1428604"/>
                </a:lnTo>
                <a:lnTo>
                  <a:pt x="490570" y="1427037"/>
                </a:lnTo>
                <a:lnTo>
                  <a:pt x="492895" y="1421815"/>
                </a:lnTo>
                <a:lnTo>
                  <a:pt x="487902" y="1415015"/>
                </a:lnTo>
                <a:lnTo>
                  <a:pt x="476055" y="1417703"/>
                </a:lnTo>
                <a:lnTo>
                  <a:pt x="482789" y="1407997"/>
                </a:lnTo>
                <a:lnTo>
                  <a:pt x="477605" y="1400894"/>
                </a:lnTo>
                <a:lnTo>
                  <a:pt x="471934" y="1401458"/>
                </a:lnTo>
                <a:lnTo>
                  <a:pt x="466907" y="1411653"/>
                </a:lnTo>
                <a:lnTo>
                  <a:pt x="457731" y="1412606"/>
                </a:lnTo>
                <a:lnTo>
                  <a:pt x="462537" y="1402420"/>
                </a:lnTo>
                <a:lnTo>
                  <a:pt x="459174" y="1402793"/>
                </a:lnTo>
                <a:lnTo>
                  <a:pt x="456234" y="1408663"/>
                </a:lnTo>
                <a:lnTo>
                  <a:pt x="447069" y="1409592"/>
                </a:lnTo>
                <a:lnTo>
                  <a:pt x="449831" y="1403753"/>
                </a:lnTo>
                <a:lnTo>
                  <a:pt x="443058" y="1404421"/>
                </a:lnTo>
                <a:lnTo>
                  <a:pt x="437965" y="1400338"/>
                </a:lnTo>
                <a:lnTo>
                  <a:pt x="442092" y="1395269"/>
                </a:lnTo>
                <a:lnTo>
                  <a:pt x="448820" y="1394580"/>
                </a:lnTo>
                <a:lnTo>
                  <a:pt x="444910" y="1389426"/>
                </a:lnTo>
                <a:lnTo>
                  <a:pt x="454087" y="1388474"/>
                </a:lnTo>
                <a:lnTo>
                  <a:pt x="458195" y="1393608"/>
                </a:lnTo>
                <a:lnTo>
                  <a:pt x="461571" y="1393269"/>
                </a:lnTo>
                <a:lnTo>
                  <a:pt x="454697" y="1384302"/>
                </a:lnTo>
                <a:lnTo>
                  <a:pt x="463906" y="1383338"/>
                </a:lnTo>
                <a:lnTo>
                  <a:pt x="470946" y="1392296"/>
                </a:lnTo>
                <a:lnTo>
                  <a:pt x="477233" y="1391628"/>
                </a:lnTo>
                <a:lnTo>
                  <a:pt x="480423" y="1384461"/>
                </a:lnTo>
                <a:lnTo>
                  <a:pt x="471797" y="1375230"/>
                </a:lnTo>
                <a:lnTo>
                  <a:pt x="484077" y="1376255"/>
                </a:lnTo>
                <a:lnTo>
                  <a:pt x="487569" y="1368410"/>
                </a:lnTo>
                <a:lnTo>
                  <a:pt x="483760" y="1363517"/>
                </a:lnTo>
                <a:lnTo>
                  <a:pt x="472425" y="1364267"/>
                </a:lnTo>
                <a:lnTo>
                  <a:pt x="466947" y="1356790"/>
                </a:lnTo>
                <a:lnTo>
                  <a:pt x="478219" y="1355876"/>
                </a:lnTo>
                <a:lnTo>
                  <a:pt x="476202" y="1353164"/>
                </a:lnTo>
                <a:lnTo>
                  <a:pt x="469648" y="1353523"/>
                </a:lnTo>
                <a:lnTo>
                  <a:pt x="464214" y="1346066"/>
                </a:lnTo>
                <a:lnTo>
                  <a:pt x="470662" y="1345523"/>
                </a:lnTo>
                <a:lnTo>
                  <a:pt x="466681" y="1340039"/>
                </a:lnTo>
                <a:lnTo>
                  <a:pt x="467678" y="1333603"/>
                </a:lnTo>
                <a:lnTo>
                  <a:pt x="474141" y="1334665"/>
                </a:lnTo>
                <a:lnTo>
                  <a:pt x="478155" y="1340137"/>
                </a:lnTo>
                <a:lnTo>
                  <a:pt x="480646" y="1334176"/>
                </a:lnTo>
                <a:lnTo>
                  <a:pt x="486069" y="1341656"/>
                </a:lnTo>
                <a:lnTo>
                  <a:pt x="483683" y="1347744"/>
                </a:lnTo>
                <a:lnTo>
                  <a:pt x="485712" y="1350490"/>
                </a:lnTo>
                <a:lnTo>
                  <a:pt x="490020" y="1340083"/>
                </a:lnTo>
                <a:lnTo>
                  <a:pt x="495442" y="1347564"/>
                </a:lnTo>
                <a:lnTo>
                  <a:pt x="491240" y="1358098"/>
                </a:lnTo>
                <a:lnTo>
                  <a:pt x="495263" y="1363302"/>
                </a:lnTo>
                <a:lnTo>
                  <a:pt x="502885" y="1362497"/>
                </a:lnTo>
                <a:lnTo>
                  <a:pt x="506610" y="1350476"/>
                </a:lnTo>
                <a:lnTo>
                  <a:pt x="511875" y="1361597"/>
                </a:lnTo>
                <a:lnTo>
                  <a:pt x="520114" y="1360742"/>
                </a:lnTo>
                <a:lnTo>
                  <a:pt x="522731" y="1354864"/>
                </a:lnTo>
                <a:lnTo>
                  <a:pt x="516344" y="1345410"/>
                </a:lnTo>
                <a:lnTo>
                  <a:pt x="520079" y="1337024"/>
                </a:lnTo>
                <a:lnTo>
                  <a:pt x="526545" y="1346295"/>
                </a:lnTo>
                <a:lnTo>
                  <a:pt x="527924" y="1343198"/>
                </a:lnTo>
                <a:lnTo>
                  <a:pt x="524276" y="1337700"/>
                </a:lnTo>
                <a:lnTo>
                  <a:pt x="528010" y="1329313"/>
                </a:lnTo>
                <a:lnTo>
                  <a:pt x="531739" y="1334631"/>
                </a:lnTo>
                <a:lnTo>
                  <a:pt x="534497" y="1328436"/>
                </a:lnTo>
                <a:close/>
                <a:moveTo>
                  <a:pt x="959289" y="1326104"/>
                </a:moveTo>
                <a:lnTo>
                  <a:pt x="961645" y="1332192"/>
                </a:lnTo>
                <a:lnTo>
                  <a:pt x="958887" y="1338386"/>
                </a:lnTo>
                <a:lnTo>
                  <a:pt x="965334" y="1337600"/>
                </a:lnTo>
                <a:lnTo>
                  <a:pt x="961600" y="1345987"/>
                </a:lnTo>
                <a:lnTo>
                  <a:pt x="955073" y="1346955"/>
                </a:lnTo>
                <a:lnTo>
                  <a:pt x="953694" y="1350051"/>
                </a:lnTo>
                <a:lnTo>
                  <a:pt x="964889" y="1348642"/>
                </a:lnTo>
                <a:lnTo>
                  <a:pt x="961154" y="1357030"/>
                </a:lnTo>
                <a:lnTo>
                  <a:pt x="949879" y="1358619"/>
                </a:lnTo>
                <a:lnTo>
                  <a:pt x="947433" y="1364113"/>
                </a:lnTo>
                <a:lnTo>
                  <a:pt x="952381" y="1370894"/>
                </a:lnTo>
                <a:lnTo>
                  <a:pt x="964315" y="1368189"/>
                </a:lnTo>
                <a:lnTo>
                  <a:pt x="957517" y="1377921"/>
                </a:lnTo>
                <a:lnTo>
                  <a:pt x="962452" y="1384669"/>
                </a:lnTo>
                <a:lnTo>
                  <a:pt x="968547" y="1384187"/>
                </a:lnTo>
                <a:lnTo>
                  <a:pt x="973541" y="1374003"/>
                </a:lnTo>
                <a:lnTo>
                  <a:pt x="982728" y="1373028"/>
                </a:lnTo>
                <a:lnTo>
                  <a:pt x="977922" y="1383214"/>
                </a:lnTo>
                <a:lnTo>
                  <a:pt x="981288" y="1382897"/>
                </a:lnTo>
                <a:lnTo>
                  <a:pt x="984204" y="1377016"/>
                </a:lnTo>
                <a:lnTo>
                  <a:pt x="993413" y="1376052"/>
                </a:lnTo>
                <a:lnTo>
                  <a:pt x="990641" y="1381914"/>
                </a:lnTo>
                <a:lnTo>
                  <a:pt x="997424" y="1381224"/>
                </a:lnTo>
                <a:lnTo>
                  <a:pt x="1002517" y="1385305"/>
                </a:lnTo>
                <a:lnTo>
                  <a:pt x="998412" y="1390386"/>
                </a:lnTo>
                <a:lnTo>
                  <a:pt x="991639" y="1391055"/>
                </a:lnTo>
                <a:lnTo>
                  <a:pt x="995562" y="1396241"/>
                </a:lnTo>
                <a:lnTo>
                  <a:pt x="986395" y="1397171"/>
                </a:lnTo>
                <a:lnTo>
                  <a:pt x="982253" y="1392049"/>
                </a:lnTo>
                <a:lnTo>
                  <a:pt x="978888" y="1392366"/>
                </a:lnTo>
                <a:lnTo>
                  <a:pt x="985751" y="1401354"/>
                </a:lnTo>
                <a:lnTo>
                  <a:pt x="976576" y="1402307"/>
                </a:lnTo>
                <a:lnTo>
                  <a:pt x="969503" y="1393361"/>
                </a:lnTo>
                <a:lnTo>
                  <a:pt x="964179" y="1393753"/>
                </a:lnTo>
                <a:lnTo>
                  <a:pt x="960496" y="1402028"/>
                </a:lnTo>
                <a:lnTo>
                  <a:pt x="968528" y="1410642"/>
                </a:lnTo>
                <a:lnTo>
                  <a:pt x="957093" y="1409670"/>
                </a:lnTo>
                <a:lnTo>
                  <a:pt x="953510" y="1417718"/>
                </a:lnTo>
                <a:lnTo>
                  <a:pt x="956689" y="1422140"/>
                </a:lnTo>
                <a:lnTo>
                  <a:pt x="968060" y="1421432"/>
                </a:lnTo>
                <a:lnTo>
                  <a:pt x="973492" y="1428889"/>
                </a:lnTo>
                <a:lnTo>
                  <a:pt x="962230" y="1429781"/>
                </a:lnTo>
                <a:lnTo>
                  <a:pt x="964247" y="1432493"/>
                </a:lnTo>
                <a:lnTo>
                  <a:pt x="970824" y="1432143"/>
                </a:lnTo>
                <a:lnTo>
                  <a:pt x="976267" y="1439578"/>
                </a:lnTo>
                <a:lnTo>
                  <a:pt x="969797" y="1440111"/>
                </a:lnTo>
                <a:lnTo>
                  <a:pt x="973800" y="1445605"/>
                </a:lnTo>
                <a:lnTo>
                  <a:pt x="972804" y="1452042"/>
                </a:lnTo>
                <a:lnTo>
                  <a:pt x="966353" y="1451011"/>
                </a:lnTo>
                <a:lnTo>
                  <a:pt x="962327" y="1445508"/>
                </a:lnTo>
                <a:lnTo>
                  <a:pt x="959826" y="1451491"/>
                </a:lnTo>
                <a:lnTo>
                  <a:pt x="954370" y="1444023"/>
                </a:lnTo>
                <a:lnTo>
                  <a:pt x="956767" y="1437912"/>
                </a:lnTo>
                <a:lnTo>
                  <a:pt x="954782" y="1435187"/>
                </a:lnTo>
                <a:lnTo>
                  <a:pt x="950439" y="1445551"/>
                </a:lnTo>
                <a:lnTo>
                  <a:pt x="945007" y="1438094"/>
                </a:lnTo>
                <a:lnTo>
                  <a:pt x="949223" y="1427591"/>
                </a:lnTo>
                <a:lnTo>
                  <a:pt x="946171" y="1423307"/>
                </a:lnTo>
                <a:lnTo>
                  <a:pt x="937192" y="1424240"/>
                </a:lnTo>
                <a:lnTo>
                  <a:pt x="933770" y="1435394"/>
                </a:lnTo>
                <a:lnTo>
                  <a:pt x="928876" y="1425088"/>
                </a:lnTo>
                <a:lnTo>
                  <a:pt x="919874" y="1426011"/>
                </a:lnTo>
                <a:lnTo>
                  <a:pt x="917741" y="1430803"/>
                </a:lnTo>
                <a:lnTo>
                  <a:pt x="924115" y="1440224"/>
                </a:lnTo>
                <a:lnTo>
                  <a:pt x="920360" y="1448656"/>
                </a:lnTo>
                <a:lnTo>
                  <a:pt x="913926" y="1439371"/>
                </a:lnTo>
                <a:lnTo>
                  <a:pt x="912557" y="1442446"/>
                </a:lnTo>
                <a:lnTo>
                  <a:pt x="916206" y="1447945"/>
                </a:lnTo>
                <a:lnTo>
                  <a:pt x="912452" y="1456377"/>
                </a:lnTo>
                <a:lnTo>
                  <a:pt x="908732" y="1451037"/>
                </a:lnTo>
                <a:lnTo>
                  <a:pt x="905975" y="1457230"/>
                </a:lnTo>
                <a:lnTo>
                  <a:pt x="899883" y="1459530"/>
                </a:lnTo>
                <a:lnTo>
                  <a:pt x="897517" y="1453465"/>
                </a:lnTo>
                <a:lnTo>
                  <a:pt x="900275" y="1447271"/>
                </a:lnTo>
                <a:lnTo>
                  <a:pt x="893840" y="1448090"/>
                </a:lnTo>
                <a:lnTo>
                  <a:pt x="897595" y="1439658"/>
                </a:lnTo>
                <a:lnTo>
                  <a:pt x="904100" y="1438680"/>
                </a:lnTo>
                <a:lnTo>
                  <a:pt x="905468" y="1435606"/>
                </a:lnTo>
                <a:lnTo>
                  <a:pt x="894263" y="1437037"/>
                </a:lnTo>
                <a:lnTo>
                  <a:pt x="898017" y="1428604"/>
                </a:lnTo>
                <a:lnTo>
                  <a:pt x="909283" y="1427038"/>
                </a:lnTo>
                <a:lnTo>
                  <a:pt x="911608" y="1421816"/>
                </a:lnTo>
                <a:lnTo>
                  <a:pt x="906615" y="1415015"/>
                </a:lnTo>
                <a:lnTo>
                  <a:pt x="894769" y="1417704"/>
                </a:lnTo>
                <a:lnTo>
                  <a:pt x="901502" y="1407997"/>
                </a:lnTo>
                <a:lnTo>
                  <a:pt x="896318" y="1400895"/>
                </a:lnTo>
                <a:lnTo>
                  <a:pt x="890648" y="1401458"/>
                </a:lnTo>
                <a:lnTo>
                  <a:pt x="885621" y="1411653"/>
                </a:lnTo>
                <a:lnTo>
                  <a:pt x="876444" y="1412606"/>
                </a:lnTo>
                <a:lnTo>
                  <a:pt x="881250" y="1402421"/>
                </a:lnTo>
                <a:lnTo>
                  <a:pt x="877886" y="1402793"/>
                </a:lnTo>
                <a:lnTo>
                  <a:pt x="874948" y="1408663"/>
                </a:lnTo>
                <a:lnTo>
                  <a:pt x="865782" y="1409593"/>
                </a:lnTo>
                <a:lnTo>
                  <a:pt x="868544" y="1403753"/>
                </a:lnTo>
                <a:lnTo>
                  <a:pt x="861770" y="1404420"/>
                </a:lnTo>
                <a:lnTo>
                  <a:pt x="856678" y="1400339"/>
                </a:lnTo>
                <a:lnTo>
                  <a:pt x="860805" y="1395268"/>
                </a:lnTo>
                <a:lnTo>
                  <a:pt x="867533" y="1394580"/>
                </a:lnTo>
                <a:lnTo>
                  <a:pt x="863623" y="1389426"/>
                </a:lnTo>
                <a:lnTo>
                  <a:pt x="872800" y="1388473"/>
                </a:lnTo>
                <a:lnTo>
                  <a:pt x="876909" y="1393608"/>
                </a:lnTo>
                <a:lnTo>
                  <a:pt x="880285" y="1393269"/>
                </a:lnTo>
                <a:lnTo>
                  <a:pt x="873410" y="1384302"/>
                </a:lnTo>
                <a:lnTo>
                  <a:pt x="882619" y="1383338"/>
                </a:lnTo>
                <a:lnTo>
                  <a:pt x="889660" y="1392296"/>
                </a:lnTo>
                <a:lnTo>
                  <a:pt x="895946" y="1391628"/>
                </a:lnTo>
                <a:lnTo>
                  <a:pt x="899137" y="1384461"/>
                </a:lnTo>
                <a:lnTo>
                  <a:pt x="890511" y="1375230"/>
                </a:lnTo>
                <a:lnTo>
                  <a:pt x="902790" y="1376254"/>
                </a:lnTo>
                <a:lnTo>
                  <a:pt x="906283" y="1368410"/>
                </a:lnTo>
                <a:lnTo>
                  <a:pt x="902472" y="1363517"/>
                </a:lnTo>
                <a:lnTo>
                  <a:pt x="891137" y="1364267"/>
                </a:lnTo>
                <a:lnTo>
                  <a:pt x="885660" y="1356790"/>
                </a:lnTo>
                <a:lnTo>
                  <a:pt x="896933" y="1355877"/>
                </a:lnTo>
                <a:lnTo>
                  <a:pt x="894916" y="1353164"/>
                </a:lnTo>
                <a:lnTo>
                  <a:pt x="888360" y="1353523"/>
                </a:lnTo>
                <a:lnTo>
                  <a:pt x="882928" y="1346066"/>
                </a:lnTo>
                <a:lnTo>
                  <a:pt x="889375" y="1345523"/>
                </a:lnTo>
                <a:lnTo>
                  <a:pt x="885395" y="1340040"/>
                </a:lnTo>
                <a:lnTo>
                  <a:pt x="886390" y="1333604"/>
                </a:lnTo>
                <a:lnTo>
                  <a:pt x="892855" y="1334665"/>
                </a:lnTo>
                <a:lnTo>
                  <a:pt x="896868" y="1340137"/>
                </a:lnTo>
                <a:lnTo>
                  <a:pt x="899360" y="1334176"/>
                </a:lnTo>
                <a:lnTo>
                  <a:pt x="904781" y="1341655"/>
                </a:lnTo>
                <a:lnTo>
                  <a:pt x="902396" y="1347745"/>
                </a:lnTo>
                <a:lnTo>
                  <a:pt x="904425" y="1350491"/>
                </a:lnTo>
                <a:lnTo>
                  <a:pt x="908733" y="1340084"/>
                </a:lnTo>
                <a:lnTo>
                  <a:pt x="914156" y="1347564"/>
                </a:lnTo>
                <a:lnTo>
                  <a:pt x="909952" y="1358098"/>
                </a:lnTo>
                <a:lnTo>
                  <a:pt x="913977" y="1363303"/>
                </a:lnTo>
                <a:lnTo>
                  <a:pt x="921597" y="1362497"/>
                </a:lnTo>
                <a:lnTo>
                  <a:pt x="925323" y="1350476"/>
                </a:lnTo>
                <a:lnTo>
                  <a:pt x="930588" y="1361597"/>
                </a:lnTo>
                <a:lnTo>
                  <a:pt x="938827" y="1360742"/>
                </a:lnTo>
                <a:lnTo>
                  <a:pt x="941443" y="1354864"/>
                </a:lnTo>
                <a:lnTo>
                  <a:pt x="935057" y="1345411"/>
                </a:lnTo>
                <a:lnTo>
                  <a:pt x="938792" y="1337023"/>
                </a:lnTo>
                <a:lnTo>
                  <a:pt x="945259" y="1346296"/>
                </a:lnTo>
                <a:lnTo>
                  <a:pt x="946638" y="1343198"/>
                </a:lnTo>
                <a:lnTo>
                  <a:pt x="942989" y="1337700"/>
                </a:lnTo>
                <a:lnTo>
                  <a:pt x="946723" y="1329313"/>
                </a:lnTo>
                <a:lnTo>
                  <a:pt x="950453" y="1334631"/>
                </a:lnTo>
                <a:lnTo>
                  <a:pt x="953210" y="1328437"/>
                </a:lnTo>
                <a:close/>
                <a:moveTo>
                  <a:pt x="810750" y="1241172"/>
                </a:moveTo>
                <a:lnTo>
                  <a:pt x="825494" y="1251495"/>
                </a:lnTo>
                <a:lnTo>
                  <a:pt x="742899" y="1369454"/>
                </a:lnTo>
                <a:lnTo>
                  <a:pt x="728155" y="1359130"/>
                </a:lnTo>
                <a:close/>
                <a:moveTo>
                  <a:pt x="392036" y="1241172"/>
                </a:moveTo>
                <a:lnTo>
                  <a:pt x="406781" y="1251496"/>
                </a:lnTo>
                <a:lnTo>
                  <a:pt x="324186" y="1369454"/>
                </a:lnTo>
                <a:lnTo>
                  <a:pt x="309441" y="1359130"/>
                </a:lnTo>
                <a:close/>
                <a:moveTo>
                  <a:pt x="1229462" y="1241171"/>
                </a:moveTo>
                <a:lnTo>
                  <a:pt x="1244207" y="1251496"/>
                </a:lnTo>
                <a:lnTo>
                  <a:pt x="1161612" y="1369454"/>
                </a:lnTo>
                <a:lnTo>
                  <a:pt x="1146868" y="1359130"/>
                </a:lnTo>
                <a:close/>
                <a:moveTo>
                  <a:pt x="1058675" y="1230136"/>
                </a:moveTo>
                <a:lnTo>
                  <a:pt x="1050876" y="1230917"/>
                </a:lnTo>
                <a:lnTo>
                  <a:pt x="1047192" y="1239190"/>
                </a:lnTo>
                <a:lnTo>
                  <a:pt x="1063937" y="1237490"/>
                </a:lnTo>
                <a:close/>
                <a:moveTo>
                  <a:pt x="639962" y="1230136"/>
                </a:moveTo>
                <a:lnTo>
                  <a:pt x="632163" y="1230917"/>
                </a:lnTo>
                <a:lnTo>
                  <a:pt x="628479" y="1239190"/>
                </a:lnTo>
                <a:lnTo>
                  <a:pt x="645223" y="1237490"/>
                </a:lnTo>
                <a:close/>
                <a:moveTo>
                  <a:pt x="1477388" y="1230136"/>
                </a:moveTo>
                <a:lnTo>
                  <a:pt x="1469588" y="1230916"/>
                </a:lnTo>
                <a:lnTo>
                  <a:pt x="1465906" y="1239190"/>
                </a:lnTo>
                <a:lnTo>
                  <a:pt x="1482650" y="1237490"/>
                </a:lnTo>
                <a:close/>
                <a:moveTo>
                  <a:pt x="1038373" y="1220962"/>
                </a:moveTo>
                <a:lnTo>
                  <a:pt x="1029316" y="1221887"/>
                </a:lnTo>
                <a:lnTo>
                  <a:pt x="1038906" y="1235041"/>
                </a:lnTo>
                <a:lnTo>
                  <a:pt x="1042600" y="1226744"/>
                </a:lnTo>
                <a:close/>
                <a:moveTo>
                  <a:pt x="619659" y="1220962"/>
                </a:moveTo>
                <a:lnTo>
                  <a:pt x="610603" y="1221887"/>
                </a:lnTo>
                <a:lnTo>
                  <a:pt x="620192" y="1235041"/>
                </a:lnTo>
                <a:lnTo>
                  <a:pt x="623886" y="1226744"/>
                </a:lnTo>
                <a:close/>
                <a:moveTo>
                  <a:pt x="1457085" y="1220962"/>
                </a:moveTo>
                <a:lnTo>
                  <a:pt x="1448029" y="1221886"/>
                </a:lnTo>
                <a:lnTo>
                  <a:pt x="1457618" y="1235040"/>
                </a:lnTo>
                <a:lnTo>
                  <a:pt x="1461312" y="1226744"/>
                </a:lnTo>
                <a:close/>
                <a:moveTo>
                  <a:pt x="1078065" y="1216530"/>
                </a:moveTo>
                <a:lnTo>
                  <a:pt x="1069133" y="1217239"/>
                </a:lnTo>
                <a:lnTo>
                  <a:pt x="1065942" y="1224405"/>
                </a:lnTo>
                <a:lnTo>
                  <a:pt x="1071251" y="1231835"/>
                </a:lnTo>
                <a:close/>
                <a:moveTo>
                  <a:pt x="1496778" y="1216530"/>
                </a:moveTo>
                <a:lnTo>
                  <a:pt x="1487846" y="1217239"/>
                </a:lnTo>
                <a:lnTo>
                  <a:pt x="1484655" y="1224405"/>
                </a:lnTo>
                <a:lnTo>
                  <a:pt x="1489964" y="1231834"/>
                </a:lnTo>
                <a:close/>
                <a:moveTo>
                  <a:pt x="659352" y="1216529"/>
                </a:moveTo>
                <a:lnTo>
                  <a:pt x="650420" y="1217239"/>
                </a:lnTo>
                <a:lnTo>
                  <a:pt x="647229" y="1224405"/>
                </a:lnTo>
                <a:lnTo>
                  <a:pt x="652538" y="1231835"/>
                </a:lnTo>
                <a:close/>
                <a:moveTo>
                  <a:pt x="1475201" y="1207844"/>
                </a:moveTo>
                <a:lnTo>
                  <a:pt x="1471925" y="1208201"/>
                </a:lnTo>
                <a:lnTo>
                  <a:pt x="1467049" y="1208684"/>
                </a:lnTo>
                <a:lnTo>
                  <a:pt x="1463718" y="1216167"/>
                </a:lnTo>
                <a:lnTo>
                  <a:pt x="1466140" y="1219493"/>
                </a:lnTo>
                <a:lnTo>
                  <a:pt x="1468548" y="1222787"/>
                </a:lnTo>
                <a:lnTo>
                  <a:pt x="1472652" y="1222393"/>
                </a:lnTo>
                <a:lnTo>
                  <a:pt x="1476722" y="1221957"/>
                </a:lnTo>
                <a:lnTo>
                  <a:pt x="1480053" y="1214474"/>
                </a:lnTo>
                <a:close/>
                <a:moveTo>
                  <a:pt x="1056488" y="1207844"/>
                </a:moveTo>
                <a:lnTo>
                  <a:pt x="1053213" y="1208200"/>
                </a:lnTo>
                <a:lnTo>
                  <a:pt x="1048337" y="1208684"/>
                </a:lnTo>
                <a:lnTo>
                  <a:pt x="1045005" y="1216167"/>
                </a:lnTo>
                <a:lnTo>
                  <a:pt x="1047426" y="1219493"/>
                </a:lnTo>
                <a:lnTo>
                  <a:pt x="1049835" y="1222787"/>
                </a:lnTo>
                <a:lnTo>
                  <a:pt x="1053939" y="1222393"/>
                </a:lnTo>
                <a:lnTo>
                  <a:pt x="1058008" y="1221956"/>
                </a:lnTo>
                <a:lnTo>
                  <a:pt x="1061340" y="1214473"/>
                </a:lnTo>
                <a:close/>
                <a:moveTo>
                  <a:pt x="637774" y="1207844"/>
                </a:moveTo>
                <a:lnTo>
                  <a:pt x="634500" y="1208200"/>
                </a:lnTo>
                <a:lnTo>
                  <a:pt x="629624" y="1208684"/>
                </a:lnTo>
                <a:lnTo>
                  <a:pt x="626292" y="1216167"/>
                </a:lnTo>
                <a:lnTo>
                  <a:pt x="628713" y="1219493"/>
                </a:lnTo>
                <a:lnTo>
                  <a:pt x="631121" y="1222787"/>
                </a:lnTo>
                <a:lnTo>
                  <a:pt x="635226" y="1222394"/>
                </a:lnTo>
                <a:lnTo>
                  <a:pt x="639296" y="1221957"/>
                </a:lnTo>
                <a:lnTo>
                  <a:pt x="642628" y="1214473"/>
                </a:lnTo>
                <a:close/>
                <a:moveTo>
                  <a:pt x="1454180" y="1197970"/>
                </a:moveTo>
                <a:lnTo>
                  <a:pt x="1447648" y="1212642"/>
                </a:lnTo>
                <a:lnTo>
                  <a:pt x="1456736" y="1211704"/>
                </a:lnTo>
                <a:lnTo>
                  <a:pt x="1459695" y="1205057"/>
                </a:lnTo>
                <a:close/>
                <a:moveTo>
                  <a:pt x="1035467" y="1197970"/>
                </a:moveTo>
                <a:lnTo>
                  <a:pt x="1028934" y="1212641"/>
                </a:lnTo>
                <a:lnTo>
                  <a:pt x="1038023" y="1211704"/>
                </a:lnTo>
                <a:lnTo>
                  <a:pt x="1040982" y="1205057"/>
                </a:lnTo>
                <a:close/>
                <a:moveTo>
                  <a:pt x="616753" y="1197970"/>
                </a:moveTo>
                <a:lnTo>
                  <a:pt x="610221" y="1212641"/>
                </a:lnTo>
                <a:lnTo>
                  <a:pt x="619310" y="1211704"/>
                </a:lnTo>
                <a:lnTo>
                  <a:pt x="622269" y="1205058"/>
                </a:lnTo>
                <a:close/>
                <a:moveTo>
                  <a:pt x="1066910" y="1194904"/>
                </a:moveTo>
                <a:lnTo>
                  <a:pt x="1063216" y="1203200"/>
                </a:lnTo>
                <a:lnTo>
                  <a:pt x="1066830" y="1208169"/>
                </a:lnTo>
                <a:lnTo>
                  <a:pt x="1076049" y="1207424"/>
                </a:lnTo>
                <a:close/>
                <a:moveTo>
                  <a:pt x="648197" y="1194904"/>
                </a:moveTo>
                <a:lnTo>
                  <a:pt x="644503" y="1203200"/>
                </a:lnTo>
                <a:lnTo>
                  <a:pt x="648117" y="1208169"/>
                </a:lnTo>
                <a:lnTo>
                  <a:pt x="657336" y="1207424"/>
                </a:lnTo>
                <a:close/>
                <a:moveTo>
                  <a:pt x="1485623" y="1194903"/>
                </a:moveTo>
                <a:lnTo>
                  <a:pt x="1481929" y="1203200"/>
                </a:lnTo>
                <a:lnTo>
                  <a:pt x="1485543" y="1208169"/>
                </a:lnTo>
                <a:lnTo>
                  <a:pt x="1494763" y="1207424"/>
                </a:lnTo>
                <a:close/>
                <a:moveTo>
                  <a:pt x="639591" y="1191533"/>
                </a:moveTo>
                <a:lnTo>
                  <a:pt x="624656" y="1193063"/>
                </a:lnTo>
                <a:lnTo>
                  <a:pt x="630282" y="1200390"/>
                </a:lnTo>
                <a:lnTo>
                  <a:pt x="634506" y="1199969"/>
                </a:lnTo>
                <a:lnTo>
                  <a:pt x="635897" y="1199830"/>
                </a:lnTo>
                <a:close/>
                <a:moveTo>
                  <a:pt x="1477017" y="1191532"/>
                </a:moveTo>
                <a:lnTo>
                  <a:pt x="1462081" y="1193064"/>
                </a:lnTo>
                <a:lnTo>
                  <a:pt x="1467708" y="1200390"/>
                </a:lnTo>
                <a:lnTo>
                  <a:pt x="1471933" y="1199969"/>
                </a:lnTo>
                <a:lnTo>
                  <a:pt x="1473323" y="1199829"/>
                </a:lnTo>
                <a:close/>
                <a:moveTo>
                  <a:pt x="1058303" y="1191532"/>
                </a:moveTo>
                <a:lnTo>
                  <a:pt x="1043369" y="1193063"/>
                </a:lnTo>
                <a:lnTo>
                  <a:pt x="1048994" y="1200390"/>
                </a:lnTo>
                <a:lnTo>
                  <a:pt x="1053220" y="1199969"/>
                </a:lnTo>
                <a:lnTo>
                  <a:pt x="1054609" y="1199829"/>
                </a:lnTo>
                <a:close/>
                <a:moveTo>
                  <a:pt x="1082681" y="1148101"/>
                </a:moveTo>
                <a:lnTo>
                  <a:pt x="1085037" y="1154189"/>
                </a:lnTo>
                <a:lnTo>
                  <a:pt x="1082280" y="1160383"/>
                </a:lnTo>
                <a:lnTo>
                  <a:pt x="1088727" y="1159597"/>
                </a:lnTo>
                <a:lnTo>
                  <a:pt x="1084992" y="1167984"/>
                </a:lnTo>
                <a:lnTo>
                  <a:pt x="1078465" y="1168951"/>
                </a:lnTo>
                <a:lnTo>
                  <a:pt x="1077086" y="1172048"/>
                </a:lnTo>
                <a:lnTo>
                  <a:pt x="1088281" y="1170640"/>
                </a:lnTo>
                <a:lnTo>
                  <a:pt x="1084547" y="1179028"/>
                </a:lnTo>
                <a:lnTo>
                  <a:pt x="1073271" y="1180617"/>
                </a:lnTo>
                <a:lnTo>
                  <a:pt x="1070825" y="1186109"/>
                </a:lnTo>
                <a:lnTo>
                  <a:pt x="1075773" y="1192890"/>
                </a:lnTo>
                <a:lnTo>
                  <a:pt x="1087708" y="1190187"/>
                </a:lnTo>
                <a:lnTo>
                  <a:pt x="1080909" y="1199918"/>
                </a:lnTo>
                <a:lnTo>
                  <a:pt x="1085844" y="1206666"/>
                </a:lnTo>
                <a:lnTo>
                  <a:pt x="1091939" y="1206183"/>
                </a:lnTo>
                <a:lnTo>
                  <a:pt x="1096934" y="1196000"/>
                </a:lnTo>
                <a:lnTo>
                  <a:pt x="1106121" y="1195025"/>
                </a:lnTo>
                <a:lnTo>
                  <a:pt x="1101314" y="1205210"/>
                </a:lnTo>
                <a:lnTo>
                  <a:pt x="1104680" y="1204895"/>
                </a:lnTo>
                <a:lnTo>
                  <a:pt x="1107596" y="1199013"/>
                </a:lnTo>
                <a:lnTo>
                  <a:pt x="1116806" y="1198048"/>
                </a:lnTo>
                <a:lnTo>
                  <a:pt x="1114033" y="1203911"/>
                </a:lnTo>
                <a:lnTo>
                  <a:pt x="1120817" y="1203220"/>
                </a:lnTo>
                <a:lnTo>
                  <a:pt x="1125909" y="1207303"/>
                </a:lnTo>
                <a:lnTo>
                  <a:pt x="1121804" y="1212383"/>
                </a:lnTo>
                <a:lnTo>
                  <a:pt x="1115030" y="1213051"/>
                </a:lnTo>
                <a:lnTo>
                  <a:pt x="1118953" y="1218237"/>
                </a:lnTo>
                <a:lnTo>
                  <a:pt x="1109787" y="1219167"/>
                </a:lnTo>
                <a:lnTo>
                  <a:pt x="1105645" y="1214046"/>
                </a:lnTo>
                <a:lnTo>
                  <a:pt x="1102280" y="1214362"/>
                </a:lnTo>
                <a:lnTo>
                  <a:pt x="1109144" y="1223351"/>
                </a:lnTo>
                <a:lnTo>
                  <a:pt x="1099967" y="1224303"/>
                </a:lnTo>
                <a:lnTo>
                  <a:pt x="1092894" y="1215358"/>
                </a:lnTo>
                <a:lnTo>
                  <a:pt x="1087571" y="1215751"/>
                </a:lnTo>
                <a:lnTo>
                  <a:pt x="1083887" y="1224025"/>
                </a:lnTo>
                <a:lnTo>
                  <a:pt x="1091921" y="1232640"/>
                </a:lnTo>
                <a:lnTo>
                  <a:pt x="1080485" y="1231666"/>
                </a:lnTo>
                <a:lnTo>
                  <a:pt x="1076902" y="1239714"/>
                </a:lnTo>
                <a:lnTo>
                  <a:pt x="1080081" y="1244136"/>
                </a:lnTo>
                <a:lnTo>
                  <a:pt x="1091452" y="1243429"/>
                </a:lnTo>
                <a:lnTo>
                  <a:pt x="1096885" y="1250886"/>
                </a:lnTo>
                <a:lnTo>
                  <a:pt x="1085622" y="1251777"/>
                </a:lnTo>
                <a:lnTo>
                  <a:pt x="1087638" y="1254490"/>
                </a:lnTo>
                <a:lnTo>
                  <a:pt x="1094216" y="1254141"/>
                </a:lnTo>
                <a:lnTo>
                  <a:pt x="1099658" y="1261575"/>
                </a:lnTo>
                <a:lnTo>
                  <a:pt x="1093189" y="1262107"/>
                </a:lnTo>
                <a:lnTo>
                  <a:pt x="1097193" y="1267601"/>
                </a:lnTo>
                <a:lnTo>
                  <a:pt x="1096196" y="1274038"/>
                </a:lnTo>
                <a:lnTo>
                  <a:pt x="1089745" y="1273008"/>
                </a:lnTo>
                <a:lnTo>
                  <a:pt x="1085719" y="1267505"/>
                </a:lnTo>
                <a:lnTo>
                  <a:pt x="1083218" y="1273488"/>
                </a:lnTo>
                <a:lnTo>
                  <a:pt x="1077763" y="1266021"/>
                </a:lnTo>
                <a:lnTo>
                  <a:pt x="1080159" y="1259909"/>
                </a:lnTo>
                <a:lnTo>
                  <a:pt x="1078175" y="1257184"/>
                </a:lnTo>
                <a:lnTo>
                  <a:pt x="1073831" y="1267548"/>
                </a:lnTo>
                <a:lnTo>
                  <a:pt x="1068398" y="1260091"/>
                </a:lnTo>
                <a:lnTo>
                  <a:pt x="1072614" y="1249588"/>
                </a:lnTo>
                <a:lnTo>
                  <a:pt x="1069562" y="1245304"/>
                </a:lnTo>
                <a:lnTo>
                  <a:pt x="1060584" y="1246237"/>
                </a:lnTo>
                <a:lnTo>
                  <a:pt x="1057163" y="1257391"/>
                </a:lnTo>
                <a:lnTo>
                  <a:pt x="1052267" y="1247085"/>
                </a:lnTo>
                <a:lnTo>
                  <a:pt x="1043267" y="1248007"/>
                </a:lnTo>
                <a:lnTo>
                  <a:pt x="1041133" y="1252800"/>
                </a:lnTo>
                <a:lnTo>
                  <a:pt x="1047507" y="1262220"/>
                </a:lnTo>
                <a:lnTo>
                  <a:pt x="1043753" y="1270652"/>
                </a:lnTo>
                <a:lnTo>
                  <a:pt x="1037318" y="1261368"/>
                </a:lnTo>
                <a:lnTo>
                  <a:pt x="1035949" y="1264442"/>
                </a:lnTo>
                <a:lnTo>
                  <a:pt x="1039598" y="1269941"/>
                </a:lnTo>
                <a:lnTo>
                  <a:pt x="1035844" y="1278373"/>
                </a:lnTo>
                <a:lnTo>
                  <a:pt x="1032125" y="1273033"/>
                </a:lnTo>
                <a:lnTo>
                  <a:pt x="1029366" y="1279227"/>
                </a:lnTo>
                <a:lnTo>
                  <a:pt x="1023276" y="1281527"/>
                </a:lnTo>
                <a:lnTo>
                  <a:pt x="1020908" y="1275462"/>
                </a:lnTo>
                <a:lnTo>
                  <a:pt x="1023666" y="1269268"/>
                </a:lnTo>
                <a:lnTo>
                  <a:pt x="1017232" y="1270086"/>
                </a:lnTo>
                <a:lnTo>
                  <a:pt x="1020986" y="1261655"/>
                </a:lnTo>
                <a:lnTo>
                  <a:pt x="1027491" y="1260677"/>
                </a:lnTo>
                <a:lnTo>
                  <a:pt x="1028860" y="1257602"/>
                </a:lnTo>
                <a:lnTo>
                  <a:pt x="1017655" y="1259034"/>
                </a:lnTo>
                <a:lnTo>
                  <a:pt x="1021409" y="1250601"/>
                </a:lnTo>
                <a:lnTo>
                  <a:pt x="1032674" y="1249034"/>
                </a:lnTo>
                <a:lnTo>
                  <a:pt x="1035000" y="1243812"/>
                </a:lnTo>
                <a:lnTo>
                  <a:pt x="1030007" y="1237011"/>
                </a:lnTo>
                <a:lnTo>
                  <a:pt x="1018160" y="1239700"/>
                </a:lnTo>
                <a:lnTo>
                  <a:pt x="1024893" y="1229994"/>
                </a:lnTo>
                <a:lnTo>
                  <a:pt x="1019710" y="1222891"/>
                </a:lnTo>
                <a:lnTo>
                  <a:pt x="1014040" y="1223455"/>
                </a:lnTo>
                <a:lnTo>
                  <a:pt x="1009013" y="1233651"/>
                </a:lnTo>
                <a:lnTo>
                  <a:pt x="999836" y="1234603"/>
                </a:lnTo>
                <a:lnTo>
                  <a:pt x="1004641" y="1224417"/>
                </a:lnTo>
                <a:lnTo>
                  <a:pt x="1001279" y="1224790"/>
                </a:lnTo>
                <a:lnTo>
                  <a:pt x="998339" y="1230660"/>
                </a:lnTo>
                <a:lnTo>
                  <a:pt x="989173" y="1231589"/>
                </a:lnTo>
                <a:lnTo>
                  <a:pt x="991936" y="1225750"/>
                </a:lnTo>
                <a:lnTo>
                  <a:pt x="985163" y="1226417"/>
                </a:lnTo>
                <a:lnTo>
                  <a:pt x="980070" y="1222335"/>
                </a:lnTo>
                <a:lnTo>
                  <a:pt x="984197" y="1217266"/>
                </a:lnTo>
                <a:lnTo>
                  <a:pt x="990926" y="1216578"/>
                </a:lnTo>
                <a:lnTo>
                  <a:pt x="987015" y="1211423"/>
                </a:lnTo>
                <a:lnTo>
                  <a:pt x="996192" y="1210471"/>
                </a:lnTo>
                <a:lnTo>
                  <a:pt x="1000301" y="1215605"/>
                </a:lnTo>
                <a:lnTo>
                  <a:pt x="1003676" y="1215266"/>
                </a:lnTo>
                <a:lnTo>
                  <a:pt x="996802" y="1206299"/>
                </a:lnTo>
                <a:lnTo>
                  <a:pt x="1006012" y="1205334"/>
                </a:lnTo>
                <a:lnTo>
                  <a:pt x="1013051" y="1214293"/>
                </a:lnTo>
                <a:lnTo>
                  <a:pt x="1019338" y="1213624"/>
                </a:lnTo>
                <a:lnTo>
                  <a:pt x="1022528" y="1206458"/>
                </a:lnTo>
                <a:lnTo>
                  <a:pt x="1013903" y="1197227"/>
                </a:lnTo>
                <a:lnTo>
                  <a:pt x="1026182" y="1198252"/>
                </a:lnTo>
                <a:lnTo>
                  <a:pt x="1029675" y="1190407"/>
                </a:lnTo>
                <a:lnTo>
                  <a:pt x="1025865" y="1185514"/>
                </a:lnTo>
                <a:lnTo>
                  <a:pt x="1014530" y="1186264"/>
                </a:lnTo>
                <a:lnTo>
                  <a:pt x="1009052" y="1178787"/>
                </a:lnTo>
                <a:lnTo>
                  <a:pt x="1020324" y="1177873"/>
                </a:lnTo>
                <a:lnTo>
                  <a:pt x="1018307" y="1175161"/>
                </a:lnTo>
                <a:lnTo>
                  <a:pt x="1011753" y="1175520"/>
                </a:lnTo>
                <a:lnTo>
                  <a:pt x="1006321" y="1168063"/>
                </a:lnTo>
                <a:lnTo>
                  <a:pt x="1012767" y="1167520"/>
                </a:lnTo>
                <a:lnTo>
                  <a:pt x="1008786" y="1162036"/>
                </a:lnTo>
                <a:lnTo>
                  <a:pt x="1009782" y="1155600"/>
                </a:lnTo>
                <a:lnTo>
                  <a:pt x="1016247" y="1156663"/>
                </a:lnTo>
                <a:lnTo>
                  <a:pt x="1020259" y="1162134"/>
                </a:lnTo>
                <a:lnTo>
                  <a:pt x="1022751" y="1156173"/>
                </a:lnTo>
                <a:lnTo>
                  <a:pt x="1028173" y="1163653"/>
                </a:lnTo>
                <a:lnTo>
                  <a:pt x="1025788" y="1169741"/>
                </a:lnTo>
                <a:lnTo>
                  <a:pt x="1027817" y="1172487"/>
                </a:lnTo>
                <a:lnTo>
                  <a:pt x="1032125" y="1162080"/>
                </a:lnTo>
                <a:lnTo>
                  <a:pt x="1037548" y="1169560"/>
                </a:lnTo>
                <a:lnTo>
                  <a:pt x="1033344" y="1180095"/>
                </a:lnTo>
                <a:lnTo>
                  <a:pt x="1037368" y="1185299"/>
                </a:lnTo>
                <a:lnTo>
                  <a:pt x="1044989" y="1184494"/>
                </a:lnTo>
                <a:lnTo>
                  <a:pt x="1048715" y="1172473"/>
                </a:lnTo>
                <a:lnTo>
                  <a:pt x="1053980" y="1183594"/>
                </a:lnTo>
                <a:lnTo>
                  <a:pt x="1062219" y="1182739"/>
                </a:lnTo>
                <a:lnTo>
                  <a:pt x="1064836" y="1176861"/>
                </a:lnTo>
                <a:lnTo>
                  <a:pt x="1058449" y="1167407"/>
                </a:lnTo>
                <a:lnTo>
                  <a:pt x="1062184" y="1159021"/>
                </a:lnTo>
                <a:lnTo>
                  <a:pt x="1068650" y="1168292"/>
                </a:lnTo>
                <a:lnTo>
                  <a:pt x="1070030" y="1165196"/>
                </a:lnTo>
                <a:lnTo>
                  <a:pt x="1066381" y="1159697"/>
                </a:lnTo>
                <a:lnTo>
                  <a:pt x="1070115" y="1151310"/>
                </a:lnTo>
                <a:lnTo>
                  <a:pt x="1073845" y="1156627"/>
                </a:lnTo>
                <a:lnTo>
                  <a:pt x="1076602" y="1150433"/>
                </a:lnTo>
                <a:close/>
                <a:moveTo>
                  <a:pt x="663967" y="1148101"/>
                </a:moveTo>
                <a:lnTo>
                  <a:pt x="666324" y="1154189"/>
                </a:lnTo>
                <a:lnTo>
                  <a:pt x="663566" y="1160383"/>
                </a:lnTo>
                <a:lnTo>
                  <a:pt x="670014" y="1159596"/>
                </a:lnTo>
                <a:lnTo>
                  <a:pt x="666279" y="1167984"/>
                </a:lnTo>
                <a:lnTo>
                  <a:pt x="659752" y="1168951"/>
                </a:lnTo>
                <a:lnTo>
                  <a:pt x="658373" y="1172048"/>
                </a:lnTo>
                <a:lnTo>
                  <a:pt x="669568" y="1170639"/>
                </a:lnTo>
                <a:lnTo>
                  <a:pt x="665833" y="1179027"/>
                </a:lnTo>
                <a:lnTo>
                  <a:pt x="654558" y="1180616"/>
                </a:lnTo>
                <a:lnTo>
                  <a:pt x="652112" y="1186109"/>
                </a:lnTo>
                <a:lnTo>
                  <a:pt x="657060" y="1192890"/>
                </a:lnTo>
                <a:lnTo>
                  <a:pt x="668995" y="1190186"/>
                </a:lnTo>
                <a:lnTo>
                  <a:pt x="662196" y="1199918"/>
                </a:lnTo>
                <a:lnTo>
                  <a:pt x="667132" y="1206665"/>
                </a:lnTo>
                <a:lnTo>
                  <a:pt x="673227" y="1206183"/>
                </a:lnTo>
                <a:lnTo>
                  <a:pt x="678220" y="1196000"/>
                </a:lnTo>
                <a:lnTo>
                  <a:pt x="687407" y="1195025"/>
                </a:lnTo>
                <a:lnTo>
                  <a:pt x="682602" y="1205211"/>
                </a:lnTo>
                <a:lnTo>
                  <a:pt x="685967" y="1204894"/>
                </a:lnTo>
                <a:lnTo>
                  <a:pt x="688883" y="1199014"/>
                </a:lnTo>
                <a:lnTo>
                  <a:pt x="698092" y="1198048"/>
                </a:lnTo>
                <a:lnTo>
                  <a:pt x="695319" y="1203911"/>
                </a:lnTo>
                <a:lnTo>
                  <a:pt x="702103" y="1203220"/>
                </a:lnTo>
                <a:lnTo>
                  <a:pt x="707196" y="1207302"/>
                </a:lnTo>
                <a:lnTo>
                  <a:pt x="703091" y="1212383"/>
                </a:lnTo>
                <a:lnTo>
                  <a:pt x="696317" y="1213051"/>
                </a:lnTo>
                <a:lnTo>
                  <a:pt x="700241" y="1218238"/>
                </a:lnTo>
                <a:lnTo>
                  <a:pt x="691074" y="1219167"/>
                </a:lnTo>
                <a:lnTo>
                  <a:pt x="686932" y="1214046"/>
                </a:lnTo>
                <a:lnTo>
                  <a:pt x="683567" y="1214362"/>
                </a:lnTo>
                <a:lnTo>
                  <a:pt x="690431" y="1223351"/>
                </a:lnTo>
                <a:lnTo>
                  <a:pt x="681254" y="1224303"/>
                </a:lnTo>
                <a:lnTo>
                  <a:pt x="674182" y="1215358"/>
                </a:lnTo>
                <a:lnTo>
                  <a:pt x="668858" y="1215750"/>
                </a:lnTo>
                <a:lnTo>
                  <a:pt x="665174" y="1224025"/>
                </a:lnTo>
                <a:lnTo>
                  <a:pt x="673207" y="1232640"/>
                </a:lnTo>
                <a:lnTo>
                  <a:pt x="661772" y="1231667"/>
                </a:lnTo>
                <a:lnTo>
                  <a:pt x="658189" y="1239714"/>
                </a:lnTo>
                <a:lnTo>
                  <a:pt x="661369" y="1244137"/>
                </a:lnTo>
                <a:lnTo>
                  <a:pt x="672739" y="1243429"/>
                </a:lnTo>
                <a:lnTo>
                  <a:pt x="678171" y="1250886"/>
                </a:lnTo>
                <a:lnTo>
                  <a:pt x="666908" y="1251777"/>
                </a:lnTo>
                <a:lnTo>
                  <a:pt x="668926" y="1254490"/>
                </a:lnTo>
                <a:lnTo>
                  <a:pt x="675503" y="1254141"/>
                </a:lnTo>
                <a:lnTo>
                  <a:pt x="680946" y="1261575"/>
                </a:lnTo>
                <a:lnTo>
                  <a:pt x="674476" y="1262108"/>
                </a:lnTo>
                <a:lnTo>
                  <a:pt x="678479" y="1267601"/>
                </a:lnTo>
                <a:lnTo>
                  <a:pt x="677483" y="1274038"/>
                </a:lnTo>
                <a:lnTo>
                  <a:pt x="671032" y="1273009"/>
                </a:lnTo>
                <a:lnTo>
                  <a:pt x="667006" y="1267505"/>
                </a:lnTo>
                <a:lnTo>
                  <a:pt x="664504" y="1273488"/>
                </a:lnTo>
                <a:lnTo>
                  <a:pt x="659049" y="1266021"/>
                </a:lnTo>
                <a:lnTo>
                  <a:pt x="661445" y="1259909"/>
                </a:lnTo>
                <a:lnTo>
                  <a:pt x="659461" y="1257184"/>
                </a:lnTo>
                <a:lnTo>
                  <a:pt x="655118" y="1267548"/>
                </a:lnTo>
                <a:lnTo>
                  <a:pt x="649686" y="1260091"/>
                </a:lnTo>
                <a:lnTo>
                  <a:pt x="653901" y="1249588"/>
                </a:lnTo>
                <a:lnTo>
                  <a:pt x="650850" y="1245304"/>
                </a:lnTo>
                <a:lnTo>
                  <a:pt x="641871" y="1246237"/>
                </a:lnTo>
                <a:lnTo>
                  <a:pt x="638450" y="1257391"/>
                </a:lnTo>
                <a:lnTo>
                  <a:pt x="633554" y="1247085"/>
                </a:lnTo>
                <a:lnTo>
                  <a:pt x="624554" y="1248007"/>
                </a:lnTo>
                <a:lnTo>
                  <a:pt x="622420" y="1252800"/>
                </a:lnTo>
                <a:lnTo>
                  <a:pt x="628793" y="1262220"/>
                </a:lnTo>
                <a:lnTo>
                  <a:pt x="625040" y="1270652"/>
                </a:lnTo>
                <a:lnTo>
                  <a:pt x="618605" y="1261369"/>
                </a:lnTo>
                <a:lnTo>
                  <a:pt x="617237" y="1264443"/>
                </a:lnTo>
                <a:lnTo>
                  <a:pt x="620885" y="1269940"/>
                </a:lnTo>
                <a:lnTo>
                  <a:pt x="617131" y="1278373"/>
                </a:lnTo>
                <a:lnTo>
                  <a:pt x="613411" y="1273033"/>
                </a:lnTo>
                <a:lnTo>
                  <a:pt x="610654" y="1279228"/>
                </a:lnTo>
                <a:lnTo>
                  <a:pt x="604562" y="1281527"/>
                </a:lnTo>
                <a:lnTo>
                  <a:pt x="602196" y="1275462"/>
                </a:lnTo>
                <a:lnTo>
                  <a:pt x="604953" y="1269268"/>
                </a:lnTo>
                <a:lnTo>
                  <a:pt x="598519" y="1270087"/>
                </a:lnTo>
                <a:lnTo>
                  <a:pt x="602273" y="1261655"/>
                </a:lnTo>
                <a:lnTo>
                  <a:pt x="608779" y="1260677"/>
                </a:lnTo>
                <a:lnTo>
                  <a:pt x="610147" y="1257602"/>
                </a:lnTo>
                <a:lnTo>
                  <a:pt x="598941" y="1259034"/>
                </a:lnTo>
                <a:lnTo>
                  <a:pt x="602696" y="1250601"/>
                </a:lnTo>
                <a:lnTo>
                  <a:pt x="613962" y="1249035"/>
                </a:lnTo>
                <a:lnTo>
                  <a:pt x="616287" y="1243812"/>
                </a:lnTo>
                <a:lnTo>
                  <a:pt x="611294" y="1237011"/>
                </a:lnTo>
                <a:lnTo>
                  <a:pt x="599447" y="1239700"/>
                </a:lnTo>
                <a:lnTo>
                  <a:pt x="606181" y="1229994"/>
                </a:lnTo>
                <a:lnTo>
                  <a:pt x="600996" y="1222891"/>
                </a:lnTo>
                <a:lnTo>
                  <a:pt x="595327" y="1223455"/>
                </a:lnTo>
                <a:lnTo>
                  <a:pt x="590300" y="1233651"/>
                </a:lnTo>
                <a:lnTo>
                  <a:pt x="581123" y="1234603"/>
                </a:lnTo>
                <a:lnTo>
                  <a:pt x="585929" y="1224418"/>
                </a:lnTo>
                <a:lnTo>
                  <a:pt x="582565" y="1224790"/>
                </a:lnTo>
                <a:lnTo>
                  <a:pt x="579627" y="1230660"/>
                </a:lnTo>
                <a:lnTo>
                  <a:pt x="570460" y="1231589"/>
                </a:lnTo>
                <a:lnTo>
                  <a:pt x="573223" y="1225750"/>
                </a:lnTo>
                <a:lnTo>
                  <a:pt x="566449" y="1226417"/>
                </a:lnTo>
                <a:lnTo>
                  <a:pt x="561357" y="1222335"/>
                </a:lnTo>
                <a:lnTo>
                  <a:pt x="565484" y="1217266"/>
                </a:lnTo>
                <a:lnTo>
                  <a:pt x="572212" y="1216577"/>
                </a:lnTo>
                <a:lnTo>
                  <a:pt x="568301" y="1211423"/>
                </a:lnTo>
                <a:lnTo>
                  <a:pt x="577478" y="1210471"/>
                </a:lnTo>
                <a:lnTo>
                  <a:pt x="581588" y="1215605"/>
                </a:lnTo>
                <a:lnTo>
                  <a:pt x="584963" y="1215266"/>
                </a:lnTo>
                <a:lnTo>
                  <a:pt x="578089" y="1206300"/>
                </a:lnTo>
                <a:lnTo>
                  <a:pt x="587298" y="1205334"/>
                </a:lnTo>
                <a:lnTo>
                  <a:pt x="594338" y="1214293"/>
                </a:lnTo>
                <a:lnTo>
                  <a:pt x="600625" y="1213624"/>
                </a:lnTo>
                <a:lnTo>
                  <a:pt x="603816" y="1206458"/>
                </a:lnTo>
                <a:lnTo>
                  <a:pt x="595190" y="1197227"/>
                </a:lnTo>
                <a:lnTo>
                  <a:pt x="607469" y="1198251"/>
                </a:lnTo>
                <a:lnTo>
                  <a:pt x="610962" y="1190407"/>
                </a:lnTo>
                <a:lnTo>
                  <a:pt x="607151" y="1185514"/>
                </a:lnTo>
                <a:lnTo>
                  <a:pt x="595816" y="1186264"/>
                </a:lnTo>
                <a:lnTo>
                  <a:pt x="590338" y="1178787"/>
                </a:lnTo>
                <a:lnTo>
                  <a:pt x="601611" y="1177873"/>
                </a:lnTo>
                <a:lnTo>
                  <a:pt x="599594" y="1175161"/>
                </a:lnTo>
                <a:lnTo>
                  <a:pt x="593039" y="1175520"/>
                </a:lnTo>
                <a:lnTo>
                  <a:pt x="587607" y="1168063"/>
                </a:lnTo>
                <a:lnTo>
                  <a:pt x="594054" y="1167521"/>
                </a:lnTo>
                <a:lnTo>
                  <a:pt x="590073" y="1162036"/>
                </a:lnTo>
                <a:lnTo>
                  <a:pt x="591070" y="1155600"/>
                </a:lnTo>
                <a:lnTo>
                  <a:pt x="597533" y="1156663"/>
                </a:lnTo>
                <a:lnTo>
                  <a:pt x="601547" y="1162134"/>
                </a:lnTo>
                <a:lnTo>
                  <a:pt x="604038" y="1156173"/>
                </a:lnTo>
                <a:lnTo>
                  <a:pt x="609460" y="1163652"/>
                </a:lnTo>
                <a:lnTo>
                  <a:pt x="607074" y="1169741"/>
                </a:lnTo>
                <a:lnTo>
                  <a:pt x="609104" y="1172487"/>
                </a:lnTo>
                <a:lnTo>
                  <a:pt x="613412" y="1162080"/>
                </a:lnTo>
                <a:lnTo>
                  <a:pt x="618835" y="1169560"/>
                </a:lnTo>
                <a:lnTo>
                  <a:pt x="614631" y="1180095"/>
                </a:lnTo>
                <a:lnTo>
                  <a:pt x="618655" y="1185299"/>
                </a:lnTo>
                <a:lnTo>
                  <a:pt x="626276" y="1184494"/>
                </a:lnTo>
                <a:lnTo>
                  <a:pt x="630002" y="1172473"/>
                </a:lnTo>
                <a:lnTo>
                  <a:pt x="635267" y="1183594"/>
                </a:lnTo>
                <a:lnTo>
                  <a:pt x="643506" y="1182739"/>
                </a:lnTo>
                <a:lnTo>
                  <a:pt x="646122" y="1176861"/>
                </a:lnTo>
                <a:lnTo>
                  <a:pt x="639737" y="1167408"/>
                </a:lnTo>
                <a:lnTo>
                  <a:pt x="643471" y="1159020"/>
                </a:lnTo>
                <a:lnTo>
                  <a:pt x="649938" y="1168293"/>
                </a:lnTo>
                <a:lnTo>
                  <a:pt x="651317" y="1165196"/>
                </a:lnTo>
                <a:lnTo>
                  <a:pt x="647667" y="1159697"/>
                </a:lnTo>
                <a:lnTo>
                  <a:pt x="651401" y="1151310"/>
                </a:lnTo>
                <a:lnTo>
                  <a:pt x="655131" y="1156627"/>
                </a:lnTo>
                <a:lnTo>
                  <a:pt x="657888" y="1150433"/>
                </a:lnTo>
                <a:close/>
                <a:moveTo>
                  <a:pt x="1501393" y="1148101"/>
                </a:moveTo>
                <a:lnTo>
                  <a:pt x="1503751" y="1154189"/>
                </a:lnTo>
                <a:lnTo>
                  <a:pt x="1500992" y="1160383"/>
                </a:lnTo>
                <a:lnTo>
                  <a:pt x="1507439" y="1159597"/>
                </a:lnTo>
                <a:lnTo>
                  <a:pt x="1503705" y="1167984"/>
                </a:lnTo>
                <a:lnTo>
                  <a:pt x="1497178" y="1168951"/>
                </a:lnTo>
                <a:lnTo>
                  <a:pt x="1495799" y="1172048"/>
                </a:lnTo>
                <a:lnTo>
                  <a:pt x="1506994" y="1170639"/>
                </a:lnTo>
                <a:lnTo>
                  <a:pt x="1503259" y="1179027"/>
                </a:lnTo>
                <a:lnTo>
                  <a:pt x="1491984" y="1180616"/>
                </a:lnTo>
                <a:lnTo>
                  <a:pt x="1489538" y="1186110"/>
                </a:lnTo>
                <a:lnTo>
                  <a:pt x="1494486" y="1192890"/>
                </a:lnTo>
                <a:lnTo>
                  <a:pt x="1506420" y="1190186"/>
                </a:lnTo>
                <a:lnTo>
                  <a:pt x="1499622" y="1199918"/>
                </a:lnTo>
                <a:lnTo>
                  <a:pt x="1504557" y="1206666"/>
                </a:lnTo>
                <a:lnTo>
                  <a:pt x="1510653" y="1206183"/>
                </a:lnTo>
                <a:lnTo>
                  <a:pt x="1515646" y="1196000"/>
                </a:lnTo>
                <a:lnTo>
                  <a:pt x="1524834" y="1195025"/>
                </a:lnTo>
                <a:lnTo>
                  <a:pt x="1520028" y="1205210"/>
                </a:lnTo>
                <a:lnTo>
                  <a:pt x="1523393" y="1204894"/>
                </a:lnTo>
                <a:lnTo>
                  <a:pt x="1526309" y="1199013"/>
                </a:lnTo>
                <a:lnTo>
                  <a:pt x="1535518" y="1198048"/>
                </a:lnTo>
                <a:lnTo>
                  <a:pt x="1532746" y="1203911"/>
                </a:lnTo>
                <a:lnTo>
                  <a:pt x="1539530" y="1203220"/>
                </a:lnTo>
                <a:lnTo>
                  <a:pt x="1544622" y="1207302"/>
                </a:lnTo>
                <a:lnTo>
                  <a:pt x="1540517" y="1212383"/>
                </a:lnTo>
                <a:lnTo>
                  <a:pt x="1533744" y="1213052"/>
                </a:lnTo>
                <a:lnTo>
                  <a:pt x="1537667" y="1218237"/>
                </a:lnTo>
                <a:lnTo>
                  <a:pt x="1528500" y="1219168"/>
                </a:lnTo>
                <a:lnTo>
                  <a:pt x="1524358" y="1214046"/>
                </a:lnTo>
                <a:lnTo>
                  <a:pt x="1520993" y="1214363"/>
                </a:lnTo>
                <a:lnTo>
                  <a:pt x="1527857" y="1223351"/>
                </a:lnTo>
                <a:lnTo>
                  <a:pt x="1518681" y="1224304"/>
                </a:lnTo>
                <a:lnTo>
                  <a:pt x="1511608" y="1215358"/>
                </a:lnTo>
                <a:lnTo>
                  <a:pt x="1506285" y="1215751"/>
                </a:lnTo>
                <a:lnTo>
                  <a:pt x="1502600" y="1224025"/>
                </a:lnTo>
                <a:lnTo>
                  <a:pt x="1510633" y="1232639"/>
                </a:lnTo>
                <a:lnTo>
                  <a:pt x="1499198" y="1231666"/>
                </a:lnTo>
                <a:lnTo>
                  <a:pt x="1495615" y="1239714"/>
                </a:lnTo>
                <a:lnTo>
                  <a:pt x="1498795" y="1244136"/>
                </a:lnTo>
                <a:lnTo>
                  <a:pt x="1510165" y="1243429"/>
                </a:lnTo>
                <a:lnTo>
                  <a:pt x="1515597" y="1250886"/>
                </a:lnTo>
                <a:lnTo>
                  <a:pt x="1504335" y="1251777"/>
                </a:lnTo>
                <a:lnTo>
                  <a:pt x="1506352" y="1254490"/>
                </a:lnTo>
                <a:lnTo>
                  <a:pt x="1512929" y="1254140"/>
                </a:lnTo>
                <a:lnTo>
                  <a:pt x="1518372" y="1261575"/>
                </a:lnTo>
                <a:lnTo>
                  <a:pt x="1511902" y="1262108"/>
                </a:lnTo>
                <a:lnTo>
                  <a:pt x="1515905" y="1267601"/>
                </a:lnTo>
                <a:lnTo>
                  <a:pt x="1514909" y="1274038"/>
                </a:lnTo>
                <a:lnTo>
                  <a:pt x="1508458" y="1273008"/>
                </a:lnTo>
                <a:lnTo>
                  <a:pt x="1504432" y="1267505"/>
                </a:lnTo>
                <a:lnTo>
                  <a:pt x="1501930" y="1273488"/>
                </a:lnTo>
                <a:lnTo>
                  <a:pt x="1496476" y="1266021"/>
                </a:lnTo>
                <a:lnTo>
                  <a:pt x="1498872" y="1259909"/>
                </a:lnTo>
                <a:lnTo>
                  <a:pt x="1496887" y="1257184"/>
                </a:lnTo>
                <a:lnTo>
                  <a:pt x="1492544" y="1267548"/>
                </a:lnTo>
                <a:lnTo>
                  <a:pt x="1487111" y="1260091"/>
                </a:lnTo>
                <a:lnTo>
                  <a:pt x="1491327" y="1249588"/>
                </a:lnTo>
                <a:lnTo>
                  <a:pt x="1488276" y="1245304"/>
                </a:lnTo>
                <a:lnTo>
                  <a:pt x="1479298" y="1246237"/>
                </a:lnTo>
                <a:lnTo>
                  <a:pt x="1475877" y="1257391"/>
                </a:lnTo>
                <a:lnTo>
                  <a:pt x="1470980" y="1247085"/>
                </a:lnTo>
                <a:lnTo>
                  <a:pt x="1461980" y="1248007"/>
                </a:lnTo>
                <a:lnTo>
                  <a:pt x="1459846" y="1252800"/>
                </a:lnTo>
                <a:lnTo>
                  <a:pt x="1466220" y="1262221"/>
                </a:lnTo>
                <a:lnTo>
                  <a:pt x="1462465" y="1270653"/>
                </a:lnTo>
                <a:lnTo>
                  <a:pt x="1456031" y="1261368"/>
                </a:lnTo>
                <a:lnTo>
                  <a:pt x="1454663" y="1264442"/>
                </a:lnTo>
                <a:lnTo>
                  <a:pt x="1458311" y="1269942"/>
                </a:lnTo>
                <a:lnTo>
                  <a:pt x="1454557" y="1278373"/>
                </a:lnTo>
                <a:lnTo>
                  <a:pt x="1450837" y="1273034"/>
                </a:lnTo>
                <a:lnTo>
                  <a:pt x="1448080" y="1279227"/>
                </a:lnTo>
                <a:lnTo>
                  <a:pt x="1441989" y="1281527"/>
                </a:lnTo>
                <a:lnTo>
                  <a:pt x="1439622" y="1275462"/>
                </a:lnTo>
                <a:lnTo>
                  <a:pt x="1442379" y="1269268"/>
                </a:lnTo>
                <a:lnTo>
                  <a:pt x="1435945" y="1270086"/>
                </a:lnTo>
                <a:lnTo>
                  <a:pt x="1439699" y="1261655"/>
                </a:lnTo>
                <a:lnTo>
                  <a:pt x="1446205" y="1260677"/>
                </a:lnTo>
                <a:lnTo>
                  <a:pt x="1447574" y="1257602"/>
                </a:lnTo>
                <a:lnTo>
                  <a:pt x="1436368" y="1259034"/>
                </a:lnTo>
                <a:lnTo>
                  <a:pt x="1440122" y="1250601"/>
                </a:lnTo>
                <a:lnTo>
                  <a:pt x="1451388" y="1249035"/>
                </a:lnTo>
                <a:lnTo>
                  <a:pt x="1453713" y="1243812"/>
                </a:lnTo>
                <a:lnTo>
                  <a:pt x="1448721" y="1237011"/>
                </a:lnTo>
                <a:lnTo>
                  <a:pt x="1436874" y="1239701"/>
                </a:lnTo>
                <a:lnTo>
                  <a:pt x="1443607" y="1229994"/>
                </a:lnTo>
                <a:lnTo>
                  <a:pt x="1438423" y="1222891"/>
                </a:lnTo>
                <a:lnTo>
                  <a:pt x="1432753" y="1223455"/>
                </a:lnTo>
                <a:lnTo>
                  <a:pt x="1427726" y="1233650"/>
                </a:lnTo>
                <a:lnTo>
                  <a:pt x="1418549" y="1234603"/>
                </a:lnTo>
                <a:lnTo>
                  <a:pt x="1423355" y="1224418"/>
                </a:lnTo>
                <a:lnTo>
                  <a:pt x="1419991" y="1224790"/>
                </a:lnTo>
                <a:lnTo>
                  <a:pt x="1417053" y="1230660"/>
                </a:lnTo>
                <a:lnTo>
                  <a:pt x="1407887" y="1231590"/>
                </a:lnTo>
                <a:lnTo>
                  <a:pt x="1410649" y="1225750"/>
                </a:lnTo>
                <a:lnTo>
                  <a:pt x="1403876" y="1226418"/>
                </a:lnTo>
                <a:lnTo>
                  <a:pt x="1398783" y="1222335"/>
                </a:lnTo>
                <a:lnTo>
                  <a:pt x="1402910" y="1217265"/>
                </a:lnTo>
                <a:lnTo>
                  <a:pt x="1409638" y="1216577"/>
                </a:lnTo>
                <a:lnTo>
                  <a:pt x="1405728" y="1211423"/>
                </a:lnTo>
                <a:lnTo>
                  <a:pt x="1414904" y="1210470"/>
                </a:lnTo>
                <a:lnTo>
                  <a:pt x="1419014" y="1215605"/>
                </a:lnTo>
                <a:lnTo>
                  <a:pt x="1422389" y="1215266"/>
                </a:lnTo>
                <a:lnTo>
                  <a:pt x="1415515" y="1206299"/>
                </a:lnTo>
                <a:lnTo>
                  <a:pt x="1424724" y="1205335"/>
                </a:lnTo>
                <a:lnTo>
                  <a:pt x="1431765" y="1214293"/>
                </a:lnTo>
                <a:lnTo>
                  <a:pt x="1438051" y="1213625"/>
                </a:lnTo>
                <a:lnTo>
                  <a:pt x="1441242" y="1206458"/>
                </a:lnTo>
                <a:lnTo>
                  <a:pt x="1432616" y="1197227"/>
                </a:lnTo>
                <a:lnTo>
                  <a:pt x="1444895" y="1198252"/>
                </a:lnTo>
                <a:lnTo>
                  <a:pt x="1448388" y="1190407"/>
                </a:lnTo>
                <a:lnTo>
                  <a:pt x="1444578" y="1185514"/>
                </a:lnTo>
                <a:lnTo>
                  <a:pt x="1433242" y="1186264"/>
                </a:lnTo>
                <a:lnTo>
                  <a:pt x="1427765" y="1178787"/>
                </a:lnTo>
                <a:lnTo>
                  <a:pt x="1439038" y="1177873"/>
                </a:lnTo>
                <a:lnTo>
                  <a:pt x="1437021" y="1175161"/>
                </a:lnTo>
                <a:lnTo>
                  <a:pt x="1430465" y="1175520"/>
                </a:lnTo>
                <a:lnTo>
                  <a:pt x="1425033" y="1168063"/>
                </a:lnTo>
                <a:lnTo>
                  <a:pt x="1431480" y="1167520"/>
                </a:lnTo>
                <a:lnTo>
                  <a:pt x="1427500" y="1162037"/>
                </a:lnTo>
                <a:lnTo>
                  <a:pt x="1428496" y="1155600"/>
                </a:lnTo>
                <a:lnTo>
                  <a:pt x="1434959" y="1156662"/>
                </a:lnTo>
                <a:lnTo>
                  <a:pt x="1438973" y="1162134"/>
                </a:lnTo>
                <a:lnTo>
                  <a:pt x="1441464" y="1156173"/>
                </a:lnTo>
                <a:lnTo>
                  <a:pt x="1446887" y="1163653"/>
                </a:lnTo>
                <a:lnTo>
                  <a:pt x="1444501" y="1169741"/>
                </a:lnTo>
                <a:lnTo>
                  <a:pt x="1446530" y="1172487"/>
                </a:lnTo>
                <a:lnTo>
                  <a:pt x="1450839" y="1162080"/>
                </a:lnTo>
                <a:lnTo>
                  <a:pt x="1456261" y="1169560"/>
                </a:lnTo>
                <a:lnTo>
                  <a:pt x="1452058" y="1180095"/>
                </a:lnTo>
                <a:lnTo>
                  <a:pt x="1456082" y="1185299"/>
                </a:lnTo>
                <a:lnTo>
                  <a:pt x="1463702" y="1184494"/>
                </a:lnTo>
                <a:lnTo>
                  <a:pt x="1467429" y="1172473"/>
                </a:lnTo>
                <a:lnTo>
                  <a:pt x="1472693" y="1183594"/>
                </a:lnTo>
                <a:lnTo>
                  <a:pt x="1480931" y="1182739"/>
                </a:lnTo>
                <a:lnTo>
                  <a:pt x="1483548" y="1176861"/>
                </a:lnTo>
                <a:lnTo>
                  <a:pt x="1477163" y="1167407"/>
                </a:lnTo>
                <a:lnTo>
                  <a:pt x="1480897" y="1159020"/>
                </a:lnTo>
                <a:lnTo>
                  <a:pt x="1487364" y="1168292"/>
                </a:lnTo>
                <a:lnTo>
                  <a:pt x="1488743" y="1165195"/>
                </a:lnTo>
                <a:lnTo>
                  <a:pt x="1485093" y="1159697"/>
                </a:lnTo>
                <a:lnTo>
                  <a:pt x="1488828" y="1151310"/>
                </a:lnTo>
                <a:lnTo>
                  <a:pt x="1492557" y="1156628"/>
                </a:lnTo>
                <a:lnTo>
                  <a:pt x="1495315" y="1150434"/>
                </a:lnTo>
                <a:close/>
                <a:moveTo>
                  <a:pt x="929643" y="1074787"/>
                </a:moveTo>
                <a:lnTo>
                  <a:pt x="944388" y="1085111"/>
                </a:lnTo>
                <a:lnTo>
                  <a:pt x="861792" y="1203068"/>
                </a:lnTo>
                <a:lnTo>
                  <a:pt x="847048" y="1192744"/>
                </a:lnTo>
                <a:close/>
                <a:moveTo>
                  <a:pt x="510929" y="1074786"/>
                </a:moveTo>
                <a:lnTo>
                  <a:pt x="525674" y="1085111"/>
                </a:lnTo>
                <a:lnTo>
                  <a:pt x="443079" y="1203069"/>
                </a:lnTo>
                <a:lnTo>
                  <a:pt x="428334" y="1192744"/>
                </a:lnTo>
                <a:close/>
                <a:moveTo>
                  <a:pt x="1348355" y="1074786"/>
                </a:moveTo>
                <a:lnTo>
                  <a:pt x="1363100" y="1085111"/>
                </a:lnTo>
                <a:lnTo>
                  <a:pt x="1280505" y="1203068"/>
                </a:lnTo>
                <a:lnTo>
                  <a:pt x="1265760" y="1192744"/>
                </a:lnTo>
                <a:close/>
                <a:moveTo>
                  <a:pt x="762050" y="0"/>
                </a:moveTo>
                <a:cubicBezTo>
                  <a:pt x="812040" y="0"/>
                  <a:pt x="859885" y="10315"/>
                  <a:pt x="903473" y="30355"/>
                </a:cubicBezTo>
                <a:cubicBezTo>
                  <a:pt x="730258" y="89931"/>
                  <a:pt x="603600" y="233112"/>
                  <a:pt x="585077" y="404560"/>
                </a:cubicBezTo>
                <a:cubicBezTo>
                  <a:pt x="555014" y="390417"/>
                  <a:pt x="523161" y="383933"/>
                  <a:pt x="492085" y="385768"/>
                </a:cubicBezTo>
                <a:cubicBezTo>
                  <a:pt x="478256" y="386584"/>
                  <a:pt x="464582" y="389047"/>
                  <a:pt x="451254" y="393276"/>
                </a:cubicBezTo>
                <a:cubicBezTo>
                  <a:pt x="388013" y="413342"/>
                  <a:pt x="346782" y="468652"/>
                  <a:pt x="335390" y="537884"/>
                </a:cubicBezTo>
                <a:cubicBezTo>
                  <a:pt x="212461" y="580000"/>
                  <a:pt x="126675" y="676664"/>
                  <a:pt x="126675" y="789123"/>
                </a:cubicBezTo>
                <a:cubicBezTo>
                  <a:pt x="126675" y="891496"/>
                  <a:pt x="197764" y="980781"/>
                  <a:pt x="303681" y="1026792"/>
                </a:cubicBezTo>
                <a:cubicBezTo>
                  <a:pt x="217122" y="977608"/>
                  <a:pt x="161258" y="897142"/>
                  <a:pt x="161258" y="806391"/>
                </a:cubicBezTo>
                <a:cubicBezTo>
                  <a:pt x="161258" y="693931"/>
                  <a:pt x="247043" y="597268"/>
                  <a:pt x="369973" y="555152"/>
                </a:cubicBezTo>
                <a:cubicBezTo>
                  <a:pt x="381364" y="485919"/>
                  <a:pt x="422596" y="430610"/>
                  <a:pt x="485836" y="410544"/>
                </a:cubicBezTo>
                <a:cubicBezTo>
                  <a:pt x="499165" y="406314"/>
                  <a:pt x="512839" y="403851"/>
                  <a:pt x="526668" y="403035"/>
                </a:cubicBezTo>
                <a:cubicBezTo>
                  <a:pt x="557744" y="401201"/>
                  <a:pt x="589597" y="407685"/>
                  <a:pt x="619660" y="421827"/>
                </a:cubicBezTo>
                <a:cubicBezTo>
                  <a:pt x="644192" y="194755"/>
                  <a:pt x="858407" y="17268"/>
                  <a:pt x="1119019" y="17268"/>
                </a:cubicBezTo>
                <a:cubicBezTo>
                  <a:pt x="1396174" y="17268"/>
                  <a:pt x="1620853" y="218003"/>
                  <a:pt x="1620853" y="465622"/>
                </a:cubicBezTo>
                <a:cubicBezTo>
                  <a:pt x="1620853" y="489748"/>
                  <a:pt x="1618720" y="513428"/>
                  <a:pt x="1613996" y="536434"/>
                </a:cubicBezTo>
                <a:cubicBezTo>
                  <a:pt x="1779161" y="557148"/>
                  <a:pt x="1905000" y="670184"/>
                  <a:pt x="1905000" y="806391"/>
                </a:cubicBezTo>
                <a:cubicBezTo>
                  <a:pt x="1905000" y="924766"/>
                  <a:pt x="1809952" y="1025640"/>
                  <a:pt x="1676391" y="1063221"/>
                </a:cubicBezTo>
                <a:lnTo>
                  <a:pt x="1674918" y="1063625"/>
                </a:lnTo>
                <a:lnTo>
                  <a:pt x="391518" y="1063625"/>
                </a:lnTo>
                <a:lnTo>
                  <a:pt x="311827" y="1063625"/>
                </a:lnTo>
                <a:lnTo>
                  <a:pt x="295528" y="1061781"/>
                </a:lnTo>
                <a:cubicBezTo>
                  <a:pt x="289467" y="1063422"/>
                  <a:pt x="283286" y="1063625"/>
                  <a:pt x="277057" y="1063625"/>
                </a:cubicBezTo>
                <a:cubicBezTo>
                  <a:pt x="124043" y="1063625"/>
                  <a:pt x="0" y="940726"/>
                  <a:pt x="0" y="789123"/>
                </a:cubicBezTo>
                <a:cubicBezTo>
                  <a:pt x="0" y="676664"/>
                  <a:pt x="68256" y="580000"/>
                  <a:pt x="166066" y="537884"/>
                </a:cubicBezTo>
                <a:cubicBezTo>
                  <a:pt x="175129" y="468652"/>
                  <a:pt x="207937" y="413342"/>
                  <a:pt x="258253" y="393276"/>
                </a:cubicBezTo>
                <a:cubicBezTo>
                  <a:pt x="268858" y="389047"/>
                  <a:pt x="279738" y="386584"/>
                  <a:pt x="290741" y="385768"/>
                </a:cubicBezTo>
                <a:cubicBezTo>
                  <a:pt x="315467" y="383933"/>
                  <a:pt x="340812" y="390417"/>
                  <a:pt x="364732" y="404560"/>
                </a:cubicBezTo>
                <a:cubicBezTo>
                  <a:pt x="384251" y="177488"/>
                  <a:pt x="554691" y="0"/>
                  <a:pt x="762050" y="0"/>
                </a:cubicBezTo>
                <a:close/>
              </a:path>
            </a:pathLst>
          </a:custGeom>
          <a:solidFill>
            <a:srgbClr val="FFFFFF"/>
          </a:solidFill>
          <a:ln w="76200">
            <a:noFill/>
          </a:ln>
        </p:spPr>
        <p:style>
          <a:lnRef idx="2">
            <a:srgbClr val="2683C6">
              <a:shade val="50000"/>
            </a:srgbClr>
          </a:lnRef>
          <a:fillRef idx="1">
            <a:srgbClr val="2683C6"/>
          </a:fillRef>
          <a:effectRef idx="0">
            <a:srgbClr val="2683C6"/>
          </a:effectRef>
          <a:fontRef idx="minor">
            <a:srgbClr val="FFFFFF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FFFF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286000" algn="l" defTabSz="914400" rtl="0" eaLnBrk="1" latinLnBrk="0" hangingPunct="1">
              <a:defRPr kern="1200">
                <a:solidFill>
                  <a:srgbClr val="FFFFFF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743200" algn="l" defTabSz="914400" rtl="0" eaLnBrk="1" latinLnBrk="0" hangingPunct="1">
              <a:defRPr kern="1200">
                <a:solidFill>
                  <a:srgbClr val="FFFFFF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200400" algn="l" defTabSz="914400" rtl="0" eaLnBrk="1" latinLnBrk="0" hangingPunct="1">
              <a:defRPr kern="1200">
                <a:solidFill>
                  <a:srgbClr val="FFFFFF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657600" algn="l" defTabSz="914400" rtl="0" eaLnBrk="1" latinLnBrk="0" hangingPunct="1">
              <a:defRPr kern="1200">
                <a:solidFill>
                  <a:srgbClr val="FFFFFF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custDataLst>
      <p:tags r:id="rId3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203200"/>
            <a:ext cx="10515600" cy="1325563"/>
          </a:xfrm>
        </p:spPr>
        <p:txBody>
          <a:bodyPr/>
          <a:p>
            <a:r>
              <a:rPr lang="en-US" altLang="zh-CN">
                <a:sym typeface="+mn-ea"/>
              </a:rPr>
              <a:t>java servlet</a:t>
            </a:r>
            <a:r>
              <a:rPr lang="zh-CN" altLang="en-US">
                <a:sym typeface="+mn-ea"/>
              </a:rPr>
              <a:t>技术基本原理：生成</a:t>
            </a:r>
            <a:r>
              <a:rPr lang="en-US" altLang="zh-CN">
                <a:sym typeface="+mn-ea"/>
              </a:rPr>
              <a:t>html</a:t>
            </a:r>
            <a:r>
              <a:rPr lang="zh-CN" altLang="en-US">
                <a:sym typeface="+mn-ea"/>
              </a:rPr>
              <a:t>视图</a:t>
            </a:r>
            <a:endParaRPr lang="zh-CN" altLang="en-US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2715" y="1623695"/>
            <a:ext cx="12143105" cy="2837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ea typeface="微软雅黑" panose="020B0503020204020204" charset="-122"/>
              </a:rPr>
              <a:t>public class myServlet extends HttpServlet {</a:t>
            </a:r>
            <a:endParaRPr lang="zh-CN" altLang="en-US" sz="2000">
              <a:ea typeface="微软雅黑" panose="020B0503020204020204" charset="-122"/>
            </a:endParaRPr>
          </a:p>
          <a:p>
            <a:r>
              <a:rPr lang="zh-CN" altLang="en-US" sz="2000">
                <a:ea typeface="微软雅黑" panose="020B0503020204020204" charset="-122"/>
              </a:rPr>
              <a:t>    @Override</a:t>
            </a:r>
            <a:endParaRPr lang="zh-CN" altLang="en-US" sz="2000">
              <a:ea typeface="微软雅黑" panose="020B0503020204020204" charset="-122"/>
            </a:endParaRPr>
          </a:p>
          <a:p>
            <a:r>
              <a:rPr lang="zh-CN" altLang="en-US" sz="2000">
                <a:ea typeface="微软雅黑" panose="020B0503020204020204" charset="-122"/>
              </a:rPr>
              <a:t>    protected void doGet(HttpServletRequest req, HttpServletResponse resp) throws ServletException, IOException {</a:t>
            </a:r>
            <a:endParaRPr lang="zh-CN" altLang="en-US" sz="2000">
              <a:ea typeface="微软雅黑" panose="020B0503020204020204" charset="-122"/>
            </a:endParaRPr>
          </a:p>
          <a:p>
            <a:r>
              <a:rPr lang="zh-CN" altLang="en-US" sz="2000">
                <a:ea typeface="微软雅黑" panose="020B0503020204020204" charset="-122"/>
              </a:rPr>
              <a:t>        //文本形式响应</a:t>
            </a:r>
            <a:endParaRPr lang="zh-CN" altLang="en-US" sz="2000">
              <a:ea typeface="微软雅黑" panose="020B0503020204020204" charset="-122"/>
            </a:endParaRPr>
          </a:p>
          <a:p>
            <a:r>
              <a:rPr lang="zh-CN" altLang="en-US" sz="2000">
                <a:ea typeface="微软雅黑" panose="020B0503020204020204" charset="-122"/>
              </a:rPr>
              <a:t>        PrintWriter out=resp.getWriter();</a:t>
            </a:r>
            <a:endParaRPr lang="zh-CN" altLang="en-US" sz="2000">
              <a:ea typeface="微软雅黑" panose="020B0503020204020204" charset="-122"/>
            </a:endParaRPr>
          </a:p>
          <a:p>
            <a:r>
              <a:rPr lang="zh-CN" altLang="en-US" sz="2000">
                <a:ea typeface="微软雅黑" panose="020B0503020204020204" charset="-122"/>
              </a:rPr>
              <a:t>        out.println("&lt;h1&gt;Welcome  "+ req.getParameter("name")+"&lt;/h1&gt;");</a:t>
            </a:r>
            <a:endParaRPr lang="zh-CN" altLang="en-US" sz="2000">
              <a:ea typeface="微软雅黑" panose="020B0503020204020204" charset="-122"/>
            </a:endParaRPr>
          </a:p>
          <a:p>
            <a:r>
              <a:rPr lang="zh-CN" altLang="en-US" sz="2000">
                <a:ea typeface="微软雅黑" panose="020B0503020204020204" charset="-122"/>
              </a:rPr>
              <a:t>        out.println("&lt;img src=res/thumb.jpg&gt;&lt;/img&gt;");</a:t>
            </a:r>
            <a:endParaRPr lang="zh-CN" altLang="en-US" sz="2000">
              <a:ea typeface="微软雅黑" panose="020B0503020204020204" charset="-122"/>
            </a:endParaRPr>
          </a:p>
          <a:p>
            <a:r>
              <a:rPr lang="zh-CN" altLang="en-US" sz="2000">
                <a:ea typeface="微软雅黑" panose="020B0503020204020204" charset="-122"/>
              </a:rPr>
              <a:t>    }</a:t>
            </a:r>
            <a:endParaRPr lang="zh-CN" altLang="en-US" sz="2000">
              <a:ea typeface="微软雅黑" panose="020B0503020204020204" charset="-122"/>
            </a:endParaRPr>
          </a:p>
          <a:p>
            <a:r>
              <a:rPr lang="zh-CN" altLang="en-US" sz="2000">
                <a:ea typeface="微软雅黑" panose="020B0503020204020204" charset="-122"/>
              </a:rPr>
              <a:t>}</a:t>
            </a:r>
            <a:endParaRPr lang="zh-CN" altLang="en-US" sz="2000"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7275" y="4460875"/>
            <a:ext cx="7974965" cy="1915795"/>
          </a:xfrm>
          <a:prstGeom prst="rect">
            <a:avLst/>
          </a:prstGeom>
        </p:spPr>
      </p:pic>
      <p:cxnSp>
        <p:nvCxnSpPr>
          <p:cNvPr id="6" name="曲线连接符 5"/>
          <p:cNvCxnSpPr/>
          <p:nvPr/>
        </p:nvCxnSpPr>
        <p:spPr>
          <a:xfrm rot="5400000" flipV="1">
            <a:off x="7547610" y="3543935"/>
            <a:ext cx="1450975" cy="1049655"/>
          </a:xfrm>
          <a:prstGeom prst="curvedConnector3">
            <a:avLst>
              <a:gd name="adj1" fmla="val 500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java servlet</a:t>
            </a:r>
            <a:r>
              <a:rPr lang="zh-CN" altLang="en-US">
                <a:sym typeface="+mn-ea"/>
              </a:rPr>
              <a:t>技术基本原理：问题和解决思路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906010"/>
          </a:xfrm>
        </p:spPr>
        <p:txBody>
          <a:bodyPr>
            <a:normAutofit lnSpcReduction="20000"/>
          </a:bodyPr>
          <a:p>
            <a:r>
              <a:rPr lang="zh-CN" altLang="en-US"/>
              <a:t>问题</a:t>
            </a:r>
            <a:endParaRPr lang="en-US" altLang="zh-CN"/>
          </a:p>
          <a:p>
            <a:pPr lvl="1"/>
            <a:r>
              <a:rPr lang="en-US" altLang="zh-CN"/>
              <a:t>servlet</a:t>
            </a:r>
            <a:r>
              <a:rPr lang="zh-CN" altLang="en-US"/>
              <a:t>生成</a:t>
            </a:r>
            <a:r>
              <a:rPr lang="en-US" altLang="zh-CN"/>
              <a:t>html</a:t>
            </a:r>
            <a:r>
              <a:rPr lang="zh-CN" altLang="en-US"/>
              <a:t>视图，本质上是拼接字符串</a:t>
            </a:r>
            <a:endParaRPr lang="zh-CN" altLang="en-US"/>
          </a:p>
          <a:p>
            <a:pPr lvl="1"/>
            <a:r>
              <a:rPr lang="zh-CN" altLang="en-US"/>
              <a:t>不利于前后端分工（前端？后端？全栈）</a:t>
            </a:r>
            <a:endParaRPr lang="zh-CN" altLang="en-US"/>
          </a:p>
          <a:p>
            <a:pPr lvl="1"/>
            <a:r>
              <a:rPr lang="zh-CN" altLang="en-US"/>
              <a:t>网页还是应用？</a:t>
            </a:r>
            <a:endParaRPr lang="zh-CN" altLang="en-US"/>
          </a:p>
          <a:p>
            <a:r>
              <a:rPr lang="zh-CN" altLang="en-US"/>
              <a:t>解决思路</a:t>
            </a:r>
            <a:endParaRPr lang="zh-CN" altLang="en-US"/>
          </a:p>
          <a:p>
            <a:pPr lvl="1"/>
            <a:r>
              <a:rPr lang="zh-CN" altLang="en-US"/>
              <a:t>模板化：</a:t>
            </a:r>
            <a:r>
              <a:rPr lang="en-US" altLang="zh-CN"/>
              <a:t>html</a:t>
            </a:r>
            <a:r>
              <a:rPr lang="zh-CN" altLang="en-US"/>
              <a:t>为主体（页面表现），嵌入</a:t>
            </a:r>
            <a:r>
              <a:rPr lang="en-US" altLang="zh-CN"/>
              <a:t>j</a:t>
            </a:r>
            <a:r>
              <a:rPr lang="en-US" altLang="zh-CN"/>
              <a:t>ava</a:t>
            </a:r>
            <a:r>
              <a:rPr lang="zh-CN" altLang="en-US"/>
              <a:t>代码（数据处理）</a:t>
            </a:r>
            <a:endParaRPr lang="zh-CN" altLang="en-US"/>
          </a:p>
          <a:p>
            <a:pPr lvl="2"/>
            <a:r>
              <a:rPr lang="en-US" altLang="zh-CN"/>
              <a:t>dsl</a:t>
            </a:r>
            <a:r>
              <a:rPr lang="zh-CN" altLang="en-US"/>
              <a:t>（</a:t>
            </a:r>
            <a:r>
              <a:rPr lang="en-US" altLang="zh-CN"/>
              <a:t>domain special language</a:t>
            </a:r>
            <a:r>
              <a:rPr lang="zh-CN" altLang="en-US"/>
              <a:t>）</a:t>
            </a:r>
            <a:r>
              <a:rPr lang="zh-CN" altLang="en-US"/>
              <a:t>；</a:t>
            </a:r>
            <a:r>
              <a:rPr lang="en-US" altLang="zh-CN"/>
              <a:t>interpreter</a:t>
            </a:r>
            <a:r>
              <a:rPr lang="zh-CN" altLang="en-US"/>
              <a:t>或</a:t>
            </a:r>
            <a:r>
              <a:rPr lang="en-US" altLang="zh-CN"/>
              <a:t>compiler</a:t>
            </a:r>
            <a:endParaRPr lang="en-US" altLang="zh-CN"/>
          </a:p>
          <a:p>
            <a:pPr lvl="2"/>
            <a:r>
              <a:rPr lang="zh-CN" altLang="en-US"/>
              <a:t>实现原理：遇到</a:t>
            </a:r>
            <a:r>
              <a:rPr lang="en-US" altLang="zh-CN"/>
              <a:t>html</a:t>
            </a:r>
            <a:r>
              <a:rPr lang="zh-CN" altLang="en-US"/>
              <a:t>标签保留，遇到</a:t>
            </a:r>
            <a:r>
              <a:rPr lang="en-US" altLang="zh-CN"/>
              <a:t>java</a:t>
            </a:r>
            <a:r>
              <a:rPr lang="zh-CN" altLang="en-US"/>
              <a:t>代码，先计算出结果，再用结果替换</a:t>
            </a:r>
            <a:endParaRPr lang="zh-CN" altLang="en-US"/>
          </a:p>
          <a:p>
            <a:pPr lvl="1"/>
            <a:r>
              <a:rPr lang="en-US" altLang="zh-CN"/>
              <a:t>API</a:t>
            </a:r>
            <a:r>
              <a:rPr lang="zh-CN" altLang="en-US"/>
              <a:t>化：服务端只返回</a:t>
            </a:r>
            <a:r>
              <a:rPr lang="en-US" altLang="zh-CN"/>
              <a:t>data</a:t>
            </a:r>
            <a:r>
              <a:rPr lang="zh-CN" altLang="en-US"/>
              <a:t>（类似函数调用）</a:t>
            </a:r>
            <a:endParaRPr lang="zh-CN" altLang="en-US"/>
          </a:p>
          <a:p>
            <a:pPr lvl="2"/>
            <a:r>
              <a:rPr lang="zh-CN" altLang="en-US"/>
              <a:t>浏览器支持（自定义代码处理</a:t>
            </a:r>
            <a:r>
              <a:rPr lang="en-US" altLang="zh-CN"/>
              <a:t>data</a:t>
            </a:r>
            <a:r>
              <a:rPr lang="zh-CN" altLang="en-US"/>
              <a:t>显示</a:t>
            </a:r>
            <a:r>
              <a:rPr lang="zh-CN" altLang="en-US"/>
              <a:t>）；客户端性能和用户体验（首屏性能）</a:t>
            </a:r>
            <a:endParaRPr lang="zh-CN" altLang="en-US"/>
          </a:p>
          <a:p>
            <a:pPr lvl="2"/>
            <a:r>
              <a:rPr lang="zh-CN" altLang="en-US" sz="2400" b="1" u="sng">
                <a:solidFill>
                  <a:srgbClr val="FF0000"/>
                </a:solidFill>
              </a:rPr>
              <a:t>前后端分离</a:t>
            </a:r>
            <a:r>
              <a:rPr lang="zh-CN" altLang="en-US"/>
              <a:t>带来很多优点</a:t>
            </a:r>
            <a:r>
              <a:rPr lang="en-US" altLang="zh-CN"/>
              <a:t>...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jsp</a:t>
            </a:r>
            <a:r>
              <a:rPr lang="zh-CN" altLang="en-US"/>
              <a:t>技术本质：</a:t>
            </a:r>
            <a:r>
              <a:rPr lang="zh-CN" altLang="en-US"/>
              <a:t>重新看</a:t>
            </a:r>
            <a:r>
              <a:rPr lang="en-US" altLang="zh-CN"/>
              <a:t>jsp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5013960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dsl</a:t>
            </a:r>
            <a:r>
              <a:rPr lang="zh-CN" altLang="en-US">
                <a:sym typeface="+mn-ea"/>
              </a:rPr>
              <a:t>翻译成</a:t>
            </a:r>
            <a:r>
              <a:rPr lang="en-US" altLang="zh-CN">
                <a:sym typeface="+mn-ea"/>
              </a:rPr>
              <a:t>java servlet</a:t>
            </a:r>
            <a:endParaRPr lang="zh-CN" altLang="en-US"/>
          </a:p>
          <a:p>
            <a:pPr lvl="1"/>
            <a:r>
              <a:rPr lang="zh-CN" altLang="en-US"/>
              <a:t>嵌入</a:t>
            </a:r>
            <a:r>
              <a:rPr lang="en-US" altLang="zh-CN"/>
              <a:t>Java</a:t>
            </a:r>
            <a:r>
              <a:rPr lang="zh-CN" altLang="en-US"/>
              <a:t>代码</a:t>
            </a:r>
            <a:r>
              <a:rPr lang="en-US" altLang="zh-CN"/>
              <a:t>(&lt;%%&gt;)</a:t>
            </a:r>
            <a:r>
              <a:rPr lang="zh-CN" altLang="en-US"/>
              <a:t>：直接嵌入在</a:t>
            </a:r>
            <a:r>
              <a:rPr lang="en-US" altLang="zh-CN"/>
              <a:t>_</a:t>
            </a:r>
            <a:r>
              <a:rPr lang="en-US" altLang="zh-CN">
                <a:sym typeface="+mn-ea"/>
              </a:rPr>
              <a:t>jspService</a:t>
            </a:r>
            <a:r>
              <a:rPr lang="zh-CN" altLang="en-US">
                <a:sym typeface="+mn-ea"/>
              </a:rPr>
              <a:t>方法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/>
              <a:t>隐含对象：</a:t>
            </a:r>
            <a:r>
              <a:rPr lang="en-US" altLang="zh-CN"/>
              <a:t>_jspService</a:t>
            </a:r>
            <a:r>
              <a:rPr lang="zh-CN" altLang="en-US"/>
              <a:t>方法的局部变量</a:t>
            </a:r>
            <a:endParaRPr lang="zh-CN" altLang="en-US"/>
          </a:p>
          <a:p>
            <a:pPr lvl="1"/>
            <a:r>
              <a:rPr lang="zh-CN" altLang="en-US"/>
              <a:t>声明</a:t>
            </a:r>
            <a:r>
              <a:rPr lang="en-US" altLang="zh-CN"/>
              <a:t>(&lt;%! %&gt;)</a:t>
            </a:r>
            <a:r>
              <a:rPr lang="zh-CN" altLang="en-US"/>
              <a:t>：生成的</a:t>
            </a:r>
            <a:r>
              <a:rPr lang="en-US" altLang="zh-CN"/>
              <a:t>Servlet</a:t>
            </a:r>
            <a:r>
              <a:rPr lang="zh-CN" altLang="en-US"/>
              <a:t>的属性和方法</a:t>
            </a:r>
            <a:r>
              <a:rPr lang="en-US" altLang="zh-CN"/>
              <a:t> </a:t>
            </a:r>
            <a:endParaRPr lang="en-US" altLang="zh-CN"/>
          </a:p>
          <a:p>
            <a:pPr lvl="1"/>
            <a:r>
              <a:rPr lang="zh-CN" altLang="en-US"/>
              <a:t>表达式（&lt;%= </a:t>
            </a:r>
            <a:r>
              <a:rPr lang="en-US" altLang="zh-CN"/>
              <a:t>%&gt;</a:t>
            </a:r>
            <a:r>
              <a:rPr lang="zh-CN" altLang="en-US"/>
              <a:t>）：直接嵌入</a:t>
            </a:r>
            <a:endParaRPr lang="zh-CN" altLang="en-US"/>
          </a:p>
          <a:p>
            <a:pPr lvl="1"/>
            <a:r>
              <a:rPr lang="zh-CN" altLang="en-US"/>
              <a:t>指令（&lt;%@ </a:t>
            </a:r>
            <a:r>
              <a:rPr lang="en-US" altLang="zh-CN"/>
              <a:t>%&gt;</a:t>
            </a:r>
            <a:r>
              <a:rPr lang="zh-CN" altLang="en-US"/>
              <a:t>）：</a:t>
            </a:r>
            <a:r>
              <a:rPr lang="en-US" altLang="zh-CN"/>
              <a:t>Jasper </a:t>
            </a:r>
            <a:r>
              <a:rPr lang="zh-CN" altLang="en-US"/>
              <a:t>编译器调用，控制如何生成</a:t>
            </a:r>
            <a:r>
              <a:rPr lang="en-US" altLang="zh-CN"/>
              <a:t>Servlet</a:t>
            </a:r>
            <a:endParaRPr lang="en-US" altLang="zh-CN"/>
          </a:p>
          <a:p>
            <a:pPr lvl="1"/>
            <a:r>
              <a:rPr lang="zh-CN" altLang="en-US"/>
              <a:t>动作（</a:t>
            </a:r>
            <a:r>
              <a:rPr lang="en-US" altLang="zh-CN"/>
              <a:t>&lt;%jsp:action%&gt;</a:t>
            </a:r>
            <a:r>
              <a:rPr lang="zh-CN" altLang="en-US"/>
              <a:t>）：处理请求时调用，标签化处理逻辑</a:t>
            </a:r>
            <a:endParaRPr lang="zh-CN" altLang="en-US"/>
          </a:p>
          <a:p>
            <a:r>
              <a:rPr lang="zh-CN" altLang="en-US"/>
              <a:t>本质：把</a:t>
            </a:r>
            <a:r>
              <a:rPr lang="en-US" altLang="zh-CN"/>
              <a:t>servlet</a:t>
            </a:r>
            <a:r>
              <a:rPr lang="zh-CN" altLang="en-US"/>
              <a:t>生成的</a:t>
            </a:r>
            <a:r>
              <a:rPr lang="en-US" altLang="zh-CN"/>
              <a:t>data</a:t>
            </a:r>
            <a:r>
              <a:rPr lang="zh-CN" altLang="en-US"/>
              <a:t>渲染到</a:t>
            </a:r>
            <a:r>
              <a:rPr lang="en-US" altLang="zh-CN"/>
              <a:t>html</a:t>
            </a:r>
            <a:r>
              <a:rPr lang="zh-CN" altLang="en-US"/>
              <a:t>里，</a:t>
            </a:r>
            <a:r>
              <a:rPr lang="zh-CN" altLang="en-US" sz="3200" b="1" u="sng">
                <a:solidFill>
                  <a:srgbClr val="FF0000"/>
                </a:solidFill>
              </a:rPr>
              <a:t>视图技术</a:t>
            </a:r>
            <a:endParaRPr lang="zh-CN" altLang="en-US" sz="3200" b="1" u="sng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Outline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http</a:t>
            </a:r>
            <a:r>
              <a:rPr lang="zh-CN" altLang="en-US"/>
              <a:t>协议基础</a:t>
            </a:r>
            <a:endParaRPr lang="zh-CN" altLang="en-US"/>
          </a:p>
          <a:p>
            <a:r>
              <a:rPr lang="en-US" altLang="zh-CN"/>
              <a:t>web server</a:t>
            </a:r>
            <a:r>
              <a:rPr lang="zh-CN" altLang="en-US"/>
              <a:t>与扩展方式</a:t>
            </a:r>
            <a:endParaRPr lang="zh-CN" altLang="en-US"/>
          </a:p>
          <a:p>
            <a:r>
              <a:rPr lang="en-US" altLang="zh-CN"/>
              <a:t>java servlet</a:t>
            </a:r>
            <a:r>
              <a:rPr lang="zh-CN" altLang="en-US"/>
              <a:t>技术原理</a:t>
            </a:r>
            <a:endParaRPr lang="zh-CN" altLang="en-US"/>
          </a:p>
          <a:p>
            <a:r>
              <a:rPr lang="en-US" altLang="zh-CN"/>
              <a:t>jsp</a:t>
            </a:r>
            <a:r>
              <a:rPr lang="zh-CN" altLang="en-US"/>
              <a:t>技术本质与演进</a:t>
            </a:r>
            <a:endParaRPr lang="zh-CN" altLang="en-US"/>
          </a:p>
          <a:p>
            <a:r>
              <a:rPr lang="zh-CN" altLang="en-US"/>
              <a:t>基本的</a:t>
            </a:r>
            <a:r>
              <a:rPr lang="en-US" altLang="zh-CN"/>
              <a:t>java web</a:t>
            </a:r>
            <a:r>
              <a:rPr lang="zh-CN" altLang="en-US"/>
              <a:t>技术栈</a:t>
            </a:r>
            <a:endParaRPr lang="zh-CN" altLang="en-US"/>
          </a:p>
          <a:p>
            <a:r>
              <a:rPr lang="zh-CN" altLang="en-US"/>
              <a:t>总结与反思</a:t>
            </a:r>
            <a:endParaRPr lang="zh-CN" altLang="en-US"/>
          </a:p>
          <a:p>
            <a:r>
              <a:rPr lang="zh-CN" altLang="en-US"/>
              <a:t>作业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jsp</a:t>
            </a:r>
            <a:r>
              <a:rPr lang="zh-CN" altLang="en-US">
                <a:sym typeface="+mn-ea"/>
              </a:rPr>
              <a:t>技术演进：减少</a:t>
            </a:r>
            <a:r>
              <a:rPr lang="en-US" altLang="zh-CN">
                <a:sym typeface="+mn-ea"/>
              </a:rPr>
              <a:t>java</a:t>
            </a:r>
            <a:r>
              <a:rPr lang="zh-CN" altLang="en-US">
                <a:sym typeface="+mn-ea"/>
              </a:rPr>
              <a:t>代码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5053330"/>
          </a:xfrm>
        </p:spPr>
        <p:txBody>
          <a:bodyPr>
            <a:normAutofit lnSpcReduction="20000"/>
          </a:bodyPr>
          <a:p>
            <a:r>
              <a:rPr lang="en-US" altLang="zh-CN" sz="2545">
                <a:sym typeface="+mn-ea"/>
              </a:rPr>
              <a:t>java</a:t>
            </a:r>
            <a:r>
              <a:rPr lang="zh-CN" altLang="en-US" sz="2545">
                <a:sym typeface="+mn-ea"/>
              </a:rPr>
              <a:t>对象访问：从四大作用域中取</a:t>
            </a:r>
            <a:r>
              <a:rPr lang="en-US" altLang="zh-CN" sz="2545">
                <a:sym typeface="+mn-ea"/>
              </a:rPr>
              <a:t>Java</a:t>
            </a:r>
            <a:r>
              <a:rPr lang="zh-CN" altLang="en-US" sz="2545">
                <a:sym typeface="+mn-ea"/>
              </a:rPr>
              <a:t>对象、类型转换</a:t>
            </a:r>
            <a:endParaRPr lang="zh-CN" altLang="en-US" sz="2545">
              <a:sym typeface="+mn-ea"/>
            </a:endParaRPr>
          </a:p>
          <a:p>
            <a:pPr lvl="1"/>
            <a:r>
              <a:rPr lang="zh-CN" altLang="en-US" sz="2310">
                <a:sym typeface="+mn-ea"/>
              </a:rPr>
              <a:t>直接写java代码：request.getParameter，session.getAttribute</a:t>
            </a:r>
            <a:endParaRPr lang="zh-CN" altLang="en-US" sz="2310">
              <a:sym typeface="+mn-ea"/>
            </a:endParaRPr>
          </a:p>
          <a:p>
            <a:pPr lvl="1"/>
            <a:r>
              <a:rPr lang="zh-CN" altLang="en-US" sz="2310">
                <a:sym typeface="+mn-ea"/>
              </a:rPr>
              <a:t>标签化：&lt;jsp:useBean&gt;，&lt;jsp:getProperty&gt;</a:t>
            </a:r>
            <a:endParaRPr lang="en-US" altLang="zh-CN" sz="2310">
              <a:sym typeface="+mn-ea"/>
            </a:endParaRPr>
          </a:p>
          <a:p>
            <a:pPr lvl="1"/>
            <a:r>
              <a:rPr lang="en-US" altLang="zh-CN" sz="2310">
                <a:sym typeface="+mn-ea"/>
              </a:rPr>
              <a:t>el</a:t>
            </a:r>
            <a:r>
              <a:rPr lang="zh-CN" altLang="en-US" sz="2310">
                <a:sym typeface="+mn-ea"/>
              </a:rPr>
              <a:t>：${</a:t>
            </a:r>
            <a:r>
              <a:rPr lang="en-US" altLang="zh-CN" sz="2310">
                <a:sym typeface="+mn-ea"/>
              </a:rPr>
              <a:t>user.name}</a:t>
            </a:r>
            <a:r>
              <a:rPr lang="zh-CN" altLang="en-US" sz="2310">
                <a:sym typeface="+mn-ea"/>
              </a:rPr>
              <a:t>，</a:t>
            </a:r>
            <a:r>
              <a:rPr lang="en-US" altLang="zh-CN" sz="2310">
                <a:sym typeface="+mn-ea"/>
              </a:rPr>
              <a:t>jsp</a:t>
            </a:r>
            <a:r>
              <a:rPr lang="zh-CN" altLang="en-US" sz="2310">
                <a:sym typeface="+mn-ea"/>
              </a:rPr>
              <a:t>编译器调用</a:t>
            </a:r>
            <a:r>
              <a:rPr lang="en-US" altLang="zh-CN" sz="2310">
                <a:sym typeface="+mn-ea"/>
              </a:rPr>
              <a:t>ongl</a:t>
            </a:r>
            <a:r>
              <a:rPr lang="zh-CN" altLang="en-US" sz="2310">
                <a:sym typeface="+mn-ea"/>
              </a:rPr>
              <a:t>生成取</a:t>
            </a:r>
            <a:r>
              <a:rPr lang="en-US" altLang="zh-CN" sz="2310">
                <a:sym typeface="+mn-ea"/>
              </a:rPr>
              <a:t>java</a:t>
            </a:r>
            <a:r>
              <a:rPr lang="zh-CN" altLang="en-US" sz="2310">
                <a:sym typeface="+mn-ea"/>
              </a:rPr>
              <a:t>对象、转型的代码</a:t>
            </a:r>
            <a:endParaRPr lang="zh-CN" altLang="en-US" sz="2310"/>
          </a:p>
          <a:p>
            <a:r>
              <a:rPr lang="en-US" altLang="zh-CN" sz="2545">
                <a:sym typeface="+mn-ea"/>
              </a:rPr>
              <a:t>显示相关的处理逻辑</a:t>
            </a:r>
            <a:endParaRPr lang="zh-CN" altLang="en-US" sz="3555">
              <a:sym typeface="+mn-ea"/>
            </a:endParaRPr>
          </a:p>
          <a:p>
            <a:pPr marL="457200" lvl="2"/>
            <a:r>
              <a:rPr lang="en-US" altLang="zh-CN" sz="231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基本控制逻辑：以表格显示书籍列表，表头是否显示</a:t>
            </a:r>
            <a:endParaRPr lang="en-US" altLang="zh-CN" sz="231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marL="457200" lvl="2"/>
            <a:r>
              <a:rPr lang="en-US" altLang="zh-CN" sz="231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格式化：</a:t>
            </a:r>
            <a:r>
              <a:rPr lang="zh-CN" altLang="en-US" sz="231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数字、货币、时间等的格式（国际化）</a:t>
            </a:r>
            <a:endParaRPr lang="en-US" altLang="zh-CN" sz="231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marL="457200" lvl="2"/>
            <a:r>
              <a:rPr lang="zh-CN" altLang="en-US" sz="231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标签化减少</a:t>
            </a:r>
            <a:r>
              <a:rPr lang="en-US" altLang="zh-CN" sz="231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java</a:t>
            </a:r>
            <a:r>
              <a:rPr lang="zh-CN" altLang="en-US" sz="231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代码：内置标签（</a:t>
            </a:r>
            <a:r>
              <a:rPr lang="en-US" altLang="zh-CN" sz="231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action</a:t>
            </a:r>
            <a:r>
              <a:rPr lang="zh-CN" altLang="en-US" sz="231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）；标准标签库；自定义标签</a:t>
            </a:r>
            <a:endParaRPr lang="zh-CN" altLang="en-US" sz="231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marL="457200" lvl="2"/>
            <a:r>
              <a:rPr lang="zh-CN" altLang="en-US" sz="231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jstl：核心、格式化、</a:t>
            </a:r>
            <a:r>
              <a:rPr lang="zh-CN" altLang="en-US" sz="2300" strike="sngStrike">
                <a:solidFill>
                  <a:schemeClr val="tx1">
                    <a:lumMod val="85000"/>
                    <a:lumOff val="15000"/>
                  </a:schemeClr>
                </a:solidFill>
                <a:uFillTx/>
                <a:sym typeface="+mn-ea"/>
              </a:rPr>
              <a:t>SQL、XML</a:t>
            </a:r>
            <a:r>
              <a:rPr lang="zh-CN" altLang="en-US" sz="231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、函数（字符串处理）</a:t>
            </a:r>
            <a:endParaRPr lang="zh-CN" altLang="en-US" sz="231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marL="457200" lvl="2"/>
            <a:r>
              <a:rPr lang="zh-CN" altLang="en-US" sz="2310">
                <a:solidFill>
                  <a:schemeClr val="tx1">
                    <a:lumMod val="85000"/>
                    <a:lumOff val="15000"/>
                  </a:schemeClr>
                </a:solidFill>
              </a:rPr>
              <a:t>其他框架把</a:t>
            </a:r>
            <a:r>
              <a:rPr lang="en-US" altLang="zh-CN" sz="2310">
                <a:solidFill>
                  <a:schemeClr val="tx1">
                    <a:lumMod val="85000"/>
                    <a:lumOff val="15000"/>
                  </a:schemeClr>
                </a:solidFill>
              </a:rPr>
              <a:t>jsp</a:t>
            </a:r>
            <a:r>
              <a:rPr lang="zh-CN" altLang="en-US" sz="2310">
                <a:solidFill>
                  <a:schemeClr val="tx1">
                    <a:lumMod val="85000"/>
                    <a:lumOff val="15000"/>
                  </a:schemeClr>
                </a:solidFill>
              </a:rPr>
              <a:t>作为视图时也会引入自己的标签库</a:t>
            </a:r>
            <a:endParaRPr lang="zh-CN" altLang="en-US" sz="231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5085"/>
            <a:ext cx="10515600" cy="1325563"/>
          </a:xfrm>
        </p:spPr>
        <p:txBody>
          <a:bodyPr/>
          <a:p>
            <a:r>
              <a:rPr lang="en-US" altLang="zh-CN">
                <a:sym typeface="+mn-ea"/>
              </a:rPr>
              <a:t>jsp</a:t>
            </a:r>
            <a:r>
              <a:rPr lang="zh-CN" altLang="en-US">
                <a:sym typeface="+mn-ea"/>
              </a:rPr>
              <a:t>技术演进：</a:t>
            </a:r>
            <a:r>
              <a:rPr lang="zh-CN" altLang="en-US"/>
              <a:t>自定义标签基本原理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7975" y="1626870"/>
            <a:ext cx="4834890" cy="4474845"/>
          </a:xfrm>
        </p:spPr>
        <p:txBody>
          <a:bodyPr/>
          <a:p>
            <a:pPr lvl="1"/>
            <a:r>
              <a:rPr lang="en-US" altLang="zh-CN" sz="2800">
                <a:sym typeface="+mn-ea"/>
              </a:rPr>
              <a:t>tld</a:t>
            </a:r>
            <a:r>
              <a:rPr lang="zh-CN" altLang="en-US" sz="2800">
                <a:sym typeface="+mn-ea"/>
              </a:rPr>
              <a:t>文件：以</a:t>
            </a:r>
            <a:r>
              <a:rPr lang="en-US" altLang="zh-CN" sz="2800">
                <a:sym typeface="+mn-ea"/>
              </a:rPr>
              <a:t>XML</a:t>
            </a:r>
            <a:r>
              <a:rPr lang="zh-CN" altLang="en-US" sz="2800">
                <a:sym typeface="+mn-ea"/>
              </a:rPr>
              <a:t>的形式描述标签（</a:t>
            </a:r>
            <a:r>
              <a:rPr lang="en-US" altLang="zh-CN" sz="2800">
                <a:sym typeface="+mn-ea"/>
              </a:rPr>
              <a:t>namespase</a:t>
            </a:r>
            <a:r>
              <a:rPr lang="zh-CN" altLang="en-US" sz="2800">
                <a:sym typeface="+mn-ea"/>
              </a:rPr>
              <a:t>、属性、</a:t>
            </a:r>
            <a:r>
              <a:rPr lang="en-US" altLang="zh-CN" sz="2800">
                <a:sym typeface="+mn-ea"/>
              </a:rPr>
              <a:t>Java</a:t>
            </a:r>
            <a:r>
              <a:rPr lang="zh-CN" altLang="en-US" sz="2800">
                <a:sym typeface="+mn-ea"/>
              </a:rPr>
              <a:t>类）</a:t>
            </a:r>
            <a:endParaRPr lang="zh-CN" altLang="en-US" sz="2800"/>
          </a:p>
          <a:p>
            <a:pPr lvl="1"/>
            <a:r>
              <a:rPr lang="en-US" altLang="zh-CN" sz="2800">
                <a:sym typeface="+mn-ea"/>
              </a:rPr>
              <a:t>java</a:t>
            </a:r>
            <a:r>
              <a:rPr lang="zh-CN" altLang="en-US" sz="2800">
                <a:sym typeface="+mn-ea"/>
              </a:rPr>
              <a:t>类：继承TagSupport，实现标签的处理逻辑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引入：</a:t>
            </a:r>
            <a:r>
              <a:rPr lang="en-US" altLang="zh-CN" sz="2800">
                <a:sym typeface="+mn-ea"/>
              </a:rPr>
              <a:t>&lt;%@taglib&gt;</a:t>
            </a:r>
            <a:r>
              <a:rPr lang="zh-CN" altLang="en-US" sz="2800">
                <a:sym typeface="+mn-ea"/>
              </a:rPr>
              <a:t>指令</a:t>
            </a:r>
            <a:endParaRPr lang="zh-CN" altLang="en-US"/>
          </a:p>
        </p:txBody>
      </p:sp>
      <p:pic>
        <p:nvPicPr>
          <p:cNvPr id="4" name="图片 3" descr="TagSupport生命周期"/>
          <p:cNvPicPr>
            <a:picLocks noChangeAspect="1"/>
          </p:cNvPicPr>
          <p:nvPr/>
        </p:nvPicPr>
        <p:blipFill>
          <a:blip r:embed="rId1">
            <a:lum contrast="-12000"/>
          </a:blip>
          <a:stretch>
            <a:fillRect/>
          </a:stretch>
        </p:blipFill>
        <p:spPr>
          <a:xfrm>
            <a:off x="5551805" y="1712595"/>
            <a:ext cx="6463030" cy="4798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基本的</a:t>
            </a:r>
            <a:r>
              <a:rPr lang="en-US" altLang="zh-CN"/>
              <a:t>java web</a:t>
            </a:r>
            <a:r>
              <a:rPr lang="zh-CN" altLang="en-US"/>
              <a:t>技术栈：</a:t>
            </a:r>
            <a:r>
              <a:rPr lang="en-US" altLang="zh-CN"/>
              <a:t>SRP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servlet</a:t>
            </a:r>
            <a:r>
              <a:rPr lang="zh-CN" altLang="en-US">
                <a:sym typeface="+mn-ea"/>
              </a:rPr>
              <a:t>：业务处理逻辑，生成业务数据（</a:t>
            </a:r>
            <a:r>
              <a:rPr lang="en-US" altLang="zh-CN">
                <a:sym typeface="+mn-ea"/>
              </a:rPr>
              <a:t>java domain object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r>
              <a:rPr lang="en-US" altLang="zh-CN">
                <a:sym typeface="+mn-ea"/>
              </a:rPr>
              <a:t>jdbc</a:t>
            </a:r>
            <a:r>
              <a:rPr lang="zh-CN" altLang="en-US">
                <a:sym typeface="+mn-ea"/>
              </a:rPr>
              <a:t>：业务数据的持久化存储和方法（</a:t>
            </a:r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关系模式）</a:t>
            </a:r>
            <a:endParaRPr lang="zh-CN" altLang="en-US"/>
          </a:p>
          <a:p>
            <a:r>
              <a:rPr lang="en-US" altLang="zh-CN">
                <a:sym typeface="+mn-ea"/>
              </a:rPr>
              <a:t>jsp</a:t>
            </a:r>
            <a:r>
              <a:rPr lang="zh-CN" altLang="en-US">
                <a:sym typeface="+mn-ea"/>
              </a:rPr>
              <a:t>：服务端视图模板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en-US" altLang="zh-CN"/>
              <a:t>http</a:t>
            </a:r>
            <a:r>
              <a:rPr lang="zh-CN" altLang="en-US"/>
              <a:t>是应用层协议，是用来构建分布式应用的（</a:t>
            </a:r>
            <a:r>
              <a:rPr lang="en-US" altLang="zh-CN"/>
              <a:t>restful</a:t>
            </a:r>
            <a:r>
              <a:rPr lang="zh-CN" altLang="en-US"/>
              <a:t>），而不应该被当做传输协议（</a:t>
            </a:r>
            <a:r>
              <a:rPr lang="en-US" altLang="zh-CN" sz="3200" b="1">
                <a:solidFill>
                  <a:srgbClr val="FF0000"/>
                </a:solidFill>
              </a:rPr>
              <a:t>transfer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web server</a:t>
            </a:r>
            <a:r>
              <a:rPr lang="zh-CN" altLang="en-US"/>
              <a:t>提供</a:t>
            </a:r>
            <a:r>
              <a:rPr lang="en-US" altLang="zh-CN"/>
              <a:t>http</a:t>
            </a:r>
            <a:r>
              <a:rPr lang="zh-CN" altLang="en-US"/>
              <a:t>协议的处理能力</a:t>
            </a:r>
            <a:endParaRPr lang="zh-CN" altLang="en-US"/>
          </a:p>
          <a:p>
            <a:r>
              <a:rPr lang="en-US" altLang="zh-CN"/>
              <a:t>process(cgi)</a:t>
            </a:r>
            <a:r>
              <a:rPr lang="zh-CN" altLang="en-US"/>
              <a:t>、</a:t>
            </a:r>
            <a:r>
              <a:rPr lang="en-US" altLang="zh-CN"/>
              <a:t>module(dll)</a:t>
            </a:r>
            <a:r>
              <a:rPr lang="zh-CN" altLang="en-US"/>
              <a:t>、</a:t>
            </a:r>
            <a:r>
              <a:rPr lang="en-US" altLang="zh-CN"/>
              <a:t>thread(servlet)</a:t>
            </a:r>
            <a:r>
              <a:rPr lang="zh-CN" altLang="en-US"/>
              <a:t>是扩展</a:t>
            </a:r>
            <a:r>
              <a:rPr lang="en-US" altLang="zh-CN"/>
              <a:t>web server</a:t>
            </a:r>
            <a:r>
              <a:rPr lang="zh-CN" altLang="en-US"/>
              <a:t>的方式</a:t>
            </a:r>
            <a:endParaRPr lang="zh-CN" altLang="en-US"/>
          </a:p>
          <a:p>
            <a:r>
              <a:rPr lang="en-US" altLang="zh-CN"/>
              <a:t>web</a:t>
            </a:r>
            <a:r>
              <a:rPr lang="zh-CN" altLang="en-US"/>
              <a:t>应用的目的是根据客户请求对资源进行操作，实现某种业务目标</a:t>
            </a:r>
            <a:endParaRPr lang="zh-CN" altLang="en-US"/>
          </a:p>
          <a:p>
            <a:r>
              <a:rPr lang="en-US" altLang="zh-CN"/>
              <a:t>jsp</a:t>
            </a:r>
            <a:r>
              <a:rPr lang="zh-CN" altLang="en-US"/>
              <a:t>本质是一种</a:t>
            </a:r>
            <a:r>
              <a:rPr lang="zh-CN" altLang="en-US" sz="3200" b="1">
                <a:solidFill>
                  <a:srgbClr val="FF0000"/>
                </a:solidFill>
              </a:rPr>
              <a:t>服务器端模板</a:t>
            </a:r>
            <a:r>
              <a:rPr lang="zh-CN" altLang="en-US"/>
              <a:t>技术，用来生成</a:t>
            </a:r>
            <a:r>
              <a:rPr lang="zh-CN" altLang="en-US" sz="3200" b="1">
                <a:solidFill>
                  <a:srgbClr val="FF0000"/>
                </a:solidFill>
              </a:rPr>
              <a:t>视图</a:t>
            </a:r>
            <a:endParaRPr lang="zh-CN" altLang="en-US"/>
          </a:p>
          <a:p>
            <a:r>
              <a:rPr lang="en-US" altLang="zh-CN"/>
              <a:t>jsp</a:t>
            </a:r>
            <a:r>
              <a:rPr lang="zh-CN" altLang="en-US"/>
              <a:t>演进包括</a:t>
            </a:r>
            <a:r>
              <a:rPr lang="en-US" altLang="zh-CN"/>
              <a:t>express language</a:t>
            </a:r>
            <a:r>
              <a:rPr lang="zh-CN" altLang="en-US"/>
              <a:t>和</a:t>
            </a:r>
            <a:r>
              <a:rPr lang="en-US" altLang="zh-CN"/>
              <a:t>jstl</a:t>
            </a:r>
            <a:r>
              <a:rPr lang="zh-CN" altLang="en-US"/>
              <a:t>（逻辑标签化）</a:t>
            </a:r>
            <a:endParaRPr lang="zh-CN" altLang="en-US"/>
          </a:p>
          <a:p>
            <a:r>
              <a:rPr lang="zh-CN" altLang="en-US"/>
              <a:t>应用合适的技术完成合适的</a:t>
            </a:r>
            <a:r>
              <a:rPr lang="zh-CN" altLang="en-US" sz="3200" b="1">
                <a:solidFill>
                  <a:srgbClr val="FF0000"/>
                </a:solidFill>
              </a:rPr>
              <a:t>职责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" name="矩形 58"/>
          <p:cNvSpPr/>
          <p:nvPr/>
        </p:nvSpPr>
        <p:spPr>
          <a:xfrm>
            <a:off x="3676650" y="4848860"/>
            <a:ext cx="1447800" cy="16300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>
            <a:off x="904240" y="2484755"/>
            <a:ext cx="8696960" cy="932180"/>
            <a:chOff x="1578" y="3187"/>
            <a:chExt cx="13696" cy="1468"/>
          </a:xfrm>
        </p:grpSpPr>
        <p:sp>
          <p:nvSpPr>
            <p:cNvPr id="6" name="右箭头 5"/>
            <p:cNvSpPr/>
            <p:nvPr>
              <p:custDataLst>
                <p:tags r:id="rId1"/>
              </p:custDataLst>
            </p:nvPr>
          </p:nvSpPr>
          <p:spPr>
            <a:xfrm>
              <a:off x="1578" y="3551"/>
              <a:ext cx="13697" cy="740"/>
            </a:xfrm>
            <a:prstGeom prst="rightArrow">
              <a:avLst/>
            </a:prstGeom>
            <a:solidFill>
              <a:srgbClr val="0F6FC6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0F6FC6">
                <a:shade val="50000"/>
              </a:srgbClr>
            </a:lnRef>
            <a:fillRef idx="1">
              <a:srgbClr val="0F6FC6"/>
            </a:fillRef>
            <a:effectRef idx="0">
              <a:srgbClr val="0F6FC6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2000">
                <a:sym typeface="Arial" panose="020B0604020202020204" pitchFamily="34" charset="0"/>
              </a:endParaRPr>
            </a:p>
          </p:txBody>
        </p:sp>
        <p:sp>
          <p:nvSpPr>
            <p:cNvPr id="18" name="任意多边形 17"/>
            <p:cNvSpPr/>
            <p:nvPr>
              <p:custDataLst>
                <p:tags r:id="rId2"/>
              </p:custDataLst>
            </p:nvPr>
          </p:nvSpPr>
          <p:spPr>
            <a:xfrm>
              <a:off x="2100" y="3187"/>
              <a:ext cx="1468" cy="1468"/>
            </a:xfrm>
            <a:custGeom>
              <a:avLst/>
              <a:gdLst>
                <a:gd name="connsiteX0" fmla="*/ 588643 w 939563"/>
                <a:gd name="connsiteY0" fmla="*/ 0 h 939562"/>
                <a:gd name="connsiteX1" fmla="*/ 696512 w 939563"/>
                <a:gd name="connsiteY1" fmla="*/ 64072 h 939562"/>
                <a:gd name="connsiteX2" fmla="*/ 807609 w 939563"/>
                <a:gd name="connsiteY2" fmla="*/ 122369 h 939562"/>
                <a:gd name="connsiteX3" fmla="*/ 868990 w 939563"/>
                <a:gd name="connsiteY3" fmla="*/ 231791 h 939562"/>
                <a:gd name="connsiteX4" fmla="*/ 936054 w 939563"/>
                <a:gd name="connsiteY4" fmla="*/ 337826 h 939562"/>
                <a:gd name="connsiteX5" fmla="*/ 934501 w 939563"/>
                <a:gd name="connsiteY5" fmla="*/ 463280 h 939562"/>
                <a:gd name="connsiteX6" fmla="*/ 939563 w 939563"/>
                <a:gd name="connsiteY6" fmla="*/ 588642 h 939562"/>
                <a:gd name="connsiteX7" fmla="*/ 875491 w 939563"/>
                <a:gd name="connsiteY7" fmla="*/ 696511 h 939562"/>
                <a:gd name="connsiteX8" fmla="*/ 817194 w 939563"/>
                <a:gd name="connsiteY8" fmla="*/ 807608 h 939562"/>
                <a:gd name="connsiteX9" fmla="*/ 707771 w 939563"/>
                <a:gd name="connsiteY9" fmla="*/ 868989 h 939562"/>
                <a:gd name="connsiteX10" fmla="*/ 601736 w 939563"/>
                <a:gd name="connsiteY10" fmla="*/ 936053 h 939562"/>
                <a:gd name="connsiteX11" fmla="*/ 476282 w 939563"/>
                <a:gd name="connsiteY11" fmla="*/ 934500 h 939562"/>
                <a:gd name="connsiteX12" fmla="*/ 350921 w 939563"/>
                <a:gd name="connsiteY12" fmla="*/ 939562 h 939562"/>
                <a:gd name="connsiteX13" fmla="*/ 243051 w 939563"/>
                <a:gd name="connsiteY13" fmla="*/ 875490 h 939562"/>
                <a:gd name="connsiteX14" fmla="*/ 131954 w 939563"/>
                <a:gd name="connsiteY14" fmla="*/ 817193 h 939562"/>
                <a:gd name="connsiteX15" fmla="*/ 70573 w 939563"/>
                <a:gd name="connsiteY15" fmla="*/ 707770 h 939562"/>
                <a:gd name="connsiteX16" fmla="*/ 3509 w 939563"/>
                <a:gd name="connsiteY16" fmla="*/ 601735 h 939562"/>
                <a:gd name="connsiteX17" fmla="*/ 5062 w 939563"/>
                <a:gd name="connsiteY17" fmla="*/ 476281 h 939562"/>
                <a:gd name="connsiteX18" fmla="*/ 0 w 939563"/>
                <a:gd name="connsiteY18" fmla="*/ 350920 h 939562"/>
                <a:gd name="connsiteX19" fmla="*/ 64072 w 939563"/>
                <a:gd name="connsiteY19" fmla="*/ 243050 h 939562"/>
                <a:gd name="connsiteX20" fmla="*/ 122370 w 939563"/>
                <a:gd name="connsiteY20" fmla="*/ 131953 h 939562"/>
                <a:gd name="connsiteX21" fmla="*/ 231792 w 939563"/>
                <a:gd name="connsiteY21" fmla="*/ 70572 h 939562"/>
                <a:gd name="connsiteX22" fmla="*/ 337827 w 939563"/>
                <a:gd name="connsiteY22" fmla="*/ 3508 h 939562"/>
                <a:gd name="connsiteX23" fmla="*/ 463281 w 939563"/>
                <a:gd name="connsiteY23" fmla="*/ 5061 h 93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39563" h="939562">
                  <a:moveTo>
                    <a:pt x="588643" y="0"/>
                  </a:moveTo>
                  <a:lnTo>
                    <a:pt x="696512" y="64072"/>
                  </a:lnTo>
                  <a:lnTo>
                    <a:pt x="807609" y="122369"/>
                  </a:lnTo>
                  <a:lnTo>
                    <a:pt x="868990" y="231791"/>
                  </a:lnTo>
                  <a:lnTo>
                    <a:pt x="936054" y="337826"/>
                  </a:lnTo>
                  <a:lnTo>
                    <a:pt x="934501" y="463280"/>
                  </a:lnTo>
                  <a:lnTo>
                    <a:pt x="939563" y="588642"/>
                  </a:lnTo>
                  <a:lnTo>
                    <a:pt x="875491" y="696511"/>
                  </a:lnTo>
                  <a:lnTo>
                    <a:pt x="817194" y="807608"/>
                  </a:lnTo>
                  <a:lnTo>
                    <a:pt x="707771" y="868989"/>
                  </a:lnTo>
                  <a:lnTo>
                    <a:pt x="601736" y="936053"/>
                  </a:lnTo>
                  <a:lnTo>
                    <a:pt x="476282" y="934500"/>
                  </a:lnTo>
                  <a:lnTo>
                    <a:pt x="350921" y="939562"/>
                  </a:lnTo>
                  <a:lnTo>
                    <a:pt x="243051" y="875490"/>
                  </a:lnTo>
                  <a:lnTo>
                    <a:pt x="131954" y="817193"/>
                  </a:lnTo>
                  <a:lnTo>
                    <a:pt x="70573" y="707770"/>
                  </a:lnTo>
                  <a:lnTo>
                    <a:pt x="3509" y="601735"/>
                  </a:lnTo>
                  <a:lnTo>
                    <a:pt x="5062" y="476281"/>
                  </a:lnTo>
                  <a:lnTo>
                    <a:pt x="0" y="350920"/>
                  </a:lnTo>
                  <a:lnTo>
                    <a:pt x="64072" y="243050"/>
                  </a:lnTo>
                  <a:lnTo>
                    <a:pt x="122370" y="131953"/>
                  </a:lnTo>
                  <a:lnTo>
                    <a:pt x="231792" y="70572"/>
                  </a:lnTo>
                  <a:lnTo>
                    <a:pt x="337827" y="3508"/>
                  </a:lnTo>
                  <a:lnTo>
                    <a:pt x="463281" y="5061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F6FC6"/>
              </a:solidFill>
            </a:ln>
            <a:effectLst/>
          </p:spPr>
          <p:style>
            <a:lnRef idx="2">
              <a:srgbClr val="0F6FC6">
                <a:shade val="50000"/>
              </a:srgbClr>
            </a:lnRef>
            <a:fillRef idx="1">
              <a:srgbClr val="0F6FC6"/>
            </a:fillRef>
            <a:effectRef idx="0">
              <a:srgbClr val="0F6FC6"/>
            </a:effectRef>
            <a:fontRef idx="minor">
              <a:sysClr val="window" lastClr="FFFFFF"/>
            </a:fontRef>
          </p:style>
          <p:txBody>
            <a:bodyPr lIns="0" tIns="0" rIns="0" bIns="0" rtlCol="0" anchor="ctr">
              <a:normAutofit/>
            </a:bodyPr>
            <a:p>
              <a:pPr algn="ctr"/>
              <a:r>
                <a:rPr lang="zh-CN" altLang="en-US" sz="2000" smtClean="0">
                  <a:solidFill>
                    <a:srgbClr val="0F6FC6">
                      <a:lumMod val="75000"/>
                    </a:srgbClr>
                  </a:solidFill>
                  <a:latin typeface="Calibri Light" panose="020F0302020204030204" charset="0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取参数</a:t>
              </a:r>
              <a:endParaRPr lang="zh-CN" altLang="en-US" sz="2000" smtClean="0">
                <a:solidFill>
                  <a:srgbClr val="0F6FC6">
                    <a:lumMod val="75000"/>
                  </a:srgbClr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任意多边形 20"/>
            <p:cNvSpPr/>
            <p:nvPr>
              <p:custDataLst>
                <p:tags r:id="rId3"/>
              </p:custDataLst>
            </p:nvPr>
          </p:nvSpPr>
          <p:spPr>
            <a:xfrm>
              <a:off x="4271" y="3187"/>
              <a:ext cx="1468" cy="1468"/>
            </a:xfrm>
            <a:custGeom>
              <a:avLst/>
              <a:gdLst>
                <a:gd name="connsiteX0" fmla="*/ 588643 w 939563"/>
                <a:gd name="connsiteY0" fmla="*/ 0 h 939562"/>
                <a:gd name="connsiteX1" fmla="*/ 696512 w 939563"/>
                <a:gd name="connsiteY1" fmla="*/ 64072 h 939562"/>
                <a:gd name="connsiteX2" fmla="*/ 807609 w 939563"/>
                <a:gd name="connsiteY2" fmla="*/ 122369 h 939562"/>
                <a:gd name="connsiteX3" fmla="*/ 868990 w 939563"/>
                <a:gd name="connsiteY3" fmla="*/ 231791 h 939562"/>
                <a:gd name="connsiteX4" fmla="*/ 936054 w 939563"/>
                <a:gd name="connsiteY4" fmla="*/ 337826 h 939562"/>
                <a:gd name="connsiteX5" fmla="*/ 934501 w 939563"/>
                <a:gd name="connsiteY5" fmla="*/ 463280 h 939562"/>
                <a:gd name="connsiteX6" fmla="*/ 939563 w 939563"/>
                <a:gd name="connsiteY6" fmla="*/ 588642 h 939562"/>
                <a:gd name="connsiteX7" fmla="*/ 875491 w 939563"/>
                <a:gd name="connsiteY7" fmla="*/ 696511 h 939562"/>
                <a:gd name="connsiteX8" fmla="*/ 817194 w 939563"/>
                <a:gd name="connsiteY8" fmla="*/ 807608 h 939562"/>
                <a:gd name="connsiteX9" fmla="*/ 707771 w 939563"/>
                <a:gd name="connsiteY9" fmla="*/ 868989 h 939562"/>
                <a:gd name="connsiteX10" fmla="*/ 601736 w 939563"/>
                <a:gd name="connsiteY10" fmla="*/ 936053 h 939562"/>
                <a:gd name="connsiteX11" fmla="*/ 476282 w 939563"/>
                <a:gd name="connsiteY11" fmla="*/ 934500 h 939562"/>
                <a:gd name="connsiteX12" fmla="*/ 350921 w 939563"/>
                <a:gd name="connsiteY12" fmla="*/ 939562 h 939562"/>
                <a:gd name="connsiteX13" fmla="*/ 243051 w 939563"/>
                <a:gd name="connsiteY13" fmla="*/ 875490 h 939562"/>
                <a:gd name="connsiteX14" fmla="*/ 131954 w 939563"/>
                <a:gd name="connsiteY14" fmla="*/ 817193 h 939562"/>
                <a:gd name="connsiteX15" fmla="*/ 70573 w 939563"/>
                <a:gd name="connsiteY15" fmla="*/ 707770 h 939562"/>
                <a:gd name="connsiteX16" fmla="*/ 3509 w 939563"/>
                <a:gd name="connsiteY16" fmla="*/ 601735 h 939562"/>
                <a:gd name="connsiteX17" fmla="*/ 5062 w 939563"/>
                <a:gd name="connsiteY17" fmla="*/ 476281 h 939562"/>
                <a:gd name="connsiteX18" fmla="*/ 0 w 939563"/>
                <a:gd name="connsiteY18" fmla="*/ 350920 h 939562"/>
                <a:gd name="connsiteX19" fmla="*/ 64072 w 939563"/>
                <a:gd name="connsiteY19" fmla="*/ 243050 h 939562"/>
                <a:gd name="connsiteX20" fmla="*/ 122370 w 939563"/>
                <a:gd name="connsiteY20" fmla="*/ 131953 h 939562"/>
                <a:gd name="connsiteX21" fmla="*/ 231792 w 939563"/>
                <a:gd name="connsiteY21" fmla="*/ 70572 h 939562"/>
                <a:gd name="connsiteX22" fmla="*/ 337827 w 939563"/>
                <a:gd name="connsiteY22" fmla="*/ 3508 h 939562"/>
                <a:gd name="connsiteX23" fmla="*/ 463281 w 939563"/>
                <a:gd name="connsiteY23" fmla="*/ 5061 h 93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39563" h="939562">
                  <a:moveTo>
                    <a:pt x="588643" y="0"/>
                  </a:moveTo>
                  <a:lnTo>
                    <a:pt x="696512" y="64072"/>
                  </a:lnTo>
                  <a:lnTo>
                    <a:pt x="807609" y="122369"/>
                  </a:lnTo>
                  <a:lnTo>
                    <a:pt x="868990" y="231791"/>
                  </a:lnTo>
                  <a:lnTo>
                    <a:pt x="936054" y="337826"/>
                  </a:lnTo>
                  <a:lnTo>
                    <a:pt x="934501" y="463280"/>
                  </a:lnTo>
                  <a:lnTo>
                    <a:pt x="939563" y="588642"/>
                  </a:lnTo>
                  <a:lnTo>
                    <a:pt x="875491" y="696511"/>
                  </a:lnTo>
                  <a:lnTo>
                    <a:pt x="817194" y="807608"/>
                  </a:lnTo>
                  <a:lnTo>
                    <a:pt x="707771" y="868989"/>
                  </a:lnTo>
                  <a:lnTo>
                    <a:pt x="601736" y="936053"/>
                  </a:lnTo>
                  <a:lnTo>
                    <a:pt x="476282" y="934500"/>
                  </a:lnTo>
                  <a:lnTo>
                    <a:pt x="350921" y="939562"/>
                  </a:lnTo>
                  <a:lnTo>
                    <a:pt x="243051" y="875490"/>
                  </a:lnTo>
                  <a:lnTo>
                    <a:pt x="131954" y="817193"/>
                  </a:lnTo>
                  <a:lnTo>
                    <a:pt x="70573" y="707770"/>
                  </a:lnTo>
                  <a:lnTo>
                    <a:pt x="3509" y="601735"/>
                  </a:lnTo>
                  <a:lnTo>
                    <a:pt x="5062" y="476281"/>
                  </a:lnTo>
                  <a:lnTo>
                    <a:pt x="0" y="350920"/>
                  </a:lnTo>
                  <a:lnTo>
                    <a:pt x="64072" y="243050"/>
                  </a:lnTo>
                  <a:lnTo>
                    <a:pt x="122370" y="131953"/>
                  </a:lnTo>
                  <a:lnTo>
                    <a:pt x="231792" y="70572"/>
                  </a:lnTo>
                  <a:lnTo>
                    <a:pt x="337827" y="3508"/>
                  </a:lnTo>
                  <a:lnTo>
                    <a:pt x="463281" y="5061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F6FC6"/>
              </a:solidFill>
            </a:ln>
            <a:effectLst/>
          </p:spPr>
          <p:style>
            <a:lnRef idx="2">
              <a:srgbClr val="0F6FC6">
                <a:shade val="50000"/>
              </a:srgbClr>
            </a:lnRef>
            <a:fillRef idx="1">
              <a:srgbClr val="0F6FC6"/>
            </a:fillRef>
            <a:effectRef idx="0">
              <a:srgbClr val="0F6FC6"/>
            </a:effectRef>
            <a:fontRef idx="minor">
              <a:sysClr val="window" lastClr="FFFFFF"/>
            </a:fontRef>
          </p:style>
          <p:txBody>
            <a:bodyPr lIns="0" tIns="0" rIns="0" bIns="0" rtlCol="0" anchor="ctr">
              <a:normAutofit/>
            </a:bodyPr>
            <a:p>
              <a:pPr algn="ctr"/>
              <a:r>
                <a:rPr lang="zh-CN" altLang="en-US" sz="2000" smtClean="0">
                  <a:solidFill>
                    <a:srgbClr val="0F6FC6">
                      <a:lumMod val="75000"/>
                    </a:srgbClr>
                  </a:solidFill>
                  <a:latin typeface="Calibri Light" panose="020F0302020204030204" charset="0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转类型</a:t>
              </a:r>
              <a:endParaRPr lang="zh-CN" altLang="en-US" sz="2000" smtClean="0">
                <a:solidFill>
                  <a:srgbClr val="0F6FC6">
                    <a:lumMod val="75000"/>
                  </a:srgbClr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任意多边形 30"/>
            <p:cNvSpPr/>
            <p:nvPr>
              <p:custDataLst>
                <p:tags r:id="rId4"/>
              </p:custDataLst>
            </p:nvPr>
          </p:nvSpPr>
          <p:spPr>
            <a:xfrm>
              <a:off x="6442" y="3187"/>
              <a:ext cx="1468" cy="1468"/>
            </a:xfrm>
            <a:custGeom>
              <a:avLst/>
              <a:gdLst>
                <a:gd name="connsiteX0" fmla="*/ 588643 w 939563"/>
                <a:gd name="connsiteY0" fmla="*/ 0 h 939562"/>
                <a:gd name="connsiteX1" fmla="*/ 696512 w 939563"/>
                <a:gd name="connsiteY1" fmla="*/ 64072 h 939562"/>
                <a:gd name="connsiteX2" fmla="*/ 807609 w 939563"/>
                <a:gd name="connsiteY2" fmla="*/ 122369 h 939562"/>
                <a:gd name="connsiteX3" fmla="*/ 868990 w 939563"/>
                <a:gd name="connsiteY3" fmla="*/ 231791 h 939562"/>
                <a:gd name="connsiteX4" fmla="*/ 936054 w 939563"/>
                <a:gd name="connsiteY4" fmla="*/ 337826 h 939562"/>
                <a:gd name="connsiteX5" fmla="*/ 934501 w 939563"/>
                <a:gd name="connsiteY5" fmla="*/ 463280 h 939562"/>
                <a:gd name="connsiteX6" fmla="*/ 939563 w 939563"/>
                <a:gd name="connsiteY6" fmla="*/ 588642 h 939562"/>
                <a:gd name="connsiteX7" fmla="*/ 875491 w 939563"/>
                <a:gd name="connsiteY7" fmla="*/ 696511 h 939562"/>
                <a:gd name="connsiteX8" fmla="*/ 817194 w 939563"/>
                <a:gd name="connsiteY8" fmla="*/ 807608 h 939562"/>
                <a:gd name="connsiteX9" fmla="*/ 707771 w 939563"/>
                <a:gd name="connsiteY9" fmla="*/ 868989 h 939562"/>
                <a:gd name="connsiteX10" fmla="*/ 601736 w 939563"/>
                <a:gd name="connsiteY10" fmla="*/ 936053 h 939562"/>
                <a:gd name="connsiteX11" fmla="*/ 476282 w 939563"/>
                <a:gd name="connsiteY11" fmla="*/ 934500 h 939562"/>
                <a:gd name="connsiteX12" fmla="*/ 350921 w 939563"/>
                <a:gd name="connsiteY12" fmla="*/ 939562 h 939562"/>
                <a:gd name="connsiteX13" fmla="*/ 243051 w 939563"/>
                <a:gd name="connsiteY13" fmla="*/ 875490 h 939562"/>
                <a:gd name="connsiteX14" fmla="*/ 131954 w 939563"/>
                <a:gd name="connsiteY14" fmla="*/ 817193 h 939562"/>
                <a:gd name="connsiteX15" fmla="*/ 70573 w 939563"/>
                <a:gd name="connsiteY15" fmla="*/ 707770 h 939562"/>
                <a:gd name="connsiteX16" fmla="*/ 3509 w 939563"/>
                <a:gd name="connsiteY16" fmla="*/ 601735 h 939562"/>
                <a:gd name="connsiteX17" fmla="*/ 5062 w 939563"/>
                <a:gd name="connsiteY17" fmla="*/ 476281 h 939562"/>
                <a:gd name="connsiteX18" fmla="*/ 0 w 939563"/>
                <a:gd name="connsiteY18" fmla="*/ 350920 h 939562"/>
                <a:gd name="connsiteX19" fmla="*/ 64072 w 939563"/>
                <a:gd name="connsiteY19" fmla="*/ 243050 h 939562"/>
                <a:gd name="connsiteX20" fmla="*/ 122370 w 939563"/>
                <a:gd name="connsiteY20" fmla="*/ 131953 h 939562"/>
                <a:gd name="connsiteX21" fmla="*/ 231792 w 939563"/>
                <a:gd name="connsiteY21" fmla="*/ 70572 h 939562"/>
                <a:gd name="connsiteX22" fmla="*/ 337827 w 939563"/>
                <a:gd name="connsiteY22" fmla="*/ 3508 h 939562"/>
                <a:gd name="connsiteX23" fmla="*/ 463281 w 939563"/>
                <a:gd name="connsiteY23" fmla="*/ 5061 h 93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39563" h="939562">
                  <a:moveTo>
                    <a:pt x="588643" y="0"/>
                  </a:moveTo>
                  <a:lnTo>
                    <a:pt x="696512" y="64072"/>
                  </a:lnTo>
                  <a:lnTo>
                    <a:pt x="807609" y="122369"/>
                  </a:lnTo>
                  <a:lnTo>
                    <a:pt x="868990" y="231791"/>
                  </a:lnTo>
                  <a:lnTo>
                    <a:pt x="936054" y="337826"/>
                  </a:lnTo>
                  <a:lnTo>
                    <a:pt x="934501" y="463280"/>
                  </a:lnTo>
                  <a:lnTo>
                    <a:pt x="939563" y="588642"/>
                  </a:lnTo>
                  <a:lnTo>
                    <a:pt x="875491" y="696511"/>
                  </a:lnTo>
                  <a:lnTo>
                    <a:pt x="817194" y="807608"/>
                  </a:lnTo>
                  <a:lnTo>
                    <a:pt x="707771" y="868989"/>
                  </a:lnTo>
                  <a:lnTo>
                    <a:pt x="601736" y="936053"/>
                  </a:lnTo>
                  <a:lnTo>
                    <a:pt x="476282" y="934500"/>
                  </a:lnTo>
                  <a:lnTo>
                    <a:pt x="350921" y="939562"/>
                  </a:lnTo>
                  <a:lnTo>
                    <a:pt x="243051" y="875490"/>
                  </a:lnTo>
                  <a:lnTo>
                    <a:pt x="131954" y="817193"/>
                  </a:lnTo>
                  <a:lnTo>
                    <a:pt x="70573" y="707770"/>
                  </a:lnTo>
                  <a:lnTo>
                    <a:pt x="3509" y="601735"/>
                  </a:lnTo>
                  <a:lnTo>
                    <a:pt x="5062" y="476281"/>
                  </a:lnTo>
                  <a:lnTo>
                    <a:pt x="0" y="350920"/>
                  </a:lnTo>
                  <a:lnTo>
                    <a:pt x="64072" y="243050"/>
                  </a:lnTo>
                  <a:lnTo>
                    <a:pt x="122370" y="131953"/>
                  </a:lnTo>
                  <a:lnTo>
                    <a:pt x="231792" y="70572"/>
                  </a:lnTo>
                  <a:lnTo>
                    <a:pt x="337827" y="3508"/>
                  </a:lnTo>
                  <a:lnTo>
                    <a:pt x="463281" y="5061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F6FC6"/>
              </a:solidFill>
            </a:ln>
            <a:effectLst/>
          </p:spPr>
          <p:style>
            <a:lnRef idx="2">
              <a:srgbClr val="0F6FC6">
                <a:shade val="50000"/>
              </a:srgbClr>
            </a:lnRef>
            <a:fillRef idx="1">
              <a:srgbClr val="0F6FC6"/>
            </a:fillRef>
            <a:effectRef idx="0">
              <a:srgbClr val="0F6FC6"/>
            </a:effectRef>
            <a:fontRef idx="minor">
              <a:sysClr val="window" lastClr="FFFFFF"/>
            </a:fontRef>
          </p:style>
          <p:txBody>
            <a:bodyPr lIns="0" tIns="0" rIns="0" bIns="0" rtlCol="0" anchor="ctr">
              <a:normAutofit/>
            </a:bodyPr>
            <a:p>
              <a:pPr algn="ctr"/>
              <a:r>
                <a:rPr lang="zh-CN" altLang="en-US" sz="2000" smtClean="0">
                  <a:solidFill>
                    <a:srgbClr val="0F6FC6">
                      <a:lumMod val="75000"/>
                    </a:srgbClr>
                  </a:solidFill>
                  <a:latin typeface="Calibri Light" panose="020F0302020204030204" charset="0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做验证</a:t>
              </a:r>
              <a:endParaRPr lang="zh-CN" altLang="en-US" sz="2000" smtClean="0">
                <a:solidFill>
                  <a:srgbClr val="0F6FC6">
                    <a:lumMod val="75000"/>
                  </a:srgbClr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任意多边形 33"/>
            <p:cNvSpPr/>
            <p:nvPr>
              <p:custDataLst>
                <p:tags r:id="rId5"/>
              </p:custDataLst>
            </p:nvPr>
          </p:nvSpPr>
          <p:spPr>
            <a:xfrm>
              <a:off x="8614" y="3187"/>
              <a:ext cx="1468" cy="1468"/>
            </a:xfrm>
            <a:custGeom>
              <a:avLst/>
              <a:gdLst>
                <a:gd name="connsiteX0" fmla="*/ 588643 w 939563"/>
                <a:gd name="connsiteY0" fmla="*/ 0 h 939562"/>
                <a:gd name="connsiteX1" fmla="*/ 696512 w 939563"/>
                <a:gd name="connsiteY1" fmla="*/ 64072 h 939562"/>
                <a:gd name="connsiteX2" fmla="*/ 807609 w 939563"/>
                <a:gd name="connsiteY2" fmla="*/ 122369 h 939562"/>
                <a:gd name="connsiteX3" fmla="*/ 868990 w 939563"/>
                <a:gd name="connsiteY3" fmla="*/ 231791 h 939562"/>
                <a:gd name="connsiteX4" fmla="*/ 936054 w 939563"/>
                <a:gd name="connsiteY4" fmla="*/ 337826 h 939562"/>
                <a:gd name="connsiteX5" fmla="*/ 934501 w 939563"/>
                <a:gd name="connsiteY5" fmla="*/ 463280 h 939562"/>
                <a:gd name="connsiteX6" fmla="*/ 939563 w 939563"/>
                <a:gd name="connsiteY6" fmla="*/ 588642 h 939562"/>
                <a:gd name="connsiteX7" fmla="*/ 875491 w 939563"/>
                <a:gd name="connsiteY7" fmla="*/ 696511 h 939562"/>
                <a:gd name="connsiteX8" fmla="*/ 817194 w 939563"/>
                <a:gd name="connsiteY8" fmla="*/ 807608 h 939562"/>
                <a:gd name="connsiteX9" fmla="*/ 707771 w 939563"/>
                <a:gd name="connsiteY9" fmla="*/ 868989 h 939562"/>
                <a:gd name="connsiteX10" fmla="*/ 601736 w 939563"/>
                <a:gd name="connsiteY10" fmla="*/ 936053 h 939562"/>
                <a:gd name="connsiteX11" fmla="*/ 476282 w 939563"/>
                <a:gd name="connsiteY11" fmla="*/ 934500 h 939562"/>
                <a:gd name="connsiteX12" fmla="*/ 350921 w 939563"/>
                <a:gd name="connsiteY12" fmla="*/ 939562 h 939562"/>
                <a:gd name="connsiteX13" fmla="*/ 243051 w 939563"/>
                <a:gd name="connsiteY13" fmla="*/ 875490 h 939562"/>
                <a:gd name="connsiteX14" fmla="*/ 131954 w 939563"/>
                <a:gd name="connsiteY14" fmla="*/ 817193 h 939562"/>
                <a:gd name="connsiteX15" fmla="*/ 70573 w 939563"/>
                <a:gd name="connsiteY15" fmla="*/ 707770 h 939562"/>
                <a:gd name="connsiteX16" fmla="*/ 3509 w 939563"/>
                <a:gd name="connsiteY16" fmla="*/ 601735 h 939562"/>
                <a:gd name="connsiteX17" fmla="*/ 5062 w 939563"/>
                <a:gd name="connsiteY17" fmla="*/ 476281 h 939562"/>
                <a:gd name="connsiteX18" fmla="*/ 0 w 939563"/>
                <a:gd name="connsiteY18" fmla="*/ 350920 h 939562"/>
                <a:gd name="connsiteX19" fmla="*/ 64072 w 939563"/>
                <a:gd name="connsiteY19" fmla="*/ 243050 h 939562"/>
                <a:gd name="connsiteX20" fmla="*/ 122370 w 939563"/>
                <a:gd name="connsiteY20" fmla="*/ 131953 h 939562"/>
                <a:gd name="connsiteX21" fmla="*/ 231792 w 939563"/>
                <a:gd name="connsiteY21" fmla="*/ 70572 h 939562"/>
                <a:gd name="connsiteX22" fmla="*/ 337827 w 939563"/>
                <a:gd name="connsiteY22" fmla="*/ 3508 h 939562"/>
                <a:gd name="connsiteX23" fmla="*/ 463281 w 939563"/>
                <a:gd name="connsiteY23" fmla="*/ 5061 h 93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39563" h="939562">
                  <a:moveTo>
                    <a:pt x="588643" y="0"/>
                  </a:moveTo>
                  <a:lnTo>
                    <a:pt x="696512" y="64072"/>
                  </a:lnTo>
                  <a:lnTo>
                    <a:pt x="807609" y="122369"/>
                  </a:lnTo>
                  <a:lnTo>
                    <a:pt x="868990" y="231791"/>
                  </a:lnTo>
                  <a:lnTo>
                    <a:pt x="936054" y="337826"/>
                  </a:lnTo>
                  <a:lnTo>
                    <a:pt x="934501" y="463280"/>
                  </a:lnTo>
                  <a:lnTo>
                    <a:pt x="939563" y="588642"/>
                  </a:lnTo>
                  <a:lnTo>
                    <a:pt x="875491" y="696511"/>
                  </a:lnTo>
                  <a:lnTo>
                    <a:pt x="817194" y="807608"/>
                  </a:lnTo>
                  <a:lnTo>
                    <a:pt x="707771" y="868989"/>
                  </a:lnTo>
                  <a:lnTo>
                    <a:pt x="601736" y="936053"/>
                  </a:lnTo>
                  <a:lnTo>
                    <a:pt x="476282" y="934500"/>
                  </a:lnTo>
                  <a:lnTo>
                    <a:pt x="350921" y="939562"/>
                  </a:lnTo>
                  <a:lnTo>
                    <a:pt x="243051" y="875490"/>
                  </a:lnTo>
                  <a:lnTo>
                    <a:pt x="131954" y="817193"/>
                  </a:lnTo>
                  <a:lnTo>
                    <a:pt x="70573" y="707770"/>
                  </a:lnTo>
                  <a:lnTo>
                    <a:pt x="3509" y="601735"/>
                  </a:lnTo>
                  <a:lnTo>
                    <a:pt x="5062" y="476281"/>
                  </a:lnTo>
                  <a:lnTo>
                    <a:pt x="0" y="350920"/>
                  </a:lnTo>
                  <a:lnTo>
                    <a:pt x="64072" y="243050"/>
                  </a:lnTo>
                  <a:lnTo>
                    <a:pt x="122370" y="131953"/>
                  </a:lnTo>
                  <a:lnTo>
                    <a:pt x="231792" y="70572"/>
                  </a:lnTo>
                  <a:lnTo>
                    <a:pt x="337827" y="3508"/>
                  </a:lnTo>
                  <a:lnTo>
                    <a:pt x="463281" y="5061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F6FC6"/>
              </a:solidFill>
            </a:ln>
            <a:effectLst/>
          </p:spPr>
          <p:style>
            <a:lnRef idx="2">
              <a:srgbClr val="0F6FC6">
                <a:shade val="50000"/>
              </a:srgbClr>
            </a:lnRef>
            <a:fillRef idx="1">
              <a:srgbClr val="0F6FC6"/>
            </a:fillRef>
            <a:effectRef idx="0">
              <a:srgbClr val="0F6FC6"/>
            </a:effectRef>
            <a:fontRef idx="minor">
              <a:sysClr val="window" lastClr="FFFFFF"/>
            </a:fontRef>
          </p:style>
          <p:txBody>
            <a:bodyPr lIns="0" tIns="0" rIns="0" bIns="0" rtlCol="0" anchor="ctr">
              <a:normAutofit/>
            </a:bodyPr>
            <a:p>
              <a:pPr algn="ctr"/>
              <a:r>
                <a:rPr lang="zh-CN" altLang="en-US" sz="2000" smtClean="0">
                  <a:solidFill>
                    <a:srgbClr val="0F6FC6">
                      <a:lumMod val="75000"/>
                    </a:srgbClr>
                  </a:solidFill>
                  <a:latin typeface="Calibri Light" panose="020F0302020204030204" charset="0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理业务</a:t>
              </a:r>
              <a:endParaRPr lang="zh-CN" altLang="en-US" sz="2000" smtClean="0">
                <a:solidFill>
                  <a:srgbClr val="0F6FC6">
                    <a:lumMod val="75000"/>
                  </a:srgbClr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任意多边形 41"/>
            <p:cNvSpPr/>
            <p:nvPr>
              <p:custDataLst>
                <p:tags r:id="rId6"/>
              </p:custDataLst>
            </p:nvPr>
          </p:nvSpPr>
          <p:spPr>
            <a:xfrm>
              <a:off x="10785" y="3187"/>
              <a:ext cx="1468" cy="1468"/>
            </a:xfrm>
            <a:custGeom>
              <a:avLst/>
              <a:gdLst>
                <a:gd name="connsiteX0" fmla="*/ 588643 w 939563"/>
                <a:gd name="connsiteY0" fmla="*/ 0 h 939562"/>
                <a:gd name="connsiteX1" fmla="*/ 696512 w 939563"/>
                <a:gd name="connsiteY1" fmla="*/ 64072 h 939562"/>
                <a:gd name="connsiteX2" fmla="*/ 807609 w 939563"/>
                <a:gd name="connsiteY2" fmla="*/ 122369 h 939562"/>
                <a:gd name="connsiteX3" fmla="*/ 868990 w 939563"/>
                <a:gd name="connsiteY3" fmla="*/ 231791 h 939562"/>
                <a:gd name="connsiteX4" fmla="*/ 936054 w 939563"/>
                <a:gd name="connsiteY4" fmla="*/ 337826 h 939562"/>
                <a:gd name="connsiteX5" fmla="*/ 934501 w 939563"/>
                <a:gd name="connsiteY5" fmla="*/ 463280 h 939562"/>
                <a:gd name="connsiteX6" fmla="*/ 939563 w 939563"/>
                <a:gd name="connsiteY6" fmla="*/ 588642 h 939562"/>
                <a:gd name="connsiteX7" fmla="*/ 875491 w 939563"/>
                <a:gd name="connsiteY7" fmla="*/ 696511 h 939562"/>
                <a:gd name="connsiteX8" fmla="*/ 817194 w 939563"/>
                <a:gd name="connsiteY8" fmla="*/ 807608 h 939562"/>
                <a:gd name="connsiteX9" fmla="*/ 707771 w 939563"/>
                <a:gd name="connsiteY9" fmla="*/ 868989 h 939562"/>
                <a:gd name="connsiteX10" fmla="*/ 601736 w 939563"/>
                <a:gd name="connsiteY10" fmla="*/ 936053 h 939562"/>
                <a:gd name="connsiteX11" fmla="*/ 476282 w 939563"/>
                <a:gd name="connsiteY11" fmla="*/ 934500 h 939562"/>
                <a:gd name="connsiteX12" fmla="*/ 350921 w 939563"/>
                <a:gd name="connsiteY12" fmla="*/ 939562 h 939562"/>
                <a:gd name="connsiteX13" fmla="*/ 243051 w 939563"/>
                <a:gd name="connsiteY13" fmla="*/ 875490 h 939562"/>
                <a:gd name="connsiteX14" fmla="*/ 131954 w 939563"/>
                <a:gd name="connsiteY14" fmla="*/ 817193 h 939562"/>
                <a:gd name="connsiteX15" fmla="*/ 70573 w 939563"/>
                <a:gd name="connsiteY15" fmla="*/ 707770 h 939562"/>
                <a:gd name="connsiteX16" fmla="*/ 3509 w 939563"/>
                <a:gd name="connsiteY16" fmla="*/ 601735 h 939562"/>
                <a:gd name="connsiteX17" fmla="*/ 5062 w 939563"/>
                <a:gd name="connsiteY17" fmla="*/ 476281 h 939562"/>
                <a:gd name="connsiteX18" fmla="*/ 0 w 939563"/>
                <a:gd name="connsiteY18" fmla="*/ 350920 h 939562"/>
                <a:gd name="connsiteX19" fmla="*/ 64072 w 939563"/>
                <a:gd name="connsiteY19" fmla="*/ 243050 h 939562"/>
                <a:gd name="connsiteX20" fmla="*/ 122370 w 939563"/>
                <a:gd name="connsiteY20" fmla="*/ 131953 h 939562"/>
                <a:gd name="connsiteX21" fmla="*/ 231792 w 939563"/>
                <a:gd name="connsiteY21" fmla="*/ 70572 h 939562"/>
                <a:gd name="connsiteX22" fmla="*/ 337827 w 939563"/>
                <a:gd name="connsiteY22" fmla="*/ 3508 h 939562"/>
                <a:gd name="connsiteX23" fmla="*/ 463281 w 939563"/>
                <a:gd name="connsiteY23" fmla="*/ 5061 h 93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39563" h="939562">
                  <a:moveTo>
                    <a:pt x="588643" y="0"/>
                  </a:moveTo>
                  <a:lnTo>
                    <a:pt x="696512" y="64072"/>
                  </a:lnTo>
                  <a:lnTo>
                    <a:pt x="807609" y="122369"/>
                  </a:lnTo>
                  <a:lnTo>
                    <a:pt x="868990" y="231791"/>
                  </a:lnTo>
                  <a:lnTo>
                    <a:pt x="936054" y="337826"/>
                  </a:lnTo>
                  <a:lnTo>
                    <a:pt x="934501" y="463280"/>
                  </a:lnTo>
                  <a:lnTo>
                    <a:pt x="939563" y="588642"/>
                  </a:lnTo>
                  <a:lnTo>
                    <a:pt x="875491" y="696511"/>
                  </a:lnTo>
                  <a:lnTo>
                    <a:pt x="817194" y="807608"/>
                  </a:lnTo>
                  <a:lnTo>
                    <a:pt x="707771" y="868989"/>
                  </a:lnTo>
                  <a:lnTo>
                    <a:pt x="601736" y="936053"/>
                  </a:lnTo>
                  <a:lnTo>
                    <a:pt x="476282" y="934500"/>
                  </a:lnTo>
                  <a:lnTo>
                    <a:pt x="350921" y="939562"/>
                  </a:lnTo>
                  <a:lnTo>
                    <a:pt x="243051" y="875490"/>
                  </a:lnTo>
                  <a:lnTo>
                    <a:pt x="131954" y="817193"/>
                  </a:lnTo>
                  <a:lnTo>
                    <a:pt x="70573" y="707770"/>
                  </a:lnTo>
                  <a:lnTo>
                    <a:pt x="3509" y="601735"/>
                  </a:lnTo>
                  <a:lnTo>
                    <a:pt x="5062" y="476281"/>
                  </a:lnTo>
                  <a:lnTo>
                    <a:pt x="0" y="350920"/>
                  </a:lnTo>
                  <a:lnTo>
                    <a:pt x="64072" y="243050"/>
                  </a:lnTo>
                  <a:lnTo>
                    <a:pt x="122370" y="131953"/>
                  </a:lnTo>
                  <a:lnTo>
                    <a:pt x="231792" y="70572"/>
                  </a:lnTo>
                  <a:lnTo>
                    <a:pt x="337827" y="3508"/>
                  </a:lnTo>
                  <a:lnTo>
                    <a:pt x="463281" y="5061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F6FC6"/>
              </a:solidFill>
            </a:ln>
            <a:effectLst/>
          </p:spPr>
          <p:style>
            <a:lnRef idx="2">
              <a:srgbClr val="0F6FC6">
                <a:shade val="50000"/>
              </a:srgbClr>
            </a:lnRef>
            <a:fillRef idx="1">
              <a:srgbClr val="0F6FC6"/>
            </a:fillRef>
            <a:effectRef idx="0">
              <a:srgbClr val="0F6FC6"/>
            </a:effectRef>
            <a:fontRef idx="minor">
              <a:sysClr val="window" lastClr="FFFFFF"/>
            </a:fontRef>
          </p:style>
          <p:txBody>
            <a:bodyPr lIns="0" tIns="0" rIns="0" bIns="0" rtlCol="0" anchor="ctr">
              <a:normAutofit/>
            </a:bodyPr>
            <a:p>
              <a:pPr algn="ctr"/>
              <a:r>
                <a:rPr lang="zh-CN" altLang="en-US" sz="2000" smtClean="0">
                  <a:solidFill>
                    <a:srgbClr val="0F6FC6">
                      <a:lumMod val="75000"/>
                    </a:srgbClr>
                  </a:solidFill>
                  <a:latin typeface="Calibri Light" panose="020F0302020204030204" charset="0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传数据</a:t>
              </a:r>
              <a:endParaRPr lang="zh-CN" altLang="en-US" sz="2000" smtClean="0">
                <a:solidFill>
                  <a:srgbClr val="0F6FC6">
                    <a:lumMod val="75000"/>
                  </a:srgbClr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任意多边形 44"/>
            <p:cNvSpPr/>
            <p:nvPr>
              <p:custDataLst>
                <p:tags r:id="rId7"/>
              </p:custDataLst>
            </p:nvPr>
          </p:nvSpPr>
          <p:spPr>
            <a:xfrm>
              <a:off x="12957" y="3187"/>
              <a:ext cx="1468" cy="1468"/>
            </a:xfrm>
            <a:custGeom>
              <a:avLst/>
              <a:gdLst>
                <a:gd name="connsiteX0" fmla="*/ 588643 w 939563"/>
                <a:gd name="connsiteY0" fmla="*/ 0 h 939562"/>
                <a:gd name="connsiteX1" fmla="*/ 696512 w 939563"/>
                <a:gd name="connsiteY1" fmla="*/ 64072 h 939562"/>
                <a:gd name="connsiteX2" fmla="*/ 807609 w 939563"/>
                <a:gd name="connsiteY2" fmla="*/ 122369 h 939562"/>
                <a:gd name="connsiteX3" fmla="*/ 868990 w 939563"/>
                <a:gd name="connsiteY3" fmla="*/ 231791 h 939562"/>
                <a:gd name="connsiteX4" fmla="*/ 936054 w 939563"/>
                <a:gd name="connsiteY4" fmla="*/ 337826 h 939562"/>
                <a:gd name="connsiteX5" fmla="*/ 934501 w 939563"/>
                <a:gd name="connsiteY5" fmla="*/ 463280 h 939562"/>
                <a:gd name="connsiteX6" fmla="*/ 939563 w 939563"/>
                <a:gd name="connsiteY6" fmla="*/ 588642 h 939562"/>
                <a:gd name="connsiteX7" fmla="*/ 875491 w 939563"/>
                <a:gd name="connsiteY7" fmla="*/ 696511 h 939562"/>
                <a:gd name="connsiteX8" fmla="*/ 817194 w 939563"/>
                <a:gd name="connsiteY8" fmla="*/ 807608 h 939562"/>
                <a:gd name="connsiteX9" fmla="*/ 707771 w 939563"/>
                <a:gd name="connsiteY9" fmla="*/ 868989 h 939562"/>
                <a:gd name="connsiteX10" fmla="*/ 601736 w 939563"/>
                <a:gd name="connsiteY10" fmla="*/ 936053 h 939562"/>
                <a:gd name="connsiteX11" fmla="*/ 476282 w 939563"/>
                <a:gd name="connsiteY11" fmla="*/ 934500 h 939562"/>
                <a:gd name="connsiteX12" fmla="*/ 350921 w 939563"/>
                <a:gd name="connsiteY12" fmla="*/ 939562 h 939562"/>
                <a:gd name="connsiteX13" fmla="*/ 243051 w 939563"/>
                <a:gd name="connsiteY13" fmla="*/ 875490 h 939562"/>
                <a:gd name="connsiteX14" fmla="*/ 131954 w 939563"/>
                <a:gd name="connsiteY14" fmla="*/ 817193 h 939562"/>
                <a:gd name="connsiteX15" fmla="*/ 70573 w 939563"/>
                <a:gd name="connsiteY15" fmla="*/ 707770 h 939562"/>
                <a:gd name="connsiteX16" fmla="*/ 3509 w 939563"/>
                <a:gd name="connsiteY16" fmla="*/ 601735 h 939562"/>
                <a:gd name="connsiteX17" fmla="*/ 5062 w 939563"/>
                <a:gd name="connsiteY17" fmla="*/ 476281 h 939562"/>
                <a:gd name="connsiteX18" fmla="*/ 0 w 939563"/>
                <a:gd name="connsiteY18" fmla="*/ 350920 h 939562"/>
                <a:gd name="connsiteX19" fmla="*/ 64072 w 939563"/>
                <a:gd name="connsiteY19" fmla="*/ 243050 h 939562"/>
                <a:gd name="connsiteX20" fmla="*/ 122370 w 939563"/>
                <a:gd name="connsiteY20" fmla="*/ 131953 h 939562"/>
                <a:gd name="connsiteX21" fmla="*/ 231792 w 939563"/>
                <a:gd name="connsiteY21" fmla="*/ 70572 h 939562"/>
                <a:gd name="connsiteX22" fmla="*/ 337827 w 939563"/>
                <a:gd name="connsiteY22" fmla="*/ 3508 h 939562"/>
                <a:gd name="connsiteX23" fmla="*/ 463281 w 939563"/>
                <a:gd name="connsiteY23" fmla="*/ 5061 h 93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39563" h="939562">
                  <a:moveTo>
                    <a:pt x="588643" y="0"/>
                  </a:moveTo>
                  <a:lnTo>
                    <a:pt x="696512" y="64072"/>
                  </a:lnTo>
                  <a:lnTo>
                    <a:pt x="807609" y="122369"/>
                  </a:lnTo>
                  <a:lnTo>
                    <a:pt x="868990" y="231791"/>
                  </a:lnTo>
                  <a:lnTo>
                    <a:pt x="936054" y="337826"/>
                  </a:lnTo>
                  <a:lnTo>
                    <a:pt x="934501" y="463280"/>
                  </a:lnTo>
                  <a:lnTo>
                    <a:pt x="939563" y="588642"/>
                  </a:lnTo>
                  <a:lnTo>
                    <a:pt x="875491" y="696511"/>
                  </a:lnTo>
                  <a:lnTo>
                    <a:pt x="817194" y="807608"/>
                  </a:lnTo>
                  <a:lnTo>
                    <a:pt x="707771" y="868989"/>
                  </a:lnTo>
                  <a:lnTo>
                    <a:pt x="601736" y="936053"/>
                  </a:lnTo>
                  <a:lnTo>
                    <a:pt x="476282" y="934500"/>
                  </a:lnTo>
                  <a:lnTo>
                    <a:pt x="350921" y="939562"/>
                  </a:lnTo>
                  <a:lnTo>
                    <a:pt x="243051" y="875490"/>
                  </a:lnTo>
                  <a:lnTo>
                    <a:pt x="131954" y="817193"/>
                  </a:lnTo>
                  <a:lnTo>
                    <a:pt x="70573" y="707770"/>
                  </a:lnTo>
                  <a:lnTo>
                    <a:pt x="3509" y="601735"/>
                  </a:lnTo>
                  <a:lnTo>
                    <a:pt x="5062" y="476281"/>
                  </a:lnTo>
                  <a:lnTo>
                    <a:pt x="0" y="350920"/>
                  </a:lnTo>
                  <a:lnTo>
                    <a:pt x="64072" y="243050"/>
                  </a:lnTo>
                  <a:lnTo>
                    <a:pt x="122370" y="131953"/>
                  </a:lnTo>
                  <a:lnTo>
                    <a:pt x="231792" y="70572"/>
                  </a:lnTo>
                  <a:lnTo>
                    <a:pt x="337827" y="3508"/>
                  </a:lnTo>
                  <a:lnTo>
                    <a:pt x="463281" y="5061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F6FC6"/>
              </a:solidFill>
            </a:ln>
            <a:effectLst/>
          </p:spPr>
          <p:style>
            <a:lnRef idx="2">
              <a:srgbClr val="0F6FC6">
                <a:shade val="50000"/>
              </a:srgbClr>
            </a:lnRef>
            <a:fillRef idx="1">
              <a:srgbClr val="0F6FC6"/>
            </a:fillRef>
            <a:effectRef idx="0">
              <a:srgbClr val="0F6FC6"/>
            </a:effectRef>
            <a:fontRef idx="minor">
              <a:sysClr val="window" lastClr="FFFFFF"/>
            </a:fontRef>
          </p:style>
          <p:txBody>
            <a:bodyPr lIns="0" tIns="0" rIns="0" bIns="0" rtlCol="0" anchor="ctr">
              <a:normAutofit/>
            </a:bodyPr>
            <a:p>
              <a:pPr algn="ctr"/>
              <a:r>
                <a:rPr lang="zh-CN" altLang="en-US" sz="2000" smtClean="0">
                  <a:solidFill>
                    <a:srgbClr val="0F6FC6">
                      <a:lumMod val="75000"/>
                    </a:srgbClr>
                  </a:solidFill>
                  <a:latin typeface="Calibri Light" panose="020F0302020204030204" charset="0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返视图</a:t>
              </a:r>
              <a:endParaRPr lang="zh-CN" altLang="en-US" sz="2000" smtClean="0">
                <a:solidFill>
                  <a:srgbClr val="0F6FC6">
                    <a:lumMod val="75000"/>
                  </a:srgbClr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6" name="标题 45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反思</a:t>
            </a:r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904240" y="1772920"/>
            <a:ext cx="2796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servlet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的工作</a:t>
            </a:r>
            <a:endParaRPr lang="zh-CN" altLang="en-US" sz="2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880110" y="5084445"/>
            <a:ext cx="6696075" cy="932180"/>
            <a:chOff x="1578" y="3187"/>
            <a:chExt cx="10545" cy="1468"/>
          </a:xfrm>
        </p:grpSpPr>
        <p:sp>
          <p:nvSpPr>
            <p:cNvPr id="50" name="右箭头 49"/>
            <p:cNvSpPr/>
            <p:nvPr>
              <p:custDataLst>
                <p:tags r:id="rId8"/>
              </p:custDataLst>
            </p:nvPr>
          </p:nvSpPr>
          <p:spPr>
            <a:xfrm>
              <a:off x="1578" y="3551"/>
              <a:ext cx="10545" cy="740"/>
            </a:xfrm>
            <a:prstGeom prst="rightArrow">
              <a:avLst/>
            </a:prstGeom>
            <a:solidFill>
              <a:srgbClr val="0F6FC6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0F6FC6">
                <a:shade val="50000"/>
              </a:srgbClr>
            </a:lnRef>
            <a:fillRef idx="1">
              <a:srgbClr val="0F6FC6"/>
            </a:fillRef>
            <a:effectRef idx="0">
              <a:srgbClr val="0F6FC6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2000">
                <a:sym typeface="Arial" panose="020B0604020202020204" pitchFamily="34" charset="0"/>
              </a:endParaRPr>
            </a:p>
          </p:txBody>
        </p:sp>
        <p:sp>
          <p:nvSpPr>
            <p:cNvPr id="51" name="任意多边形 50"/>
            <p:cNvSpPr/>
            <p:nvPr>
              <p:custDataLst>
                <p:tags r:id="rId9"/>
              </p:custDataLst>
            </p:nvPr>
          </p:nvSpPr>
          <p:spPr>
            <a:xfrm>
              <a:off x="2100" y="3187"/>
              <a:ext cx="1468" cy="1468"/>
            </a:xfrm>
            <a:custGeom>
              <a:avLst/>
              <a:gdLst>
                <a:gd name="connsiteX0" fmla="*/ 588643 w 939563"/>
                <a:gd name="connsiteY0" fmla="*/ 0 h 939562"/>
                <a:gd name="connsiteX1" fmla="*/ 696512 w 939563"/>
                <a:gd name="connsiteY1" fmla="*/ 64072 h 939562"/>
                <a:gd name="connsiteX2" fmla="*/ 807609 w 939563"/>
                <a:gd name="connsiteY2" fmla="*/ 122369 h 939562"/>
                <a:gd name="connsiteX3" fmla="*/ 868990 w 939563"/>
                <a:gd name="connsiteY3" fmla="*/ 231791 h 939562"/>
                <a:gd name="connsiteX4" fmla="*/ 936054 w 939563"/>
                <a:gd name="connsiteY4" fmla="*/ 337826 h 939562"/>
                <a:gd name="connsiteX5" fmla="*/ 934501 w 939563"/>
                <a:gd name="connsiteY5" fmla="*/ 463280 h 939562"/>
                <a:gd name="connsiteX6" fmla="*/ 939563 w 939563"/>
                <a:gd name="connsiteY6" fmla="*/ 588642 h 939562"/>
                <a:gd name="connsiteX7" fmla="*/ 875491 w 939563"/>
                <a:gd name="connsiteY7" fmla="*/ 696511 h 939562"/>
                <a:gd name="connsiteX8" fmla="*/ 817194 w 939563"/>
                <a:gd name="connsiteY8" fmla="*/ 807608 h 939562"/>
                <a:gd name="connsiteX9" fmla="*/ 707771 w 939563"/>
                <a:gd name="connsiteY9" fmla="*/ 868989 h 939562"/>
                <a:gd name="connsiteX10" fmla="*/ 601736 w 939563"/>
                <a:gd name="connsiteY10" fmla="*/ 936053 h 939562"/>
                <a:gd name="connsiteX11" fmla="*/ 476282 w 939563"/>
                <a:gd name="connsiteY11" fmla="*/ 934500 h 939562"/>
                <a:gd name="connsiteX12" fmla="*/ 350921 w 939563"/>
                <a:gd name="connsiteY12" fmla="*/ 939562 h 939562"/>
                <a:gd name="connsiteX13" fmla="*/ 243051 w 939563"/>
                <a:gd name="connsiteY13" fmla="*/ 875490 h 939562"/>
                <a:gd name="connsiteX14" fmla="*/ 131954 w 939563"/>
                <a:gd name="connsiteY14" fmla="*/ 817193 h 939562"/>
                <a:gd name="connsiteX15" fmla="*/ 70573 w 939563"/>
                <a:gd name="connsiteY15" fmla="*/ 707770 h 939562"/>
                <a:gd name="connsiteX16" fmla="*/ 3509 w 939563"/>
                <a:gd name="connsiteY16" fmla="*/ 601735 h 939562"/>
                <a:gd name="connsiteX17" fmla="*/ 5062 w 939563"/>
                <a:gd name="connsiteY17" fmla="*/ 476281 h 939562"/>
                <a:gd name="connsiteX18" fmla="*/ 0 w 939563"/>
                <a:gd name="connsiteY18" fmla="*/ 350920 h 939562"/>
                <a:gd name="connsiteX19" fmla="*/ 64072 w 939563"/>
                <a:gd name="connsiteY19" fmla="*/ 243050 h 939562"/>
                <a:gd name="connsiteX20" fmla="*/ 122370 w 939563"/>
                <a:gd name="connsiteY20" fmla="*/ 131953 h 939562"/>
                <a:gd name="connsiteX21" fmla="*/ 231792 w 939563"/>
                <a:gd name="connsiteY21" fmla="*/ 70572 h 939562"/>
                <a:gd name="connsiteX22" fmla="*/ 337827 w 939563"/>
                <a:gd name="connsiteY22" fmla="*/ 3508 h 939562"/>
                <a:gd name="connsiteX23" fmla="*/ 463281 w 939563"/>
                <a:gd name="connsiteY23" fmla="*/ 5061 h 93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39563" h="939562">
                  <a:moveTo>
                    <a:pt x="588643" y="0"/>
                  </a:moveTo>
                  <a:lnTo>
                    <a:pt x="696512" y="64072"/>
                  </a:lnTo>
                  <a:lnTo>
                    <a:pt x="807609" y="122369"/>
                  </a:lnTo>
                  <a:lnTo>
                    <a:pt x="868990" y="231791"/>
                  </a:lnTo>
                  <a:lnTo>
                    <a:pt x="936054" y="337826"/>
                  </a:lnTo>
                  <a:lnTo>
                    <a:pt x="934501" y="463280"/>
                  </a:lnTo>
                  <a:lnTo>
                    <a:pt x="939563" y="588642"/>
                  </a:lnTo>
                  <a:lnTo>
                    <a:pt x="875491" y="696511"/>
                  </a:lnTo>
                  <a:lnTo>
                    <a:pt x="817194" y="807608"/>
                  </a:lnTo>
                  <a:lnTo>
                    <a:pt x="707771" y="868989"/>
                  </a:lnTo>
                  <a:lnTo>
                    <a:pt x="601736" y="936053"/>
                  </a:lnTo>
                  <a:lnTo>
                    <a:pt x="476282" y="934500"/>
                  </a:lnTo>
                  <a:lnTo>
                    <a:pt x="350921" y="939562"/>
                  </a:lnTo>
                  <a:lnTo>
                    <a:pt x="243051" y="875490"/>
                  </a:lnTo>
                  <a:lnTo>
                    <a:pt x="131954" y="817193"/>
                  </a:lnTo>
                  <a:lnTo>
                    <a:pt x="70573" y="707770"/>
                  </a:lnTo>
                  <a:lnTo>
                    <a:pt x="3509" y="601735"/>
                  </a:lnTo>
                  <a:lnTo>
                    <a:pt x="5062" y="476281"/>
                  </a:lnTo>
                  <a:lnTo>
                    <a:pt x="0" y="350920"/>
                  </a:lnTo>
                  <a:lnTo>
                    <a:pt x="64072" y="243050"/>
                  </a:lnTo>
                  <a:lnTo>
                    <a:pt x="122370" y="131953"/>
                  </a:lnTo>
                  <a:lnTo>
                    <a:pt x="231792" y="70572"/>
                  </a:lnTo>
                  <a:lnTo>
                    <a:pt x="337827" y="3508"/>
                  </a:lnTo>
                  <a:lnTo>
                    <a:pt x="463281" y="5061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F6FC6"/>
              </a:solidFill>
            </a:ln>
            <a:effectLst/>
          </p:spPr>
          <p:style>
            <a:lnRef idx="2">
              <a:srgbClr val="0F6FC6">
                <a:shade val="50000"/>
              </a:srgbClr>
            </a:lnRef>
            <a:fillRef idx="1">
              <a:srgbClr val="0F6FC6"/>
            </a:fillRef>
            <a:effectRef idx="0">
              <a:srgbClr val="0F6FC6"/>
            </a:effectRef>
            <a:fontRef idx="minor">
              <a:sysClr val="window" lastClr="FFFFFF"/>
            </a:fontRef>
          </p:style>
          <p:txBody>
            <a:bodyPr lIns="0" tIns="0" rIns="0" bIns="0" rtlCol="0" anchor="ctr">
              <a:normAutofit/>
            </a:bodyPr>
            <a:p>
              <a:pPr algn="ctr"/>
              <a:r>
                <a:rPr lang="zh-CN" altLang="en-US" sz="2000" smtClean="0">
                  <a:solidFill>
                    <a:srgbClr val="0F6FC6">
                      <a:lumMod val="75000"/>
                    </a:srgbClr>
                  </a:solidFill>
                  <a:latin typeface="Calibri Light" panose="020F0302020204030204" charset="0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连接</a:t>
              </a:r>
              <a:endParaRPr lang="zh-CN" altLang="en-US" sz="2000" smtClean="0">
                <a:solidFill>
                  <a:srgbClr val="0F6FC6">
                    <a:lumMod val="75000"/>
                  </a:srgbClr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" name="任意多边形 51"/>
            <p:cNvSpPr/>
            <p:nvPr>
              <p:custDataLst>
                <p:tags r:id="rId10"/>
              </p:custDataLst>
            </p:nvPr>
          </p:nvSpPr>
          <p:spPr>
            <a:xfrm>
              <a:off x="4271" y="3187"/>
              <a:ext cx="1468" cy="1468"/>
            </a:xfrm>
            <a:custGeom>
              <a:avLst/>
              <a:gdLst>
                <a:gd name="connsiteX0" fmla="*/ 588643 w 939563"/>
                <a:gd name="connsiteY0" fmla="*/ 0 h 939562"/>
                <a:gd name="connsiteX1" fmla="*/ 696512 w 939563"/>
                <a:gd name="connsiteY1" fmla="*/ 64072 h 939562"/>
                <a:gd name="connsiteX2" fmla="*/ 807609 w 939563"/>
                <a:gd name="connsiteY2" fmla="*/ 122369 h 939562"/>
                <a:gd name="connsiteX3" fmla="*/ 868990 w 939563"/>
                <a:gd name="connsiteY3" fmla="*/ 231791 h 939562"/>
                <a:gd name="connsiteX4" fmla="*/ 936054 w 939563"/>
                <a:gd name="connsiteY4" fmla="*/ 337826 h 939562"/>
                <a:gd name="connsiteX5" fmla="*/ 934501 w 939563"/>
                <a:gd name="connsiteY5" fmla="*/ 463280 h 939562"/>
                <a:gd name="connsiteX6" fmla="*/ 939563 w 939563"/>
                <a:gd name="connsiteY6" fmla="*/ 588642 h 939562"/>
                <a:gd name="connsiteX7" fmla="*/ 875491 w 939563"/>
                <a:gd name="connsiteY7" fmla="*/ 696511 h 939562"/>
                <a:gd name="connsiteX8" fmla="*/ 817194 w 939563"/>
                <a:gd name="connsiteY8" fmla="*/ 807608 h 939562"/>
                <a:gd name="connsiteX9" fmla="*/ 707771 w 939563"/>
                <a:gd name="connsiteY9" fmla="*/ 868989 h 939562"/>
                <a:gd name="connsiteX10" fmla="*/ 601736 w 939563"/>
                <a:gd name="connsiteY10" fmla="*/ 936053 h 939562"/>
                <a:gd name="connsiteX11" fmla="*/ 476282 w 939563"/>
                <a:gd name="connsiteY11" fmla="*/ 934500 h 939562"/>
                <a:gd name="connsiteX12" fmla="*/ 350921 w 939563"/>
                <a:gd name="connsiteY12" fmla="*/ 939562 h 939562"/>
                <a:gd name="connsiteX13" fmla="*/ 243051 w 939563"/>
                <a:gd name="connsiteY13" fmla="*/ 875490 h 939562"/>
                <a:gd name="connsiteX14" fmla="*/ 131954 w 939563"/>
                <a:gd name="connsiteY14" fmla="*/ 817193 h 939562"/>
                <a:gd name="connsiteX15" fmla="*/ 70573 w 939563"/>
                <a:gd name="connsiteY15" fmla="*/ 707770 h 939562"/>
                <a:gd name="connsiteX16" fmla="*/ 3509 w 939563"/>
                <a:gd name="connsiteY16" fmla="*/ 601735 h 939562"/>
                <a:gd name="connsiteX17" fmla="*/ 5062 w 939563"/>
                <a:gd name="connsiteY17" fmla="*/ 476281 h 939562"/>
                <a:gd name="connsiteX18" fmla="*/ 0 w 939563"/>
                <a:gd name="connsiteY18" fmla="*/ 350920 h 939562"/>
                <a:gd name="connsiteX19" fmla="*/ 64072 w 939563"/>
                <a:gd name="connsiteY19" fmla="*/ 243050 h 939562"/>
                <a:gd name="connsiteX20" fmla="*/ 122370 w 939563"/>
                <a:gd name="connsiteY20" fmla="*/ 131953 h 939562"/>
                <a:gd name="connsiteX21" fmla="*/ 231792 w 939563"/>
                <a:gd name="connsiteY21" fmla="*/ 70572 h 939562"/>
                <a:gd name="connsiteX22" fmla="*/ 337827 w 939563"/>
                <a:gd name="connsiteY22" fmla="*/ 3508 h 939562"/>
                <a:gd name="connsiteX23" fmla="*/ 463281 w 939563"/>
                <a:gd name="connsiteY23" fmla="*/ 5061 h 93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39563" h="939562">
                  <a:moveTo>
                    <a:pt x="588643" y="0"/>
                  </a:moveTo>
                  <a:lnTo>
                    <a:pt x="696512" y="64072"/>
                  </a:lnTo>
                  <a:lnTo>
                    <a:pt x="807609" y="122369"/>
                  </a:lnTo>
                  <a:lnTo>
                    <a:pt x="868990" y="231791"/>
                  </a:lnTo>
                  <a:lnTo>
                    <a:pt x="936054" y="337826"/>
                  </a:lnTo>
                  <a:lnTo>
                    <a:pt x="934501" y="463280"/>
                  </a:lnTo>
                  <a:lnTo>
                    <a:pt x="939563" y="588642"/>
                  </a:lnTo>
                  <a:lnTo>
                    <a:pt x="875491" y="696511"/>
                  </a:lnTo>
                  <a:lnTo>
                    <a:pt x="817194" y="807608"/>
                  </a:lnTo>
                  <a:lnTo>
                    <a:pt x="707771" y="868989"/>
                  </a:lnTo>
                  <a:lnTo>
                    <a:pt x="601736" y="936053"/>
                  </a:lnTo>
                  <a:lnTo>
                    <a:pt x="476282" y="934500"/>
                  </a:lnTo>
                  <a:lnTo>
                    <a:pt x="350921" y="939562"/>
                  </a:lnTo>
                  <a:lnTo>
                    <a:pt x="243051" y="875490"/>
                  </a:lnTo>
                  <a:lnTo>
                    <a:pt x="131954" y="817193"/>
                  </a:lnTo>
                  <a:lnTo>
                    <a:pt x="70573" y="707770"/>
                  </a:lnTo>
                  <a:lnTo>
                    <a:pt x="3509" y="601735"/>
                  </a:lnTo>
                  <a:lnTo>
                    <a:pt x="5062" y="476281"/>
                  </a:lnTo>
                  <a:lnTo>
                    <a:pt x="0" y="350920"/>
                  </a:lnTo>
                  <a:lnTo>
                    <a:pt x="64072" y="243050"/>
                  </a:lnTo>
                  <a:lnTo>
                    <a:pt x="122370" y="131953"/>
                  </a:lnTo>
                  <a:lnTo>
                    <a:pt x="231792" y="70572"/>
                  </a:lnTo>
                  <a:lnTo>
                    <a:pt x="337827" y="3508"/>
                  </a:lnTo>
                  <a:lnTo>
                    <a:pt x="463281" y="5061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F6FC6"/>
              </a:solidFill>
            </a:ln>
            <a:effectLst/>
          </p:spPr>
          <p:style>
            <a:lnRef idx="2">
              <a:srgbClr val="0F6FC6">
                <a:shade val="50000"/>
              </a:srgbClr>
            </a:lnRef>
            <a:fillRef idx="1">
              <a:srgbClr val="0F6FC6"/>
            </a:fillRef>
            <a:effectRef idx="0">
              <a:srgbClr val="0F6FC6"/>
            </a:effectRef>
            <a:fontRef idx="minor">
              <a:sysClr val="window" lastClr="FFFFFF"/>
            </a:fontRef>
          </p:style>
          <p:txBody>
            <a:bodyPr lIns="0" tIns="0" rIns="0" bIns="0" rtlCol="0" anchor="ctr">
              <a:normAutofit/>
            </a:bodyPr>
            <a:p>
              <a:pPr algn="ctr"/>
              <a:r>
                <a:rPr lang="zh-CN" altLang="en-US" sz="2000" smtClean="0">
                  <a:solidFill>
                    <a:srgbClr val="0F6FC6">
                      <a:lumMod val="75000"/>
                    </a:srgbClr>
                  </a:solidFill>
                  <a:latin typeface="Calibri Light" panose="020F0302020204030204" charset="0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绑定</a:t>
              </a:r>
              <a:endParaRPr lang="zh-CN" altLang="en-US" sz="2000" smtClean="0">
                <a:solidFill>
                  <a:srgbClr val="0F6FC6">
                    <a:lumMod val="75000"/>
                  </a:srgbClr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任意多边形 52"/>
            <p:cNvSpPr/>
            <p:nvPr>
              <p:custDataLst>
                <p:tags r:id="rId11"/>
              </p:custDataLst>
            </p:nvPr>
          </p:nvSpPr>
          <p:spPr>
            <a:xfrm>
              <a:off x="6442" y="3187"/>
              <a:ext cx="1468" cy="1468"/>
            </a:xfrm>
            <a:custGeom>
              <a:avLst/>
              <a:gdLst>
                <a:gd name="connsiteX0" fmla="*/ 588643 w 939563"/>
                <a:gd name="connsiteY0" fmla="*/ 0 h 939562"/>
                <a:gd name="connsiteX1" fmla="*/ 696512 w 939563"/>
                <a:gd name="connsiteY1" fmla="*/ 64072 h 939562"/>
                <a:gd name="connsiteX2" fmla="*/ 807609 w 939563"/>
                <a:gd name="connsiteY2" fmla="*/ 122369 h 939562"/>
                <a:gd name="connsiteX3" fmla="*/ 868990 w 939563"/>
                <a:gd name="connsiteY3" fmla="*/ 231791 h 939562"/>
                <a:gd name="connsiteX4" fmla="*/ 936054 w 939563"/>
                <a:gd name="connsiteY4" fmla="*/ 337826 h 939562"/>
                <a:gd name="connsiteX5" fmla="*/ 934501 w 939563"/>
                <a:gd name="connsiteY5" fmla="*/ 463280 h 939562"/>
                <a:gd name="connsiteX6" fmla="*/ 939563 w 939563"/>
                <a:gd name="connsiteY6" fmla="*/ 588642 h 939562"/>
                <a:gd name="connsiteX7" fmla="*/ 875491 w 939563"/>
                <a:gd name="connsiteY7" fmla="*/ 696511 h 939562"/>
                <a:gd name="connsiteX8" fmla="*/ 817194 w 939563"/>
                <a:gd name="connsiteY8" fmla="*/ 807608 h 939562"/>
                <a:gd name="connsiteX9" fmla="*/ 707771 w 939563"/>
                <a:gd name="connsiteY9" fmla="*/ 868989 h 939562"/>
                <a:gd name="connsiteX10" fmla="*/ 601736 w 939563"/>
                <a:gd name="connsiteY10" fmla="*/ 936053 h 939562"/>
                <a:gd name="connsiteX11" fmla="*/ 476282 w 939563"/>
                <a:gd name="connsiteY11" fmla="*/ 934500 h 939562"/>
                <a:gd name="connsiteX12" fmla="*/ 350921 w 939563"/>
                <a:gd name="connsiteY12" fmla="*/ 939562 h 939562"/>
                <a:gd name="connsiteX13" fmla="*/ 243051 w 939563"/>
                <a:gd name="connsiteY13" fmla="*/ 875490 h 939562"/>
                <a:gd name="connsiteX14" fmla="*/ 131954 w 939563"/>
                <a:gd name="connsiteY14" fmla="*/ 817193 h 939562"/>
                <a:gd name="connsiteX15" fmla="*/ 70573 w 939563"/>
                <a:gd name="connsiteY15" fmla="*/ 707770 h 939562"/>
                <a:gd name="connsiteX16" fmla="*/ 3509 w 939563"/>
                <a:gd name="connsiteY16" fmla="*/ 601735 h 939562"/>
                <a:gd name="connsiteX17" fmla="*/ 5062 w 939563"/>
                <a:gd name="connsiteY17" fmla="*/ 476281 h 939562"/>
                <a:gd name="connsiteX18" fmla="*/ 0 w 939563"/>
                <a:gd name="connsiteY18" fmla="*/ 350920 h 939562"/>
                <a:gd name="connsiteX19" fmla="*/ 64072 w 939563"/>
                <a:gd name="connsiteY19" fmla="*/ 243050 h 939562"/>
                <a:gd name="connsiteX20" fmla="*/ 122370 w 939563"/>
                <a:gd name="connsiteY20" fmla="*/ 131953 h 939562"/>
                <a:gd name="connsiteX21" fmla="*/ 231792 w 939563"/>
                <a:gd name="connsiteY21" fmla="*/ 70572 h 939562"/>
                <a:gd name="connsiteX22" fmla="*/ 337827 w 939563"/>
                <a:gd name="connsiteY22" fmla="*/ 3508 h 939562"/>
                <a:gd name="connsiteX23" fmla="*/ 463281 w 939563"/>
                <a:gd name="connsiteY23" fmla="*/ 5061 h 93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39563" h="939562">
                  <a:moveTo>
                    <a:pt x="588643" y="0"/>
                  </a:moveTo>
                  <a:lnTo>
                    <a:pt x="696512" y="64072"/>
                  </a:lnTo>
                  <a:lnTo>
                    <a:pt x="807609" y="122369"/>
                  </a:lnTo>
                  <a:lnTo>
                    <a:pt x="868990" y="231791"/>
                  </a:lnTo>
                  <a:lnTo>
                    <a:pt x="936054" y="337826"/>
                  </a:lnTo>
                  <a:lnTo>
                    <a:pt x="934501" y="463280"/>
                  </a:lnTo>
                  <a:lnTo>
                    <a:pt x="939563" y="588642"/>
                  </a:lnTo>
                  <a:lnTo>
                    <a:pt x="875491" y="696511"/>
                  </a:lnTo>
                  <a:lnTo>
                    <a:pt x="817194" y="807608"/>
                  </a:lnTo>
                  <a:lnTo>
                    <a:pt x="707771" y="868989"/>
                  </a:lnTo>
                  <a:lnTo>
                    <a:pt x="601736" y="936053"/>
                  </a:lnTo>
                  <a:lnTo>
                    <a:pt x="476282" y="934500"/>
                  </a:lnTo>
                  <a:lnTo>
                    <a:pt x="350921" y="939562"/>
                  </a:lnTo>
                  <a:lnTo>
                    <a:pt x="243051" y="875490"/>
                  </a:lnTo>
                  <a:lnTo>
                    <a:pt x="131954" y="817193"/>
                  </a:lnTo>
                  <a:lnTo>
                    <a:pt x="70573" y="707770"/>
                  </a:lnTo>
                  <a:lnTo>
                    <a:pt x="3509" y="601735"/>
                  </a:lnTo>
                  <a:lnTo>
                    <a:pt x="5062" y="476281"/>
                  </a:lnTo>
                  <a:lnTo>
                    <a:pt x="0" y="350920"/>
                  </a:lnTo>
                  <a:lnTo>
                    <a:pt x="64072" y="243050"/>
                  </a:lnTo>
                  <a:lnTo>
                    <a:pt x="122370" y="131953"/>
                  </a:lnTo>
                  <a:lnTo>
                    <a:pt x="231792" y="70572"/>
                  </a:lnTo>
                  <a:lnTo>
                    <a:pt x="337827" y="3508"/>
                  </a:lnTo>
                  <a:lnTo>
                    <a:pt x="463281" y="5061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F6FC6"/>
              </a:solidFill>
            </a:ln>
            <a:effectLst/>
          </p:spPr>
          <p:style>
            <a:lnRef idx="2">
              <a:srgbClr val="0F6FC6">
                <a:shade val="50000"/>
              </a:srgbClr>
            </a:lnRef>
            <a:fillRef idx="1">
              <a:srgbClr val="0F6FC6"/>
            </a:fillRef>
            <a:effectRef idx="0">
              <a:srgbClr val="0F6FC6"/>
            </a:effectRef>
            <a:fontRef idx="minor">
              <a:sysClr val="window" lastClr="FFFFFF"/>
            </a:fontRef>
          </p:style>
          <p:txBody>
            <a:bodyPr lIns="0" tIns="0" rIns="0" bIns="0" rtlCol="0" anchor="ctr">
              <a:normAutofit/>
            </a:bodyPr>
            <a:p>
              <a:pPr algn="ctr"/>
              <a:r>
                <a:rPr lang="zh-CN" altLang="en-US" sz="2000" smtClean="0">
                  <a:solidFill>
                    <a:srgbClr val="0F6FC6">
                      <a:lumMod val="75000"/>
                    </a:srgbClr>
                  </a:solidFill>
                  <a:latin typeface="Calibri Light" panose="020F0302020204030204" charset="0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执行</a:t>
              </a:r>
              <a:endParaRPr lang="zh-CN" altLang="en-US" sz="2000" smtClean="0">
                <a:solidFill>
                  <a:srgbClr val="0F6FC6">
                    <a:lumMod val="75000"/>
                  </a:srgbClr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4" name="任意多边形 53"/>
            <p:cNvSpPr/>
            <p:nvPr>
              <p:custDataLst>
                <p:tags r:id="rId12"/>
              </p:custDataLst>
            </p:nvPr>
          </p:nvSpPr>
          <p:spPr>
            <a:xfrm>
              <a:off x="8614" y="3187"/>
              <a:ext cx="1468" cy="1468"/>
            </a:xfrm>
            <a:custGeom>
              <a:avLst/>
              <a:gdLst>
                <a:gd name="connsiteX0" fmla="*/ 588643 w 939563"/>
                <a:gd name="connsiteY0" fmla="*/ 0 h 939562"/>
                <a:gd name="connsiteX1" fmla="*/ 696512 w 939563"/>
                <a:gd name="connsiteY1" fmla="*/ 64072 h 939562"/>
                <a:gd name="connsiteX2" fmla="*/ 807609 w 939563"/>
                <a:gd name="connsiteY2" fmla="*/ 122369 h 939562"/>
                <a:gd name="connsiteX3" fmla="*/ 868990 w 939563"/>
                <a:gd name="connsiteY3" fmla="*/ 231791 h 939562"/>
                <a:gd name="connsiteX4" fmla="*/ 936054 w 939563"/>
                <a:gd name="connsiteY4" fmla="*/ 337826 h 939562"/>
                <a:gd name="connsiteX5" fmla="*/ 934501 w 939563"/>
                <a:gd name="connsiteY5" fmla="*/ 463280 h 939562"/>
                <a:gd name="connsiteX6" fmla="*/ 939563 w 939563"/>
                <a:gd name="connsiteY6" fmla="*/ 588642 h 939562"/>
                <a:gd name="connsiteX7" fmla="*/ 875491 w 939563"/>
                <a:gd name="connsiteY7" fmla="*/ 696511 h 939562"/>
                <a:gd name="connsiteX8" fmla="*/ 817194 w 939563"/>
                <a:gd name="connsiteY8" fmla="*/ 807608 h 939562"/>
                <a:gd name="connsiteX9" fmla="*/ 707771 w 939563"/>
                <a:gd name="connsiteY9" fmla="*/ 868989 h 939562"/>
                <a:gd name="connsiteX10" fmla="*/ 601736 w 939563"/>
                <a:gd name="connsiteY10" fmla="*/ 936053 h 939562"/>
                <a:gd name="connsiteX11" fmla="*/ 476282 w 939563"/>
                <a:gd name="connsiteY11" fmla="*/ 934500 h 939562"/>
                <a:gd name="connsiteX12" fmla="*/ 350921 w 939563"/>
                <a:gd name="connsiteY12" fmla="*/ 939562 h 939562"/>
                <a:gd name="connsiteX13" fmla="*/ 243051 w 939563"/>
                <a:gd name="connsiteY13" fmla="*/ 875490 h 939562"/>
                <a:gd name="connsiteX14" fmla="*/ 131954 w 939563"/>
                <a:gd name="connsiteY14" fmla="*/ 817193 h 939562"/>
                <a:gd name="connsiteX15" fmla="*/ 70573 w 939563"/>
                <a:gd name="connsiteY15" fmla="*/ 707770 h 939562"/>
                <a:gd name="connsiteX16" fmla="*/ 3509 w 939563"/>
                <a:gd name="connsiteY16" fmla="*/ 601735 h 939562"/>
                <a:gd name="connsiteX17" fmla="*/ 5062 w 939563"/>
                <a:gd name="connsiteY17" fmla="*/ 476281 h 939562"/>
                <a:gd name="connsiteX18" fmla="*/ 0 w 939563"/>
                <a:gd name="connsiteY18" fmla="*/ 350920 h 939562"/>
                <a:gd name="connsiteX19" fmla="*/ 64072 w 939563"/>
                <a:gd name="connsiteY19" fmla="*/ 243050 h 939562"/>
                <a:gd name="connsiteX20" fmla="*/ 122370 w 939563"/>
                <a:gd name="connsiteY20" fmla="*/ 131953 h 939562"/>
                <a:gd name="connsiteX21" fmla="*/ 231792 w 939563"/>
                <a:gd name="connsiteY21" fmla="*/ 70572 h 939562"/>
                <a:gd name="connsiteX22" fmla="*/ 337827 w 939563"/>
                <a:gd name="connsiteY22" fmla="*/ 3508 h 939562"/>
                <a:gd name="connsiteX23" fmla="*/ 463281 w 939563"/>
                <a:gd name="connsiteY23" fmla="*/ 5061 h 93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39563" h="939562">
                  <a:moveTo>
                    <a:pt x="588643" y="0"/>
                  </a:moveTo>
                  <a:lnTo>
                    <a:pt x="696512" y="64072"/>
                  </a:lnTo>
                  <a:lnTo>
                    <a:pt x="807609" y="122369"/>
                  </a:lnTo>
                  <a:lnTo>
                    <a:pt x="868990" y="231791"/>
                  </a:lnTo>
                  <a:lnTo>
                    <a:pt x="936054" y="337826"/>
                  </a:lnTo>
                  <a:lnTo>
                    <a:pt x="934501" y="463280"/>
                  </a:lnTo>
                  <a:lnTo>
                    <a:pt x="939563" y="588642"/>
                  </a:lnTo>
                  <a:lnTo>
                    <a:pt x="875491" y="696511"/>
                  </a:lnTo>
                  <a:lnTo>
                    <a:pt x="817194" y="807608"/>
                  </a:lnTo>
                  <a:lnTo>
                    <a:pt x="707771" y="868989"/>
                  </a:lnTo>
                  <a:lnTo>
                    <a:pt x="601736" y="936053"/>
                  </a:lnTo>
                  <a:lnTo>
                    <a:pt x="476282" y="934500"/>
                  </a:lnTo>
                  <a:lnTo>
                    <a:pt x="350921" y="939562"/>
                  </a:lnTo>
                  <a:lnTo>
                    <a:pt x="243051" y="875490"/>
                  </a:lnTo>
                  <a:lnTo>
                    <a:pt x="131954" y="817193"/>
                  </a:lnTo>
                  <a:lnTo>
                    <a:pt x="70573" y="707770"/>
                  </a:lnTo>
                  <a:lnTo>
                    <a:pt x="3509" y="601735"/>
                  </a:lnTo>
                  <a:lnTo>
                    <a:pt x="5062" y="476281"/>
                  </a:lnTo>
                  <a:lnTo>
                    <a:pt x="0" y="350920"/>
                  </a:lnTo>
                  <a:lnTo>
                    <a:pt x="64072" y="243050"/>
                  </a:lnTo>
                  <a:lnTo>
                    <a:pt x="122370" y="131953"/>
                  </a:lnTo>
                  <a:lnTo>
                    <a:pt x="231792" y="70572"/>
                  </a:lnTo>
                  <a:lnTo>
                    <a:pt x="337827" y="3508"/>
                  </a:lnTo>
                  <a:lnTo>
                    <a:pt x="463281" y="5061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F6FC6"/>
              </a:solidFill>
            </a:ln>
            <a:effectLst/>
          </p:spPr>
          <p:style>
            <a:lnRef idx="2">
              <a:srgbClr val="0F6FC6">
                <a:shade val="50000"/>
              </a:srgbClr>
            </a:lnRef>
            <a:fillRef idx="1">
              <a:srgbClr val="0F6FC6"/>
            </a:fillRef>
            <a:effectRef idx="0">
              <a:srgbClr val="0F6FC6"/>
            </a:effectRef>
            <a:fontRef idx="minor">
              <a:sysClr val="window" lastClr="FFFFFF"/>
            </a:fontRef>
          </p:style>
          <p:txBody>
            <a:bodyPr lIns="0" tIns="0" rIns="0" bIns="0" rtlCol="0" anchor="ctr">
              <a:normAutofit/>
            </a:bodyPr>
            <a:p>
              <a:pPr algn="ctr"/>
              <a:r>
                <a:rPr lang="zh-CN" altLang="en-US" sz="2000" smtClean="0">
                  <a:solidFill>
                    <a:srgbClr val="0F6FC6">
                      <a:lumMod val="75000"/>
                    </a:srgbClr>
                  </a:solidFill>
                  <a:latin typeface="Calibri Light" panose="020F0302020204030204" charset="0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映射</a:t>
              </a:r>
              <a:endParaRPr lang="zh-CN" altLang="en-US" sz="2000" smtClean="0">
                <a:solidFill>
                  <a:srgbClr val="0F6FC6">
                    <a:lumMod val="75000"/>
                  </a:srgbClr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880110" y="4210050"/>
            <a:ext cx="2796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dao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的工作</a:t>
            </a:r>
            <a:endParaRPr lang="zh-CN" altLang="en-US" sz="2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353050" y="3600450"/>
            <a:ext cx="1598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CRUD ....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3609975" y="6035040"/>
            <a:ext cx="16948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transaction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level1</a:t>
            </a:r>
            <a:r>
              <a:rPr lang="zh-CN" altLang="en-US"/>
              <a:t>：应用</a:t>
            </a:r>
            <a:r>
              <a:rPr lang="en-US" altLang="zh-CN"/>
              <a:t>servlet+jdbc+jsp(jstl)</a:t>
            </a:r>
            <a:r>
              <a:rPr lang="zh-CN" altLang="en-US"/>
              <a:t>实现一个</a:t>
            </a:r>
            <a:r>
              <a:rPr lang="en-US" altLang="zh-CN"/>
              <a:t>CRUD</a:t>
            </a:r>
            <a:r>
              <a:rPr lang="zh-CN" altLang="en-US"/>
              <a:t>应用</a:t>
            </a:r>
            <a:endParaRPr lang="zh-CN" altLang="en-US"/>
          </a:p>
          <a:p>
            <a:r>
              <a:rPr lang="en-US" altLang="zh-CN"/>
              <a:t>level2</a:t>
            </a:r>
            <a:r>
              <a:rPr lang="zh-CN" altLang="en-US"/>
              <a:t>：尝试其他的视图技术（</a:t>
            </a:r>
            <a:r>
              <a:rPr lang="en-US" altLang="zh-CN"/>
              <a:t>thymeleaf</a:t>
            </a:r>
            <a:r>
              <a:rPr lang="zh-CN" altLang="en-US"/>
              <a:t>、</a:t>
            </a:r>
            <a:r>
              <a:rPr lang="en-US" altLang="zh-CN"/>
              <a:t>excel</a:t>
            </a:r>
            <a:r>
              <a:rPr lang="zh-CN" altLang="en-US"/>
              <a:t>）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http</a:t>
            </a:r>
            <a:r>
              <a:rPr lang="zh-CN" altLang="en-US"/>
              <a:t>协议基础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http</a:t>
            </a:r>
            <a:r>
              <a:rPr lang="zh-CN" altLang="en-US"/>
              <a:t>：</a:t>
            </a:r>
            <a:r>
              <a:rPr lang="en-US" altLang="zh-CN"/>
              <a:t>hyperText </a:t>
            </a:r>
            <a:r>
              <a:rPr lang="en-US" altLang="zh-CN" sz="3200" b="1" u="sng">
                <a:solidFill>
                  <a:srgbClr val="FF0000"/>
                </a:solidFill>
              </a:rPr>
              <a:t>transfer</a:t>
            </a:r>
            <a:r>
              <a:rPr lang="en-US" altLang="zh-CN"/>
              <a:t> protocol</a:t>
            </a:r>
            <a:endParaRPr lang="en-US" altLang="zh-CN"/>
          </a:p>
          <a:p>
            <a:pPr lvl="1"/>
            <a:r>
              <a:rPr lang="en-US" altLang="zh-CN"/>
              <a:t>v0.9</a:t>
            </a:r>
            <a:r>
              <a:rPr lang="zh-CN" altLang="en-US"/>
              <a:t>（</a:t>
            </a:r>
            <a:r>
              <a:rPr lang="en-US" altLang="zh-CN"/>
              <a:t>1991</a:t>
            </a:r>
            <a:r>
              <a:rPr lang="zh-CN" altLang="en-US"/>
              <a:t>）：</a:t>
            </a:r>
            <a:r>
              <a:rPr lang="en-US" altLang="zh-CN"/>
              <a:t>GET</a:t>
            </a:r>
            <a:r>
              <a:rPr lang="zh-CN" altLang="en-US"/>
              <a:t>方法，仅响应</a:t>
            </a:r>
            <a:r>
              <a:rPr lang="en-US" altLang="zh-CN"/>
              <a:t>html</a:t>
            </a:r>
            <a:r>
              <a:rPr lang="zh-CN" altLang="en-US"/>
              <a:t>形式字符串</a:t>
            </a:r>
            <a:endParaRPr lang="zh-CN" altLang="en-US"/>
          </a:p>
          <a:p>
            <a:pPr lvl="1"/>
            <a:r>
              <a:rPr lang="en-US" altLang="zh-CN"/>
              <a:t>v1.1</a:t>
            </a:r>
            <a:r>
              <a:rPr lang="zh-CN" altLang="en-US"/>
              <a:t>（</a:t>
            </a:r>
            <a:r>
              <a:rPr lang="en-US" altLang="zh-CN"/>
              <a:t>1997</a:t>
            </a:r>
            <a:r>
              <a:rPr lang="zh-CN" altLang="en-US"/>
              <a:t>）：</a:t>
            </a:r>
            <a:endParaRPr lang="zh-CN" altLang="en-US"/>
          </a:p>
          <a:p>
            <a:pPr lvl="2"/>
            <a:r>
              <a:rPr lang="zh-CN" altLang="en-US" sz="2400" b="1" u="sng">
                <a:solidFill>
                  <a:srgbClr val="FF0000"/>
                </a:solidFill>
              </a:rPr>
              <a:t>应用语义</a:t>
            </a:r>
            <a:r>
              <a:rPr lang="zh-CN" altLang="en-US"/>
              <a:t>：</a:t>
            </a:r>
            <a:r>
              <a:rPr lang="en-US" altLang="zh-CN"/>
              <a:t>GET</a:t>
            </a:r>
            <a:r>
              <a:rPr lang="zh-CN" altLang="en-US"/>
              <a:t>、</a:t>
            </a:r>
            <a:r>
              <a:rPr lang="en-US" altLang="zh-CN"/>
              <a:t>POST</a:t>
            </a:r>
            <a:r>
              <a:rPr lang="zh-CN" altLang="en-US"/>
              <a:t>、PUT、PATCH、DELETE</a:t>
            </a:r>
            <a:r>
              <a:rPr lang="zh-CN" altLang="en-US">
                <a:sym typeface="+mn-ea"/>
              </a:rPr>
              <a:t>、</a:t>
            </a:r>
            <a:r>
              <a:rPr lang="zh-CN" altLang="en-US">
                <a:sym typeface="+mn-ea"/>
              </a:rPr>
              <a:t>HEAD</a:t>
            </a:r>
            <a:r>
              <a:rPr lang="zh-CN" altLang="en-US"/>
              <a:t>等方法；传输的内容形式不限，用</a:t>
            </a:r>
            <a:r>
              <a:rPr lang="en-US" altLang="zh-CN"/>
              <a:t>Content-Type</a:t>
            </a:r>
            <a:r>
              <a:rPr lang="zh-CN" altLang="en-US"/>
              <a:t>来指示（形如text/css）；请求和响应头部信息，比如状态码：</a:t>
            </a:r>
            <a:r>
              <a:rPr lang="en-US" altLang="zh-CN"/>
              <a:t>200</a:t>
            </a:r>
            <a:r>
              <a:rPr lang="zh-CN" altLang="en-US"/>
              <a:t>表示成功，</a:t>
            </a:r>
            <a:r>
              <a:rPr lang="en-US" altLang="zh-CN"/>
              <a:t>404</a:t>
            </a:r>
            <a:r>
              <a:rPr lang="zh-CN" altLang="en-US"/>
              <a:t>表示找不到资源等</a:t>
            </a:r>
            <a:endParaRPr lang="zh-CN" altLang="en-US"/>
          </a:p>
          <a:p>
            <a:pPr lvl="2"/>
            <a:r>
              <a:rPr lang="zh-CN" altLang="en-US"/>
              <a:t>传输效率：问题（持久连接、管道机制、分块</a:t>
            </a:r>
            <a:r>
              <a:rPr lang="zh-CN" altLang="en-US">
                <a:sym typeface="+mn-ea"/>
              </a:rPr>
              <a:t>传输</a:t>
            </a:r>
            <a:r>
              <a:rPr lang="zh-CN" altLang="en-US"/>
              <a:t>编码等）</a:t>
            </a:r>
            <a:endParaRPr lang="zh-CN" altLang="en-US"/>
          </a:p>
          <a:p>
            <a:pPr lvl="1"/>
            <a:r>
              <a:rPr lang="en-US" altLang="zh-CN"/>
              <a:t>v2</a:t>
            </a:r>
            <a:r>
              <a:rPr lang="zh-CN" altLang="en-US"/>
              <a:t>（</a:t>
            </a:r>
            <a:r>
              <a:rPr lang="en-US" altLang="zh-CN"/>
              <a:t>2015</a:t>
            </a:r>
            <a:r>
              <a:rPr lang="zh-CN" altLang="en-US"/>
              <a:t>）：基于</a:t>
            </a:r>
            <a:r>
              <a:rPr lang="en-US" altLang="zh-CN"/>
              <a:t>google</a:t>
            </a:r>
            <a:r>
              <a:rPr lang="zh-CN" altLang="en-US"/>
              <a:t>的</a:t>
            </a:r>
            <a:r>
              <a:rPr lang="en-US" altLang="zh-CN"/>
              <a:t>SPDY</a:t>
            </a:r>
            <a:r>
              <a:rPr lang="zh-CN" altLang="en-US"/>
              <a:t>协议，继续解决效率问题</a:t>
            </a:r>
            <a:endParaRPr lang="en-US" altLang="zh-CN"/>
          </a:p>
          <a:p>
            <a:r>
              <a:rPr lang="en-US" altLang="zh-CN"/>
              <a:t>html</a:t>
            </a:r>
            <a:r>
              <a:rPr lang="zh-CN" altLang="en-US"/>
              <a:t>：</a:t>
            </a:r>
            <a:r>
              <a:rPr lang="en-US" altLang="zh-CN"/>
              <a:t>hyperText </a:t>
            </a:r>
            <a:r>
              <a:rPr lang="en-US" altLang="zh-CN" sz="3200" b="1" u="sng">
                <a:solidFill>
                  <a:srgbClr val="FF0000"/>
                </a:solidFill>
              </a:rPr>
              <a:t>markup </a:t>
            </a:r>
            <a:r>
              <a:rPr lang="en-US" altLang="zh-CN"/>
              <a:t>language</a:t>
            </a:r>
            <a:endParaRPr lang="en-US" altLang="zh-CN"/>
          </a:p>
          <a:p>
            <a:r>
              <a:rPr lang="en-US" altLang="zh-CN"/>
              <a:t>url</a:t>
            </a:r>
            <a:r>
              <a:rPr lang="zh-CN" altLang="en-US"/>
              <a:t>：</a:t>
            </a:r>
            <a:r>
              <a:rPr lang="en-US" altLang="zh-CN"/>
              <a:t>uniform resource location</a:t>
            </a:r>
            <a:r>
              <a:rPr lang="zh-CN" altLang="en-US"/>
              <a:t>（</a:t>
            </a:r>
            <a:r>
              <a:rPr lang="en-US" altLang="zh-CN"/>
              <a:t>uri=url+urn</a:t>
            </a:r>
            <a:r>
              <a:rPr lang="zh-CN" altLang="en-US"/>
              <a:t>）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http</a:t>
            </a:r>
            <a:r>
              <a:rPr lang="zh-CN" altLang="en-US">
                <a:sym typeface="+mn-ea"/>
              </a:rPr>
              <a:t>协议基础：</a:t>
            </a:r>
            <a:r>
              <a:rPr lang="en-US" altLang="zh-CN">
                <a:sym typeface="+mn-ea"/>
              </a:rPr>
              <a:t>v0.9</a:t>
            </a:r>
            <a:r>
              <a:rPr lang="zh-CN" altLang="en-US">
                <a:sym typeface="+mn-ea"/>
              </a:rPr>
              <a:t>的使用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024110" cy="2601595"/>
          </a:xfrm>
        </p:spPr>
        <p:txBody>
          <a:bodyPr>
            <a:normAutofit/>
          </a:bodyPr>
          <a:p>
            <a:r>
              <a:rPr lang="zh-CN" altLang="en-US"/>
              <a:t>面向资源：</a:t>
            </a:r>
            <a:r>
              <a:rPr lang="en-US" altLang="zh-CN"/>
              <a:t>url</a:t>
            </a:r>
            <a:r>
              <a:rPr lang="zh-CN" altLang="en-US"/>
              <a:t>表达资源的位置</a:t>
            </a:r>
            <a:endParaRPr lang="zh-CN" altLang="en-US"/>
          </a:p>
          <a:p>
            <a:r>
              <a:rPr lang="zh-CN" altLang="en-US"/>
              <a:t>资源形式：只能是</a:t>
            </a:r>
            <a:r>
              <a:rPr lang="en-US" altLang="zh-CN"/>
              <a:t>html</a:t>
            </a:r>
            <a:endParaRPr lang="en-US" altLang="zh-CN"/>
          </a:p>
          <a:p>
            <a:r>
              <a:rPr lang="zh-CN" altLang="en-US"/>
              <a:t>操作：只有</a:t>
            </a:r>
            <a:r>
              <a:rPr lang="en-US" altLang="zh-CN"/>
              <a:t>get</a:t>
            </a:r>
            <a:r>
              <a:rPr lang="zh-CN" altLang="en-US"/>
              <a:t>方法</a:t>
            </a:r>
            <a:endParaRPr lang="zh-CN" altLang="en-US"/>
          </a:p>
          <a:p>
            <a:r>
              <a:rPr lang="zh-CN" altLang="en-US"/>
              <a:t>超媒体驱动：资源导航</a:t>
            </a:r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1077595" y="4304030"/>
            <a:ext cx="8410575" cy="2458085"/>
            <a:chOff x="1496" y="5820"/>
            <a:chExt cx="13245" cy="3871"/>
          </a:xfrm>
        </p:grpSpPr>
        <p:pic>
          <p:nvPicPr>
            <p:cNvPr id="5" name="图片 4" descr="navigation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EFF">
                    <a:alpha val="100000"/>
                  </a:srgbClr>
                </a:clrFrom>
                <a:clrTo>
                  <a:srgbClr val="FFFE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460" y="5820"/>
              <a:ext cx="10281" cy="3871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9412" y="6679"/>
              <a:ext cx="2504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>
                  <a:solidFill>
                    <a:srgbClr val="FF0000"/>
                  </a:solidFill>
                </a:rPr>
                <a:t>GET index.html</a:t>
              </a:r>
              <a:endParaRPr lang="en-US" altLang="zh-CN" sz="2400" b="1">
                <a:solidFill>
                  <a:srgbClr val="FF0000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496" y="6313"/>
              <a:ext cx="2504" cy="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hyperlink1</a:t>
              </a:r>
              <a:endParaRPr lang="en-US" altLang="zh-CN" sz="2400" b="1"/>
            </a:p>
            <a:p>
              <a:r>
                <a:rPr lang="en-US" altLang="zh-CN" sz="2400" b="1" u="sng">
                  <a:solidFill>
                    <a:srgbClr val="FF0000"/>
                  </a:solidFill>
                </a:rPr>
                <a:t>hyperlink2</a:t>
              </a:r>
              <a:endParaRPr lang="en-US" altLang="zh-CN" sz="2400" b="1" u="sng">
                <a:solidFill>
                  <a:srgbClr val="FF0000"/>
                </a:solidFill>
              </a:endParaRPr>
            </a:p>
            <a:p>
              <a:r>
                <a:rPr lang="en-US" altLang="zh-CN" sz="2400" b="1"/>
                <a:t>...</a:t>
              </a:r>
              <a:endParaRPr lang="en-US" altLang="zh-CN" sz="2400" b="1"/>
            </a:p>
            <a:p>
              <a:r>
                <a:rPr lang="en-US" altLang="zh-CN" sz="2400" b="1">
                  <a:sym typeface="+mn-ea"/>
                </a:rPr>
                <a:t>hyperlinkn</a:t>
              </a:r>
              <a:endParaRPr lang="en-US" altLang="zh-CN" sz="2400" b="1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http</a:t>
            </a:r>
            <a:r>
              <a:rPr lang="zh-CN" altLang="en-US">
                <a:sym typeface="+mn-ea"/>
              </a:rPr>
              <a:t>协议基础：</a:t>
            </a:r>
            <a:r>
              <a:rPr lang="en-US" altLang="zh-CN">
                <a:sym typeface="+mn-ea"/>
              </a:rPr>
              <a:t>v1.1</a:t>
            </a:r>
            <a:r>
              <a:rPr lang="zh-CN" altLang="en-US">
                <a:sym typeface="+mn-ea"/>
              </a:rPr>
              <a:t>使用（</a:t>
            </a:r>
            <a:r>
              <a:rPr lang="en-US" altLang="zh-CN">
                <a:sym typeface="+mn-ea"/>
              </a:rPr>
              <a:t>RPC</a:t>
            </a:r>
            <a:r>
              <a:rPr lang="zh-CN" altLang="en-US">
                <a:sym typeface="+mn-ea"/>
              </a:rPr>
              <a:t>风格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</p:txBody>
      </p:sp>
      <p:pic>
        <p:nvPicPr>
          <p:cNvPr id="6" name="图片 5" descr="365864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139565" y="3423285"/>
            <a:ext cx="1456055" cy="1456055"/>
          </a:xfrm>
          <a:prstGeom prst="rect">
            <a:avLst/>
          </a:prstGeom>
        </p:spPr>
      </p:pic>
      <p:pic>
        <p:nvPicPr>
          <p:cNvPr id="8" name="图片 7" descr="363666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960" y="3805555"/>
            <a:ext cx="676275" cy="676275"/>
          </a:xfrm>
          <a:prstGeom prst="rect">
            <a:avLst/>
          </a:prstGeom>
        </p:spPr>
      </p:pic>
      <p:pic>
        <p:nvPicPr>
          <p:cNvPr id="11" name="图片 10" descr="3505439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65620" y="3689350"/>
            <a:ext cx="914400" cy="914400"/>
          </a:xfrm>
          <a:prstGeom prst="rect">
            <a:avLst/>
          </a:prstGeom>
        </p:spPr>
      </p:pic>
      <p:pic>
        <p:nvPicPr>
          <p:cNvPr id="16" name="图片 15" descr="3649971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62745" y="3774440"/>
            <a:ext cx="914400" cy="724535"/>
          </a:xfrm>
          <a:prstGeom prst="rect">
            <a:avLst/>
          </a:prstGeom>
        </p:spPr>
      </p:pic>
      <p:cxnSp>
        <p:nvCxnSpPr>
          <p:cNvPr id="18" name="直接箭头连接符 17"/>
          <p:cNvCxnSpPr>
            <a:stCxn id="8" idx="3"/>
            <a:endCxn id="6" idx="1"/>
          </p:cNvCxnSpPr>
          <p:nvPr/>
        </p:nvCxnSpPr>
        <p:spPr>
          <a:xfrm>
            <a:off x="1626235" y="4154170"/>
            <a:ext cx="2513330" cy="76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3"/>
            <a:endCxn id="11" idx="1"/>
          </p:cNvCxnSpPr>
          <p:nvPr/>
        </p:nvCxnSpPr>
        <p:spPr>
          <a:xfrm flipV="1">
            <a:off x="5595620" y="4156710"/>
            <a:ext cx="1270000" cy="5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3"/>
            <a:endCxn id="16" idx="1"/>
          </p:cNvCxnSpPr>
          <p:nvPr/>
        </p:nvCxnSpPr>
        <p:spPr>
          <a:xfrm flipV="1">
            <a:off x="7780020" y="4147185"/>
            <a:ext cx="1482725" cy="9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626870" y="4720590"/>
            <a:ext cx="2591435" cy="6134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2000" b="1"/>
              <a:t>POST</a:t>
            </a:r>
            <a:endParaRPr lang="en-US" altLang="zh-CN" sz="2000" b="1"/>
          </a:p>
          <a:p>
            <a:pPr algn="l"/>
            <a:r>
              <a:rPr lang="en-US" altLang="zh-CN" sz="2000" b="1"/>
              <a:t>/book/addBook</a:t>
            </a:r>
            <a:endParaRPr lang="en-US" altLang="zh-CN" sz="2000" b="1"/>
          </a:p>
        </p:txBody>
      </p:sp>
      <p:sp>
        <p:nvSpPr>
          <p:cNvPr id="24" name="矩形 23"/>
          <p:cNvSpPr/>
          <p:nvPr/>
        </p:nvSpPr>
        <p:spPr>
          <a:xfrm>
            <a:off x="1626235" y="5334635"/>
            <a:ext cx="2591435" cy="1153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b="1"/>
              <a:t>book</a:t>
            </a:r>
            <a:r>
              <a:rPr lang="zh-CN" altLang="en-US" sz="2400" b="1"/>
              <a:t>的序列化</a:t>
            </a:r>
            <a:endParaRPr lang="zh-CN" altLang="en-US" sz="2400" b="1"/>
          </a:p>
        </p:txBody>
      </p:sp>
      <p:sp>
        <p:nvSpPr>
          <p:cNvPr id="26" name="矩形 25"/>
          <p:cNvSpPr/>
          <p:nvPr/>
        </p:nvSpPr>
        <p:spPr>
          <a:xfrm>
            <a:off x="1626870" y="1950720"/>
            <a:ext cx="2581275" cy="771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2000" b="1"/>
              <a:t>GET</a:t>
            </a:r>
            <a:endParaRPr lang="en-US" altLang="zh-CN" sz="2000" b="1"/>
          </a:p>
          <a:p>
            <a:pPr algn="l"/>
            <a:r>
              <a:rPr lang="en-US" altLang="zh-CN" sz="2000" b="1"/>
              <a:t>/book/</a:t>
            </a:r>
            <a:r>
              <a:rPr lang="en-US" altLang="zh-CN" sz="2000" b="1">
                <a:sym typeface="+mn-ea"/>
              </a:rPr>
              <a:t>getById?id=2</a:t>
            </a:r>
            <a:endParaRPr lang="en-US" altLang="zh-CN" sz="2000" b="1"/>
          </a:p>
        </p:txBody>
      </p:sp>
      <p:sp>
        <p:nvSpPr>
          <p:cNvPr id="27" name="矩形 26"/>
          <p:cNvSpPr/>
          <p:nvPr/>
        </p:nvSpPr>
        <p:spPr>
          <a:xfrm>
            <a:off x="1626235" y="2722880"/>
            <a:ext cx="2581275" cy="1153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2400" b="1"/>
          </a:p>
        </p:txBody>
      </p:sp>
      <p:sp>
        <p:nvSpPr>
          <p:cNvPr id="28" name="矩形 27"/>
          <p:cNvSpPr/>
          <p:nvPr/>
        </p:nvSpPr>
        <p:spPr>
          <a:xfrm>
            <a:off x="6449060" y="1950720"/>
            <a:ext cx="2591435" cy="6134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2000" b="1"/>
              <a:t>status code</a:t>
            </a:r>
            <a:endParaRPr lang="en-US" altLang="zh-CN" sz="2000" b="1"/>
          </a:p>
        </p:txBody>
      </p:sp>
      <p:sp>
        <p:nvSpPr>
          <p:cNvPr id="29" name="矩形 28"/>
          <p:cNvSpPr/>
          <p:nvPr/>
        </p:nvSpPr>
        <p:spPr>
          <a:xfrm>
            <a:off x="6448425" y="2564765"/>
            <a:ext cx="2591435" cy="1153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b="1"/>
              <a:t>book</a:t>
            </a:r>
            <a:r>
              <a:rPr lang="zh-CN" altLang="en-US" sz="2400" b="1"/>
              <a:t>的序列化</a:t>
            </a:r>
            <a:endParaRPr lang="zh-CN" altLang="en-US" sz="2400" b="1"/>
          </a:p>
          <a:p>
            <a:pPr algn="ctr"/>
            <a:r>
              <a:rPr lang="zh-CN" altLang="en-US" sz="2400" b="1"/>
              <a:t>成功：</a:t>
            </a:r>
            <a:r>
              <a:rPr lang="en-US" altLang="zh-CN" sz="2400" b="1"/>
              <a:t>book==null</a:t>
            </a:r>
            <a:endParaRPr lang="zh-CN" altLang="en-US" sz="2400" b="1"/>
          </a:p>
        </p:txBody>
      </p:sp>
      <p:sp>
        <p:nvSpPr>
          <p:cNvPr id="30" name="矩形 29"/>
          <p:cNvSpPr/>
          <p:nvPr/>
        </p:nvSpPr>
        <p:spPr>
          <a:xfrm>
            <a:off x="6450330" y="4721225"/>
            <a:ext cx="2591435" cy="6134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2000" b="1"/>
              <a:t>status code</a:t>
            </a:r>
            <a:endParaRPr lang="en-US" altLang="zh-CN" sz="2000" b="1"/>
          </a:p>
        </p:txBody>
      </p:sp>
      <p:sp>
        <p:nvSpPr>
          <p:cNvPr id="31" name="矩形 30"/>
          <p:cNvSpPr/>
          <p:nvPr/>
        </p:nvSpPr>
        <p:spPr>
          <a:xfrm>
            <a:off x="6449695" y="5335270"/>
            <a:ext cx="2591435" cy="1153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b="1"/>
              <a:t>message</a:t>
            </a:r>
            <a:endParaRPr lang="en-US" altLang="zh-CN" sz="2400" b="1"/>
          </a:p>
          <a:p>
            <a:pPr algn="ctr"/>
            <a:r>
              <a:rPr lang="zh-CN" altLang="en-US" sz="2400" b="1"/>
              <a:t>成功：</a:t>
            </a:r>
            <a:r>
              <a:rPr lang="en-US" altLang="zh-CN" sz="2400" b="1"/>
              <a:t>message</a:t>
            </a:r>
            <a:endParaRPr lang="en-US" altLang="zh-CN"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http</a:t>
            </a:r>
            <a:r>
              <a:rPr lang="zh-CN" altLang="en-US">
                <a:sym typeface="+mn-ea"/>
              </a:rPr>
              <a:t>协议基础：如何有效使用协议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710430"/>
          </a:xfrm>
        </p:spPr>
        <p:txBody>
          <a:bodyPr>
            <a:normAutofit lnSpcReduction="10000"/>
          </a:bodyPr>
          <a:p>
            <a:r>
              <a:rPr lang="zh-CN" altLang="en-US">
                <a:sym typeface="+mn-ea"/>
              </a:rPr>
              <a:t>必须扩展</a:t>
            </a:r>
            <a:r>
              <a:rPr lang="en-US" altLang="zh-CN">
                <a:sym typeface="+mn-ea"/>
              </a:rPr>
              <a:t>web server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/>
              <a:t>用户自定义的请求处理代码，生成各种形式的资源表示</a:t>
            </a:r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http</a:t>
            </a:r>
            <a:r>
              <a:rPr lang="zh-CN" altLang="en-US"/>
              <a:t>协议的语义，而不能把它当做</a:t>
            </a:r>
            <a:r>
              <a:rPr lang="zh-CN" altLang="en-US" b="1" u="sng">
                <a:solidFill>
                  <a:srgbClr val="FF0000"/>
                </a:solidFill>
              </a:rPr>
              <a:t>传输协议</a:t>
            </a:r>
            <a:endParaRPr lang="zh-CN" altLang="en-US"/>
          </a:p>
          <a:p>
            <a:pPr lvl="1"/>
            <a:r>
              <a:rPr lang="en-US" altLang="zh-CN"/>
              <a:t>url</a:t>
            </a:r>
            <a:r>
              <a:rPr lang="zh-CN" altLang="en-US"/>
              <a:t>表示资源位置</a:t>
            </a:r>
            <a:endParaRPr lang="zh-CN" altLang="en-US"/>
          </a:p>
          <a:p>
            <a:pPr lvl="1"/>
            <a:r>
              <a:rPr lang="en-US" altLang="zh-CN"/>
              <a:t>method</a:t>
            </a:r>
            <a:r>
              <a:rPr lang="zh-CN" altLang="en-US"/>
              <a:t>表示对资源做什么操作：</a:t>
            </a:r>
            <a:r>
              <a:rPr lang="en-US" altLang="zh-CN"/>
              <a:t>post</a:t>
            </a:r>
            <a:r>
              <a:rPr lang="zh-CN" altLang="en-US"/>
              <a:t>、</a:t>
            </a:r>
            <a:r>
              <a:rPr lang="en-US" altLang="zh-CN"/>
              <a:t>delete</a:t>
            </a:r>
            <a:r>
              <a:rPr lang="zh-CN" altLang="en-US"/>
              <a:t>、</a:t>
            </a:r>
            <a:r>
              <a:rPr lang="en-US" altLang="zh-CN"/>
              <a:t>put</a:t>
            </a:r>
            <a:r>
              <a:rPr lang="zh-CN" altLang="en-US"/>
              <a:t>、</a:t>
            </a:r>
            <a:r>
              <a:rPr lang="en-US" altLang="zh-CN"/>
              <a:t>get</a:t>
            </a:r>
            <a:endParaRPr lang="zh-CN" altLang="en-US"/>
          </a:p>
          <a:p>
            <a:pPr lvl="1"/>
            <a:r>
              <a:rPr lang="en-US" altLang="zh-CN"/>
              <a:t>status code</a:t>
            </a:r>
            <a:r>
              <a:rPr lang="zh-CN" altLang="en-US"/>
              <a:t>表示操作是否成功</a:t>
            </a:r>
            <a:endParaRPr lang="zh-CN" altLang="en-US"/>
          </a:p>
          <a:p>
            <a:pPr lvl="1"/>
            <a:r>
              <a:rPr lang="en-US" altLang="zh-CN"/>
              <a:t>content-type</a:t>
            </a:r>
            <a:r>
              <a:rPr lang="zh-CN" altLang="en-US"/>
              <a:t>实现客户端和服务端的内容协商，</a:t>
            </a:r>
            <a:r>
              <a:rPr lang="en-US" altLang="zh-CN"/>
              <a:t>MIME</a:t>
            </a:r>
            <a:r>
              <a:rPr lang="zh-CN" altLang="en-US"/>
              <a:t>（</a:t>
            </a:r>
            <a:r>
              <a:rPr lang="en-US" altLang="zh-CN"/>
              <a:t>application/json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restful</a:t>
            </a:r>
            <a:r>
              <a:rPr lang="zh-CN" altLang="en-US"/>
              <a:t>风格</a:t>
            </a:r>
            <a:r>
              <a:rPr lang="zh-CN" altLang="en-US"/>
              <a:t>：（</a:t>
            </a:r>
            <a:r>
              <a:rPr lang="en-US" altLang="zh-CN"/>
              <a:t>resource</a:t>
            </a:r>
            <a:r>
              <a:rPr lang="zh-CN" altLang="en-US"/>
              <a:t>）Representational State Transfer，</a:t>
            </a:r>
            <a:r>
              <a:rPr lang="en-US" altLang="zh-CN">
                <a:sym typeface="+mn-ea"/>
              </a:rPr>
              <a:t>Roy Fielding</a:t>
            </a:r>
            <a:r>
              <a:rPr lang="zh-CN" altLang="en-US">
                <a:sym typeface="+mn-ea"/>
              </a:rPr>
              <a:t>于</a:t>
            </a:r>
            <a:r>
              <a:rPr lang="en-US" altLang="zh-CN">
                <a:sym typeface="+mn-ea"/>
              </a:rPr>
              <a:t>2000</a:t>
            </a:r>
            <a:r>
              <a:rPr lang="zh-CN" altLang="en-US">
                <a:sym typeface="+mn-ea"/>
              </a:rPr>
              <a:t>年提出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30" y="187325"/>
            <a:ext cx="11927840" cy="1325880"/>
          </a:xfrm>
        </p:spPr>
        <p:txBody>
          <a:bodyPr/>
          <a:p>
            <a:r>
              <a:rPr lang="en-US" altLang="zh-CN">
                <a:sym typeface="+mn-ea"/>
              </a:rPr>
              <a:t>http</a:t>
            </a:r>
            <a:r>
              <a:rPr lang="zh-CN" altLang="en-US">
                <a:sym typeface="+mn-ea"/>
              </a:rPr>
              <a:t>协议基础：</a:t>
            </a:r>
            <a:r>
              <a:rPr lang="en-US" altLang="zh-CN">
                <a:sym typeface="+mn-ea"/>
              </a:rPr>
              <a:t>v1.1</a:t>
            </a:r>
            <a:r>
              <a:rPr lang="zh-CN" altLang="en-US">
                <a:sym typeface="+mn-ea"/>
              </a:rPr>
              <a:t>使用（</a:t>
            </a:r>
            <a:r>
              <a:rPr lang="en-US" altLang="zh-CN">
                <a:sym typeface="+mn-ea"/>
              </a:rPr>
              <a:t>restful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6" name="图片 5" descr="365864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413760" y="3364230"/>
            <a:ext cx="1456055" cy="1456055"/>
          </a:xfrm>
          <a:prstGeom prst="rect">
            <a:avLst/>
          </a:prstGeom>
        </p:spPr>
      </p:pic>
      <p:pic>
        <p:nvPicPr>
          <p:cNvPr id="8" name="图片 7" descr="363666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4155" y="3746500"/>
            <a:ext cx="676275" cy="676275"/>
          </a:xfrm>
          <a:prstGeom prst="rect">
            <a:avLst/>
          </a:prstGeom>
        </p:spPr>
      </p:pic>
      <p:pic>
        <p:nvPicPr>
          <p:cNvPr id="11" name="图片 10" descr="3505439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39815" y="3630295"/>
            <a:ext cx="914400" cy="914400"/>
          </a:xfrm>
          <a:prstGeom prst="rect">
            <a:avLst/>
          </a:prstGeom>
        </p:spPr>
      </p:pic>
      <p:pic>
        <p:nvPicPr>
          <p:cNvPr id="16" name="图片 15" descr="3649971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36940" y="3715385"/>
            <a:ext cx="914400" cy="724535"/>
          </a:xfrm>
          <a:prstGeom prst="rect">
            <a:avLst/>
          </a:prstGeom>
        </p:spPr>
      </p:pic>
      <p:cxnSp>
        <p:nvCxnSpPr>
          <p:cNvPr id="18" name="直接箭头连接符 17"/>
          <p:cNvCxnSpPr>
            <a:stCxn id="8" idx="3"/>
            <a:endCxn id="6" idx="1"/>
          </p:cNvCxnSpPr>
          <p:nvPr/>
        </p:nvCxnSpPr>
        <p:spPr>
          <a:xfrm>
            <a:off x="900430" y="4084955"/>
            <a:ext cx="2513330" cy="76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3"/>
            <a:endCxn id="11" idx="1"/>
          </p:cNvCxnSpPr>
          <p:nvPr/>
        </p:nvCxnSpPr>
        <p:spPr>
          <a:xfrm flipV="1">
            <a:off x="4869815" y="4087495"/>
            <a:ext cx="1270000" cy="5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3"/>
            <a:endCxn id="16" idx="1"/>
          </p:cNvCxnSpPr>
          <p:nvPr/>
        </p:nvCxnSpPr>
        <p:spPr>
          <a:xfrm flipV="1">
            <a:off x="7054215" y="4077970"/>
            <a:ext cx="1482725" cy="9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901065" y="4661535"/>
            <a:ext cx="2591435" cy="6134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2000" b="1"/>
              <a:t>POST     /book</a:t>
            </a:r>
            <a:endParaRPr lang="en-US" altLang="zh-CN" sz="2000" b="1"/>
          </a:p>
          <a:p>
            <a:pPr algn="l"/>
            <a:r>
              <a:rPr lang="en-US" altLang="zh-CN" sz="2000" b="1"/>
              <a:t>content-type</a:t>
            </a:r>
            <a:endParaRPr lang="en-US" altLang="zh-CN" sz="2000" b="1"/>
          </a:p>
        </p:txBody>
      </p:sp>
      <p:sp>
        <p:nvSpPr>
          <p:cNvPr id="24" name="矩形 23"/>
          <p:cNvSpPr/>
          <p:nvPr/>
        </p:nvSpPr>
        <p:spPr>
          <a:xfrm>
            <a:off x="900430" y="5275580"/>
            <a:ext cx="2591435" cy="1153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b="1"/>
              <a:t>json</a:t>
            </a:r>
            <a:endParaRPr lang="zh-CN" altLang="en-US" sz="2400" b="1"/>
          </a:p>
          <a:p>
            <a:pPr algn="ctr"/>
            <a:r>
              <a:rPr lang="zh-CN" altLang="en-US" sz="2400" b="1"/>
              <a:t>二进制序列化</a:t>
            </a:r>
            <a:endParaRPr lang="en-US" altLang="zh-CN" sz="2400" b="1"/>
          </a:p>
        </p:txBody>
      </p:sp>
      <p:sp>
        <p:nvSpPr>
          <p:cNvPr id="26" name="矩形 25"/>
          <p:cNvSpPr/>
          <p:nvPr/>
        </p:nvSpPr>
        <p:spPr>
          <a:xfrm>
            <a:off x="901065" y="1891665"/>
            <a:ext cx="2581275" cy="771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2000" b="1"/>
              <a:t>GET     /book/</a:t>
            </a:r>
            <a:r>
              <a:rPr lang="en-US" altLang="zh-CN" sz="2000" b="1">
                <a:sym typeface="+mn-ea"/>
              </a:rPr>
              <a:t>id/2</a:t>
            </a:r>
            <a:endParaRPr lang="en-US" altLang="zh-CN" sz="2000" b="1"/>
          </a:p>
        </p:txBody>
      </p:sp>
      <p:sp>
        <p:nvSpPr>
          <p:cNvPr id="27" name="矩形 26"/>
          <p:cNvSpPr/>
          <p:nvPr/>
        </p:nvSpPr>
        <p:spPr>
          <a:xfrm>
            <a:off x="900430" y="2663825"/>
            <a:ext cx="2581275" cy="1153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2400" b="1"/>
          </a:p>
        </p:txBody>
      </p:sp>
      <p:sp>
        <p:nvSpPr>
          <p:cNvPr id="28" name="矩形 27"/>
          <p:cNvSpPr/>
          <p:nvPr/>
        </p:nvSpPr>
        <p:spPr>
          <a:xfrm>
            <a:off x="5723255" y="1891665"/>
            <a:ext cx="2591435" cy="6134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2000" b="1"/>
              <a:t>status code</a:t>
            </a:r>
            <a:endParaRPr lang="en-US" altLang="zh-CN" sz="2000" b="1"/>
          </a:p>
          <a:p>
            <a:pPr algn="l"/>
            <a:r>
              <a:rPr lang="en-US" altLang="zh-CN" sz="2000" b="1"/>
              <a:t>content-type</a:t>
            </a:r>
            <a:endParaRPr lang="en-US" altLang="zh-CN" sz="2000" b="1"/>
          </a:p>
        </p:txBody>
      </p:sp>
      <p:sp>
        <p:nvSpPr>
          <p:cNvPr id="29" name="矩形 28"/>
          <p:cNvSpPr/>
          <p:nvPr/>
        </p:nvSpPr>
        <p:spPr>
          <a:xfrm>
            <a:off x="5722620" y="2505710"/>
            <a:ext cx="2591435" cy="1153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2400" b="1"/>
              <a:t>json</a:t>
            </a:r>
            <a:r>
              <a:rPr lang="zh-CN" altLang="en-US" sz="2400" b="1"/>
              <a:t>格式</a:t>
            </a:r>
            <a:endParaRPr lang="zh-CN" altLang="en-US" sz="2400" b="1"/>
          </a:p>
          <a:p>
            <a:pPr algn="ctr"/>
            <a:r>
              <a:rPr lang="en-US" altLang="zh-CN" sz="2400" b="1"/>
              <a:t>excel</a:t>
            </a:r>
            <a:r>
              <a:rPr lang="zh-CN" altLang="en-US" sz="2400" b="1"/>
              <a:t>格式</a:t>
            </a:r>
            <a:endParaRPr lang="zh-CN" altLang="en-US" sz="2400" b="1"/>
          </a:p>
        </p:txBody>
      </p:sp>
      <p:sp>
        <p:nvSpPr>
          <p:cNvPr id="30" name="矩形 29"/>
          <p:cNvSpPr/>
          <p:nvPr/>
        </p:nvSpPr>
        <p:spPr>
          <a:xfrm>
            <a:off x="5724525" y="4662170"/>
            <a:ext cx="2591435" cy="6134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2000" b="1"/>
              <a:t>status code</a:t>
            </a:r>
            <a:endParaRPr lang="en-US" altLang="zh-CN" sz="2000" b="1"/>
          </a:p>
        </p:txBody>
      </p:sp>
      <p:sp>
        <p:nvSpPr>
          <p:cNvPr id="31" name="矩形 30"/>
          <p:cNvSpPr/>
          <p:nvPr/>
        </p:nvSpPr>
        <p:spPr>
          <a:xfrm>
            <a:off x="5723890" y="5276215"/>
            <a:ext cx="2591435" cy="1153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2400" b="1"/>
          </a:p>
        </p:txBody>
      </p:sp>
      <p:sp>
        <p:nvSpPr>
          <p:cNvPr id="4" name="矩形 3"/>
          <p:cNvSpPr/>
          <p:nvPr/>
        </p:nvSpPr>
        <p:spPr>
          <a:xfrm>
            <a:off x="8314055" y="2505710"/>
            <a:ext cx="3277870" cy="1124585"/>
          </a:xfrm>
          <a:prstGeom prst="rect">
            <a:avLst/>
          </a:prstGeom>
          <a:ln>
            <a:solidFill>
              <a:srgbClr val="CC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2400" b="1"/>
              <a:t>DELETE  /book/id/2</a:t>
            </a:r>
            <a:endParaRPr lang="en-US" altLang="zh-CN" sz="2400" b="1"/>
          </a:p>
          <a:p>
            <a:pPr algn="l"/>
            <a:r>
              <a:rPr lang="en-US" altLang="zh-CN" sz="2400" b="1"/>
              <a:t>PUT  /book/id/2 </a:t>
            </a:r>
            <a:endParaRPr lang="en-US" altLang="zh-CN" sz="2400" b="1"/>
          </a:p>
        </p:txBody>
      </p:sp>
      <p:sp>
        <p:nvSpPr>
          <p:cNvPr id="5" name="矩形 4"/>
          <p:cNvSpPr/>
          <p:nvPr/>
        </p:nvSpPr>
        <p:spPr>
          <a:xfrm>
            <a:off x="8314055" y="5274945"/>
            <a:ext cx="3277870" cy="1124585"/>
          </a:xfrm>
          <a:prstGeom prst="rect">
            <a:avLst/>
          </a:prstGeom>
          <a:ln>
            <a:solidFill>
              <a:srgbClr val="CC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2400" b="1"/>
              <a:t>GET  /book/id/3</a:t>
            </a:r>
            <a:endParaRPr lang="en-US" altLang="zh-CN" sz="2400" b="1"/>
          </a:p>
          <a:p>
            <a:pPr algn="l"/>
            <a:r>
              <a:rPr lang="en-US" altLang="zh-CN" sz="2400" b="1"/>
              <a:t>PUT  /book/id/3 </a:t>
            </a:r>
            <a:endParaRPr lang="en-US" altLang="zh-CN" sz="2400" b="1"/>
          </a:p>
        </p:txBody>
      </p:sp>
      <p:sp>
        <p:nvSpPr>
          <p:cNvPr id="7" name="文本框 6"/>
          <p:cNvSpPr txBox="1"/>
          <p:nvPr/>
        </p:nvSpPr>
        <p:spPr>
          <a:xfrm>
            <a:off x="9759950" y="4140200"/>
            <a:ext cx="18903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olidFill>
                  <a:srgbClr val="FF0000"/>
                </a:solidFill>
              </a:rPr>
              <a:t>HATEOAS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>
            <a:stCxn id="7" idx="0"/>
            <a:endCxn id="4" idx="2"/>
          </p:cNvCxnSpPr>
          <p:nvPr/>
        </p:nvCxnSpPr>
        <p:spPr>
          <a:xfrm flipH="1" flipV="1">
            <a:off x="9952990" y="3630295"/>
            <a:ext cx="752475" cy="509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7" idx="2"/>
            <a:endCxn id="5" idx="0"/>
          </p:cNvCxnSpPr>
          <p:nvPr/>
        </p:nvCxnSpPr>
        <p:spPr>
          <a:xfrm flipH="1">
            <a:off x="9952990" y="4662170"/>
            <a:ext cx="752475" cy="612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 server</a:t>
            </a:r>
            <a:r>
              <a:rPr lang="zh-CN" altLang="en-US"/>
              <a:t>与扩展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web server</a:t>
            </a:r>
            <a:r>
              <a:rPr lang="zh-CN" altLang="en-US"/>
              <a:t>提供基本的</a:t>
            </a:r>
            <a:r>
              <a:rPr lang="en-US" altLang="zh-CN"/>
              <a:t>http</a:t>
            </a:r>
            <a:r>
              <a:rPr lang="zh-CN" altLang="en-US"/>
              <a:t>协议处理能力</a:t>
            </a:r>
            <a:endParaRPr lang="zh-CN" altLang="en-US"/>
          </a:p>
          <a:p>
            <a:pPr lvl="1"/>
            <a:r>
              <a:rPr lang="en-US" altLang="zh-CN"/>
              <a:t>apache</a:t>
            </a:r>
            <a:r>
              <a:rPr lang="zh-CN" altLang="en-US"/>
              <a:t>、</a:t>
            </a:r>
            <a:r>
              <a:rPr lang="en-US" altLang="zh-CN"/>
              <a:t>nigix</a:t>
            </a:r>
            <a:r>
              <a:rPr lang="zh-CN" altLang="en-US"/>
              <a:t>、</a:t>
            </a:r>
            <a:r>
              <a:rPr lang="en-US" altLang="zh-CN"/>
              <a:t>tomcat</a:t>
            </a:r>
            <a:r>
              <a:rPr lang="zh-CN" altLang="en-US"/>
              <a:t>、</a:t>
            </a:r>
            <a:r>
              <a:rPr lang="en-US" altLang="zh-CN"/>
              <a:t>jetty</a:t>
            </a:r>
            <a:r>
              <a:rPr lang="zh-CN" altLang="en-US"/>
              <a:t>、</a:t>
            </a:r>
            <a:r>
              <a:rPr lang="en-US" altLang="zh-CN"/>
              <a:t>iis</a:t>
            </a:r>
            <a:endParaRPr lang="en-US" altLang="zh-CN"/>
          </a:p>
          <a:p>
            <a:pPr lvl="1"/>
            <a:r>
              <a:rPr lang="en-US" altLang="zh-CN"/>
              <a:t>jboss</a:t>
            </a:r>
            <a:r>
              <a:rPr lang="zh-CN" altLang="en-US"/>
              <a:t>、</a:t>
            </a:r>
            <a:r>
              <a:rPr lang="en-US" altLang="zh-CN"/>
              <a:t>weblogic</a:t>
            </a:r>
            <a:r>
              <a:rPr lang="zh-CN" altLang="en-US"/>
              <a:t>等也具有</a:t>
            </a:r>
            <a:r>
              <a:rPr lang="en-US" altLang="zh-CN"/>
              <a:t>web server</a:t>
            </a:r>
            <a:r>
              <a:rPr lang="zh-CN" altLang="en-US"/>
              <a:t>的能力</a:t>
            </a:r>
            <a:endParaRPr lang="zh-CN" altLang="en-US"/>
          </a:p>
          <a:p>
            <a:r>
              <a:rPr lang="zh-CN" altLang="en-US"/>
              <a:t>如何把用户自定义的资源处理逻辑插入到</a:t>
            </a:r>
            <a:r>
              <a:rPr lang="en-US" altLang="zh-CN"/>
              <a:t>web server?</a:t>
            </a:r>
            <a:endParaRPr lang="en-US" altLang="zh-CN"/>
          </a:p>
          <a:p>
            <a:r>
              <a:rPr lang="zh-CN" altLang="en-US"/>
              <a:t>类比：商场（</a:t>
            </a:r>
            <a:r>
              <a:rPr lang="zh-CN" altLang="en-US">
                <a:sym typeface="+mn-ea"/>
              </a:rPr>
              <a:t>水电、收银</a:t>
            </a:r>
            <a:r>
              <a:rPr lang="zh-CN" altLang="en-US"/>
              <a:t>）和商户（特定的商品）</a:t>
            </a:r>
            <a:endParaRPr lang="zh-CN" altLang="en-US"/>
          </a:p>
          <a:p>
            <a:r>
              <a:rPr lang="zh-CN" altLang="en-US"/>
              <a:t>思路：扩展</a:t>
            </a:r>
            <a:r>
              <a:rPr lang="en-US" altLang="zh-CN"/>
              <a:t>web server</a:t>
            </a:r>
            <a:r>
              <a:rPr lang="zh-CN" altLang="en-US"/>
              <a:t>；把</a:t>
            </a:r>
            <a:r>
              <a:rPr lang="en-US" altLang="zh-CN"/>
              <a:t>web server</a:t>
            </a:r>
            <a:r>
              <a:rPr lang="zh-CN" altLang="en-US"/>
              <a:t>嵌入到应用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" y="50800"/>
            <a:ext cx="11323955" cy="1325880"/>
          </a:xfrm>
        </p:spPr>
        <p:txBody>
          <a:bodyPr>
            <a:normAutofit/>
          </a:bodyPr>
          <a:p>
            <a:r>
              <a:rPr lang="zh-CN" altLang="en-US">
                <a:sym typeface="+mn-ea"/>
              </a:rPr>
              <a:t>进程方式：</a:t>
            </a:r>
            <a:r>
              <a:rPr lang="en-US" altLang="zh-CN"/>
              <a:t>Common Gateway Interface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6205" y="1582420"/>
            <a:ext cx="6886575" cy="4686935"/>
          </a:xfrm>
        </p:spPr>
        <p:txBody>
          <a:bodyPr>
            <a:noAutofit/>
          </a:bodyPr>
          <a:p>
            <a:r>
              <a:rPr lang="en-US" altLang="zh-CN" sz="2000"/>
              <a:t>Web  Server</a:t>
            </a:r>
            <a:r>
              <a:rPr lang="zh-CN" altLang="en-US" sz="2000"/>
              <a:t>收到客户端的</a:t>
            </a:r>
            <a:r>
              <a:rPr lang="en-US" altLang="zh-CN" sz="2000"/>
              <a:t>HTTP</a:t>
            </a:r>
            <a:r>
              <a:rPr lang="zh-CN" altLang="en-US" sz="2000"/>
              <a:t>请求</a:t>
            </a:r>
            <a:endParaRPr lang="zh-CN" altLang="en-US" sz="2000"/>
          </a:p>
          <a:p>
            <a:r>
              <a:rPr lang="zh-CN" altLang="en-US" sz="2000"/>
              <a:t>根据</a:t>
            </a:r>
            <a:r>
              <a:rPr lang="en-US" altLang="zh-CN" sz="2000"/>
              <a:t>URL</a:t>
            </a:r>
            <a:r>
              <a:rPr lang="zh-CN" altLang="en-US" sz="2000"/>
              <a:t>找到</a:t>
            </a:r>
            <a:r>
              <a:rPr lang="en-US" altLang="zh-CN" sz="2000"/>
              <a:t>CGI</a:t>
            </a:r>
            <a:r>
              <a:rPr lang="zh-CN" altLang="en-US" sz="2000"/>
              <a:t>程序文件</a:t>
            </a:r>
            <a:endParaRPr lang="zh-CN" altLang="en-US" sz="2000"/>
          </a:p>
          <a:p>
            <a:pPr lvl="1"/>
            <a:r>
              <a:rPr lang="en-US" altLang="zh-CN" sz="2000"/>
              <a:t>Perl</a:t>
            </a:r>
            <a:r>
              <a:rPr lang="zh-CN" altLang="en-US" sz="2000"/>
              <a:t>脚本文件</a:t>
            </a:r>
            <a:endParaRPr lang="zh-CN" altLang="en-US" sz="2000"/>
          </a:p>
          <a:p>
            <a:pPr lvl="1"/>
            <a:r>
              <a:rPr lang="en-US" altLang="zh-CN" sz="2000"/>
              <a:t>exe</a:t>
            </a:r>
            <a:r>
              <a:rPr lang="zh-CN" altLang="en-US" sz="2000"/>
              <a:t>文件（</a:t>
            </a:r>
            <a:r>
              <a:rPr lang="en-US" altLang="zh-CN" sz="2000"/>
              <a:t>C/C++</a:t>
            </a:r>
            <a:r>
              <a:rPr lang="zh-CN" altLang="en-US" sz="2000"/>
              <a:t>）</a:t>
            </a:r>
            <a:endParaRPr lang="zh-CN" altLang="en-US" sz="2000"/>
          </a:p>
          <a:p>
            <a:r>
              <a:rPr lang="zh-CN" altLang="en-US" sz="2000"/>
              <a:t>创建（</a:t>
            </a:r>
            <a:r>
              <a:rPr lang="en-US" altLang="zh-CN" sz="2000"/>
              <a:t>fork</a:t>
            </a:r>
            <a:r>
              <a:rPr lang="zh-CN" altLang="en-US" sz="2000"/>
              <a:t>）新进程</a:t>
            </a:r>
            <a:endParaRPr lang="zh-CN" altLang="en-US" sz="2000"/>
          </a:p>
          <a:p>
            <a:pPr lvl="1"/>
            <a:r>
              <a:rPr lang="zh-CN" altLang="en-US" sz="2000"/>
              <a:t>运行</a:t>
            </a:r>
            <a:r>
              <a:rPr lang="en-US" altLang="zh-CN" sz="2000"/>
              <a:t>Perl</a:t>
            </a:r>
            <a:r>
              <a:rPr lang="zh-CN" altLang="en-US" sz="2000"/>
              <a:t>脚本引擎，解释执行</a:t>
            </a:r>
            <a:r>
              <a:rPr lang="en-US" altLang="zh-CN" sz="2000"/>
              <a:t>Perl</a:t>
            </a:r>
            <a:r>
              <a:rPr lang="zh-CN" altLang="en-US" sz="2000"/>
              <a:t>脚本</a:t>
            </a:r>
            <a:endParaRPr lang="zh-CN" altLang="en-US" sz="2000"/>
          </a:p>
          <a:p>
            <a:pPr lvl="1"/>
            <a:r>
              <a:rPr lang="zh-CN" altLang="en-US" sz="2000"/>
              <a:t>在新进程加载</a:t>
            </a:r>
            <a:r>
              <a:rPr lang="en-US" altLang="zh-CN" sz="2000"/>
              <a:t>exe</a:t>
            </a:r>
            <a:r>
              <a:rPr lang="zh-CN" altLang="en-US" sz="2000"/>
              <a:t>文件，执行</a:t>
            </a:r>
            <a:endParaRPr lang="zh-CN" altLang="en-US" sz="2000"/>
          </a:p>
          <a:p>
            <a:r>
              <a:rPr lang="en-US" altLang="zh-CN" sz="2000"/>
              <a:t>CGI</a:t>
            </a:r>
            <a:r>
              <a:rPr lang="zh-CN" altLang="en-US" sz="2000"/>
              <a:t>程序从</a:t>
            </a:r>
            <a:r>
              <a:rPr lang="en-US" altLang="zh-CN" sz="2000" b="1" u="sng">
                <a:solidFill>
                  <a:srgbClr val="FF0000"/>
                </a:solidFill>
              </a:rPr>
              <a:t>stdin</a:t>
            </a:r>
            <a:r>
              <a:rPr lang="zh-CN" altLang="en-US" sz="2000" b="1" u="sng">
                <a:solidFill>
                  <a:srgbClr val="FF0000"/>
                </a:solidFill>
              </a:rPr>
              <a:t>环境变量</a:t>
            </a:r>
            <a:r>
              <a:rPr lang="zh-CN" altLang="en-US" sz="2000"/>
              <a:t>获得客户端请求，执行用户自定义的处理逻辑</a:t>
            </a:r>
            <a:endParaRPr lang="zh-CN" altLang="en-US" sz="2000"/>
          </a:p>
          <a:p>
            <a:r>
              <a:rPr lang="en-US" altLang="zh-CN" sz="2000"/>
              <a:t>CGI</a:t>
            </a:r>
            <a:r>
              <a:rPr lang="zh-CN" altLang="en-US" sz="2000"/>
              <a:t>把处理结果写入到</a:t>
            </a:r>
            <a:r>
              <a:rPr lang="en-US" altLang="zh-CN" sz="2000" b="1" u="sng">
                <a:solidFill>
                  <a:srgbClr val="FF0000"/>
                </a:solidFill>
              </a:rPr>
              <a:t>stdout</a:t>
            </a:r>
            <a:endParaRPr lang="en-US" altLang="zh-CN" sz="2000" b="1" u="sng">
              <a:solidFill>
                <a:srgbClr val="FF0000"/>
              </a:solidFill>
            </a:endParaRPr>
          </a:p>
          <a:p>
            <a:r>
              <a:rPr lang="en-US" altLang="zh-CN" sz="2000"/>
              <a:t>Server</a:t>
            </a:r>
            <a:r>
              <a:rPr lang="zh-CN" altLang="en-US" sz="2000"/>
              <a:t>从</a:t>
            </a:r>
            <a:r>
              <a:rPr lang="en-US" altLang="zh-CN" sz="2000" b="1" u="sng">
                <a:solidFill>
                  <a:srgbClr val="FF0000"/>
                </a:solidFill>
              </a:rPr>
              <a:t>stdout</a:t>
            </a:r>
            <a:r>
              <a:rPr lang="zh-CN" altLang="en-US" sz="2000"/>
              <a:t>中获得处理结果，传递给客户端</a:t>
            </a:r>
            <a:endParaRPr lang="zh-CN" altLang="en-US" sz="2000"/>
          </a:p>
          <a:p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" y="1986915"/>
            <a:ext cx="3041015" cy="37407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138805" y="2575560"/>
            <a:ext cx="17830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</a:rPr>
              <a:t>CGI</a:t>
            </a:r>
            <a:r>
              <a:rPr lang="zh-CN" altLang="en-US" sz="2000" b="1">
                <a:solidFill>
                  <a:srgbClr val="FF0000"/>
                </a:solidFill>
              </a:rPr>
              <a:t>定义了</a:t>
            </a:r>
            <a:r>
              <a:rPr lang="en-US" altLang="zh-CN" sz="2000" b="1">
                <a:solidFill>
                  <a:srgbClr val="FF0000"/>
                </a:solidFill>
              </a:rPr>
              <a:t>Http Server</a:t>
            </a:r>
            <a:r>
              <a:rPr lang="zh-CN" altLang="en-US" sz="2000" b="1">
                <a:solidFill>
                  <a:srgbClr val="FF0000"/>
                </a:solidFill>
              </a:rPr>
              <a:t>和</a:t>
            </a:r>
            <a:r>
              <a:rPr lang="en-US" altLang="zh-CN" sz="2000" b="1">
                <a:solidFill>
                  <a:srgbClr val="FF0000"/>
                </a:solidFill>
              </a:rPr>
              <a:t>CGI</a:t>
            </a:r>
            <a:r>
              <a:rPr lang="zh-CN" altLang="en-US" sz="2000" b="1">
                <a:solidFill>
                  <a:srgbClr val="FF0000"/>
                </a:solidFill>
              </a:rPr>
              <a:t>程序间的交互协议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ags/tag1.xml><?xml version="1.0" encoding="utf-8"?>
<p:tagLst xmlns:p="http://schemas.openxmlformats.org/presentationml/2006/main">
  <p:tag name="KSO_WM_SLIDE_MODEL_TYPE" val="cover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7784"/>
  <p:tag name="KSO_WM_UNIT_TYPE" val="r_v"/>
  <p:tag name="KSO_WM_UNIT_INDEX" val="1_7"/>
  <p:tag name="KSO_WM_UNIT_ID" val="diagram20177784_4*r_v*1_7"/>
  <p:tag name="KSO_WM_UNIT_LAYERLEVEL" val="1_1"/>
  <p:tag name="KSO_WM_UNIT_DIAGRAM_CONTRAST_TITLE_CNT" val="5"/>
  <p:tag name="KSO_WM_UNIT_DIAGRAM_DIMENSION_TITLE_CNT" val="2"/>
  <p:tag name="KSO_WM_UNIT_VALUE" val="22"/>
  <p:tag name="KSO_WM_UNIT_HIGHLIGHT" val="0"/>
  <p:tag name="KSO_WM_UNIT_COMPATIBLE" val="0"/>
  <p:tag name="KSO_WM_UNIT_CLEAR" val="0"/>
  <p:tag name="KSO_WM_UNIT_PRESET_TEXT_INDEX" val="2"/>
  <p:tag name="KSO_WM_UNIT_PRESET_TEXT_LEN" val="10"/>
  <p:tag name="KSO_WM_DIAGRAM_GROUP_CODE" val="r1-1"/>
  <p:tag name="KSO_WM_UNIT_LINE_FORE_SCHEMECOLOR_INDEX" val="7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7784"/>
  <p:tag name="KSO_WM_UNIT_TYPE" val="r_v"/>
  <p:tag name="KSO_WM_UNIT_INDEX" val="1_9"/>
  <p:tag name="KSO_WM_UNIT_ID" val="diagram20177784_4*r_v*1_9"/>
  <p:tag name="KSO_WM_UNIT_LAYERLEVEL" val="1_1"/>
  <p:tag name="KSO_WM_UNIT_DIAGRAM_CONTRAST_TITLE_CNT" val="5"/>
  <p:tag name="KSO_WM_UNIT_DIAGRAM_DIMENSION_TITLE_CNT" val="2"/>
  <p:tag name="KSO_WM_UNIT_VALUE" val="22"/>
  <p:tag name="KSO_WM_UNIT_HIGHLIGHT" val="0"/>
  <p:tag name="KSO_WM_UNIT_COMPATIBLE" val="0"/>
  <p:tag name="KSO_WM_UNIT_CLEAR" val="0"/>
  <p:tag name="KSO_WM_UNIT_PRESET_TEXT_INDEX" val="2"/>
  <p:tag name="KSO_WM_UNIT_PRESET_TEXT_LEN" val="10"/>
  <p:tag name="KSO_WM_DIAGRAM_GROUP_CODE" val="r1-1"/>
  <p:tag name="KSO_WM_UNIT_LINE_FORE_SCHEMECOLOR_INDEX" val="7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7784"/>
  <p:tag name="KSO_WM_UNIT_TYPE" val="r_v"/>
  <p:tag name="KSO_WM_UNIT_INDEX" val="1_10"/>
  <p:tag name="KSO_WM_UNIT_ID" val="diagram20177784_4*r_v*1_10"/>
  <p:tag name="KSO_WM_UNIT_LAYERLEVEL" val="1_1"/>
  <p:tag name="KSO_WM_UNIT_DIAGRAM_CONTRAST_TITLE_CNT" val="5"/>
  <p:tag name="KSO_WM_UNIT_DIAGRAM_DIMENSION_TITLE_CNT" val="2"/>
  <p:tag name="KSO_WM_UNIT_VALUE" val="22"/>
  <p:tag name="KSO_WM_UNIT_HIGHLIGHT" val="0"/>
  <p:tag name="KSO_WM_UNIT_COMPATIBLE" val="0"/>
  <p:tag name="KSO_WM_UNIT_CLEAR" val="0"/>
  <p:tag name="KSO_WM_UNIT_PRESET_TEXT_INDEX" val="2"/>
  <p:tag name="KSO_WM_UNIT_PRESET_TEXT_LEN" val="10"/>
  <p:tag name="KSO_WM_DIAGRAM_GROUP_CODE" val="r1-1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7784"/>
  <p:tag name="KSO_WM_UNIT_TYPE" val="r_v"/>
  <p:tag name="KSO_WM_UNIT_INDEX" val="1_8"/>
  <p:tag name="KSO_WM_UNIT_ID" val="diagram20177784_4*r_v*1_8"/>
  <p:tag name="KSO_WM_UNIT_LAYERLEVEL" val="1_1"/>
  <p:tag name="KSO_WM_UNIT_DIAGRAM_CONTRAST_TITLE_CNT" val="5"/>
  <p:tag name="KSO_WM_UNIT_DIAGRAM_DIMENSION_TITLE_CNT" val="2"/>
  <p:tag name="KSO_WM_UNIT_VALUE" val="22"/>
  <p:tag name="KSO_WM_UNIT_HIGHLIGHT" val="0"/>
  <p:tag name="KSO_WM_UNIT_COMPATIBLE" val="0"/>
  <p:tag name="KSO_WM_UNIT_CLEAR" val="0"/>
  <p:tag name="KSO_WM_UNIT_PRESET_TEXT_INDEX" val="2"/>
  <p:tag name="KSO_WM_UNIT_PRESET_TEXT_LEN" val="10"/>
  <p:tag name="KSO_WM_DIAGRAM_GROUP_CODE" val="r1-1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7784"/>
  <p:tag name="KSO_WM_UNIT_TYPE" val="r_v"/>
  <p:tag name="KSO_WM_UNIT_INDEX" val="1_6"/>
  <p:tag name="KSO_WM_UNIT_ID" val="diagram20177784_4*r_v*1_6"/>
  <p:tag name="KSO_WM_UNIT_LAYERLEVEL" val="1_1"/>
  <p:tag name="KSO_WM_UNIT_DIAGRAM_CONTRAST_TITLE_CNT" val="5"/>
  <p:tag name="KSO_WM_UNIT_DIAGRAM_DIMENSION_TITLE_CNT" val="2"/>
  <p:tag name="KSO_WM_UNIT_VALUE" val="22"/>
  <p:tag name="KSO_WM_UNIT_HIGHLIGHT" val="0"/>
  <p:tag name="KSO_WM_UNIT_COMPATIBLE" val="0"/>
  <p:tag name="KSO_WM_UNIT_CLEAR" val="0"/>
  <p:tag name="KSO_WM_UNIT_PRESET_TEXT_INDEX" val="2"/>
  <p:tag name="KSO_WM_UNIT_PRESET_TEXT_LEN" val="10"/>
  <p:tag name="KSO_WM_DIAGRAM_GROUP_CODE" val="r1-1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7784"/>
  <p:tag name="KSO_WM_UNIT_TYPE" val="r_i"/>
  <p:tag name="KSO_WM_UNIT_INDEX" val="1_6"/>
  <p:tag name="KSO_WM_UNIT_ID" val="diagram20177784_4*r_i*1_6"/>
  <p:tag name="KSO_WM_UNIT_LAYERLEVEL" val="1_1"/>
  <p:tag name="KSO_WM_UNIT_DIAGRAM_CONTRAST_TITLE_CNT" val="5"/>
  <p:tag name="KSO_WM_UNIT_DIAGRAM_DIMENSION_TITLE_CNT" val="2"/>
  <p:tag name="KSO_WM_DIAGRAM_GROUP_CODE" val="r1-1"/>
  <p:tag name="KSO_WM_UNIT_TEXT_FILL_FORE_SCHEMECOLOR_INDEX" val="2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7784"/>
  <p:tag name="KSO_WM_UNIT_TYPE" val="r_i"/>
  <p:tag name="KSO_WM_UNIT_INDEX" val="1_7"/>
  <p:tag name="KSO_WM_UNIT_ID" val="diagram20177784_4*r_i*1_7"/>
  <p:tag name="KSO_WM_UNIT_LAYERLEVEL" val="1_1"/>
  <p:tag name="KSO_WM_UNIT_DIAGRAM_CONTRAST_TITLE_CNT" val="5"/>
  <p:tag name="KSO_WM_UNIT_DIAGRAM_DIMENSION_TITLE_CNT" val="2"/>
  <p:tag name="KSO_WM_DIAGRAM_GROUP_CODE" val="r1-1"/>
  <p:tag name="KSO_WM_UNIT_TEXT_FILL_FORE_SCHEMECOLOR_INDEX" val="2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7784"/>
  <p:tag name="KSO_WM_UNIT_TYPE" val="r_u"/>
  <p:tag name="KSO_WM_UNIT_INDEX" val="1_1"/>
  <p:tag name="KSO_WM_UNIT_ID" val="diagram20177784_4*r_u*1_1"/>
  <p:tag name="KSO_WM_UNIT_LAYERLEVEL" val="1_1"/>
  <p:tag name="KSO_WM_UNIT_DIAGRAM_CONTRAST_TITLE_CNT" val="5"/>
  <p:tag name="KSO_WM_UNIT_DIAGRAM_DIMENSION_TITLE_CNT" val="2"/>
  <p:tag name="KSO_WM_UNIT_VALUE" val="5"/>
  <p:tag name="KSO_WM_UNIT_HIGHLIGHT" val="0"/>
  <p:tag name="KSO_WM_UNIT_COMPATIBLE" val="0"/>
  <p:tag name="KSO_WM_UNIT_CLEAR" val="0"/>
  <p:tag name="KSO_WM_DIAGRAM_GROUP_CODE" val="r1-1"/>
  <p:tag name="KSO_WM_UNIT_PRESET_TEXT" val="标题"/>
  <p:tag name="KSO_WM_UNIT_TEXT_FILL_FORE_SCHEMECOLOR_INDEX" val="2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7784"/>
  <p:tag name="KSO_WM_UNIT_TYPE" val="r_u"/>
  <p:tag name="KSO_WM_UNIT_INDEX" val="1_2"/>
  <p:tag name="KSO_WM_UNIT_ID" val="diagram20177784_4*r_u*1_2"/>
  <p:tag name="KSO_WM_UNIT_LAYERLEVEL" val="1_1"/>
  <p:tag name="KSO_WM_UNIT_DIAGRAM_CONTRAST_TITLE_CNT" val="5"/>
  <p:tag name="KSO_WM_UNIT_DIAGRAM_DIMENSION_TITLE_CNT" val="2"/>
  <p:tag name="KSO_WM_UNIT_VALUE" val="5"/>
  <p:tag name="KSO_WM_UNIT_HIGHLIGHT" val="0"/>
  <p:tag name="KSO_WM_UNIT_COMPATIBLE" val="0"/>
  <p:tag name="KSO_WM_UNIT_CLEAR" val="0"/>
  <p:tag name="KSO_WM_DIAGRAM_GROUP_CODE" val="r1-1"/>
  <p:tag name="KSO_WM_UNIT_PRESET_TEXT" val="标题"/>
  <p:tag name="KSO_WM_UNIT_TEXT_FILL_FORE_SCHEMECOLOR_INDEX" val="2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7784"/>
  <p:tag name="KSO_WM_UNIT_TYPE" val="r_v"/>
  <p:tag name="KSO_WM_UNIT_INDEX" val="1_2"/>
  <p:tag name="KSO_WM_UNIT_ID" val="diagram20177784_4*r_v*1_2"/>
  <p:tag name="KSO_WM_UNIT_LAYERLEVEL" val="1_1"/>
  <p:tag name="KSO_WM_UNIT_DIAGRAM_CONTRAST_TITLE_CNT" val="5"/>
  <p:tag name="KSO_WM_UNIT_DIAGRAM_DIMENSION_TITLE_CNT" val="2"/>
  <p:tag name="KSO_WM_UNIT_VALUE" val="22"/>
  <p:tag name="KSO_WM_UNIT_HIGHLIGHT" val="0"/>
  <p:tag name="KSO_WM_UNIT_COMPATIBLE" val="0"/>
  <p:tag name="KSO_WM_UNIT_CLEAR" val="0"/>
  <p:tag name="KSO_WM_UNIT_PRESET_TEXT_INDEX" val="2"/>
  <p:tag name="KSO_WM_UNIT_PRESET_TEXT_LEN" val="10"/>
  <p:tag name="KSO_WM_DIAGRAM_GROUP_CODE" val="r1-1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7784"/>
  <p:tag name="KSO_WM_UNIT_TYPE" val="r_i"/>
  <p:tag name="KSO_WM_UNIT_INDEX" val="1_1"/>
  <p:tag name="KSO_WM_UNIT_ID" val="diagram20177784_4*r_i*1_1"/>
  <p:tag name="KSO_WM_UNIT_LAYERLEVEL" val="1_1"/>
  <p:tag name="KSO_WM_UNIT_DIAGRAM_CONTRAST_TITLE_CNT" val="5"/>
  <p:tag name="KSO_WM_UNIT_DIAGRAM_DIMENSION_TITLE_CNT" val="2"/>
  <p:tag name="KSO_WM_DIAGRAM_GROUP_CODE" val="r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7784"/>
  <p:tag name="KSO_WM_UNIT_TYPE" val="r_v"/>
  <p:tag name="KSO_WM_UNIT_INDEX" val="1_4"/>
  <p:tag name="KSO_WM_UNIT_ID" val="diagram20177784_4*r_v*1_4"/>
  <p:tag name="KSO_WM_UNIT_LAYERLEVEL" val="1_1"/>
  <p:tag name="KSO_WM_UNIT_DIAGRAM_CONTRAST_TITLE_CNT" val="5"/>
  <p:tag name="KSO_WM_UNIT_DIAGRAM_DIMENSION_TITLE_CNT" val="2"/>
  <p:tag name="KSO_WM_UNIT_VALUE" val="22"/>
  <p:tag name="KSO_WM_UNIT_HIGHLIGHT" val="0"/>
  <p:tag name="KSO_WM_UNIT_COMPATIBLE" val="0"/>
  <p:tag name="KSO_WM_UNIT_CLEAR" val="0"/>
  <p:tag name="KSO_WM_UNIT_PRESET_TEXT_INDEX" val="2"/>
  <p:tag name="KSO_WM_UNIT_PRESET_TEXT_LEN" val="10"/>
  <p:tag name="KSO_WM_DIAGRAM_GROUP_CODE" val="r1-1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7784"/>
  <p:tag name="KSO_WM_UNIT_TYPE" val="r_i"/>
  <p:tag name="KSO_WM_UNIT_INDEX" val="1_8"/>
  <p:tag name="KSO_WM_UNIT_ID" val="diagram20177784_4*r_i*1_8"/>
  <p:tag name="KSO_WM_UNIT_LAYERLEVEL" val="1_1"/>
  <p:tag name="KSO_WM_UNIT_DIAGRAM_CONTRAST_TITLE_CNT" val="5"/>
  <p:tag name="KSO_WM_UNIT_DIAGRAM_DIMENSION_TITLE_CNT" val="2"/>
  <p:tag name="KSO_WM_DIAGRAM_GROUP_CODE" val="r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7784"/>
  <p:tag name="KSO_WM_UNIT_TYPE" val="r_i"/>
  <p:tag name="KSO_WM_UNIT_INDEX" val="1_9"/>
  <p:tag name="KSO_WM_UNIT_ID" val="diagram20177784_4*r_i*1_9"/>
  <p:tag name="KSO_WM_UNIT_LAYERLEVEL" val="1_1"/>
  <p:tag name="KSO_WM_UNIT_DIAGRAM_CONTRAST_TITLE_CNT" val="5"/>
  <p:tag name="KSO_WM_UNIT_DIAGRAM_DIMENSION_TITLE_CNT" val="2"/>
  <p:tag name="KSO_WM_DIAGRAM_GROUP_CODE" val="r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7784"/>
  <p:tag name="KSO_WM_UNIT_TYPE" val="r_i"/>
  <p:tag name="KSO_WM_UNIT_INDEX" val="1_10"/>
  <p:tag name="KSO_WM_UNIT_ID" val="diagram20177784_4*r_i*1_10"/>
  <p:tag name="KSO_WM_UNIT_LAYERLEVEL" val="1_1"/>
  <p:tag name="KSO_WM_UNIT_DIAGRAM_CONTRAST_TITLE_CNT" val="5"/>
  <p:tag name="KSO_WM_UNIT_DIAGRAM_DIMENSION_TITLE_CNT" val="2"/>
  <p:tag name="KSO_WM_DIAGRAM_GROUP_CODE" val="r1-1"/>
  <p:tag name="KSO_WM_UNIT_FILL_FORE_SCHEMECOLOR_INDEX" val="14"/>
  <p:tag name="KSO_WM_UNIT_FILL_TYPE" val="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7784"/>
  <p:tag name="KSO_WM_UNIT_TYPE" val="r_i"/>
  <p:tag name="KSO_WM_UNIT_INDEX" val="1_11"/>
  <p:tag name="KSO_WM_UNIT_ID" val="diagram20177784_4*r_i*1_11"/>
  <p:tag name="KSO_WM_UNIT_LAYERLEVEL" val="1_1"/>
  <p:tag name="KSO_WM_UNIT_DIAGRAM_CONTRAST_TITLE_CNT" val="5"/>
  <p:tag name="KSO_WM_UNIT_DIAGRAM_DIMENSION_TITLE_CNT" val="2"/>
  <p:tag name="KSO_WM_DIAGRAM_GROUP_CODE" val="r1-1"/>
  <p:tag name="KSO_WM_UNIT_FILL_FORE_SCHEMECOLOR_INDEX" val="14"/>
  <p:tag name="KSO_WM_UNIT_FILL_TYPE" val="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7784"/>
  <p:tag name="KSO_WM_UNIT_TYPE" val="r_i"/>
  <p:tag name="KSO_WM_UNIT_INDEX" val="1_12"/>
  <p:tag name="KSO_WM_UNIT_ID" val="diagram20177784_4*r_i*1_12"/>
  <p:tag name="KSO_WM_UNIT_LAYERLEVEL" val="1_1"/>
  <p:tag name="KSO_WM_UNIT_DIAGRAM_CONTRAST_TITLE_CNT" val="5"/>
  <p:tag name="KSO_WM_UNIT_DIAGRAM_DIMENSION_TITLE_CNT" val="2"/>
  <p:tag name="KSO_WM_DIAGRAM_GROUP_CODE" val="r1-1"/>
  <p:tag name="KSO_WM_UNIT_FILL_FORE_SCHEMECOLOR_INDEX" val="14"/>
  <p:tag name="KSO_WM_UNIT_FILL_TYPE" val="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7784"/>
  <p:tag name="KSO_WM_UNIT_TYPE" val="r_i"/>
  <p:tag name="KSO_WM_UNIT_INDEX" val="1_13"/>
  <p:tag name="KSO_WM_UNIT_ID" val="diagram20177784_4*r_i*1_13"/>
  <p:tag name="KSO_WM_UNIT_LAYERLEVEL" val="1_1"/>
  <p:tag name="KSO_WM_UNIT_DIAGRAM_CONTRAST_TITLE_CNT" val="5"/>
  <p:tag name="KSO_WM_UNIT_DIAGRAM_DIMENSION_TITLE_CNT" val="2"/>
  <p:tag name="KSO_WM_DIAGRAM_GROUP_CODE" val="r1-1"/>
  <p:tag name="KSO_WM_UNIT_FILL_FORE_SCHEMECOLOR_INDEX" val="14"/>
  <p:tag name="KSO_WM_UNIT_FILL_TYPE" val="1"/>
  <p:tag name="KSO_WM_UNIT_USESOURCEFORMAT_APPLY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7784"/>
  <p:tag name="KSO_WM_UNIT_TYPE" val="r_i"/>
  <p:tag name="KSO_WM_UNIT_INDEX" val="1_14"/>
  <p:tag name="KSO_WM_UNIT_ID" val="diagram20177784_4*r_i*1_14"/>
  <p:tag name="KSO_WM_UNIT_LAYERLEVEL" val="1_1"/>
  <p:tag name="KSO_WM_UNIT_DIAGRAM_CONTRAST_TITLE_CNT" val="5"/>
  <p:tag name="KSO_WM_UNIT_DIAGRAM_DIMENSION_TITLE_CNT" val="2"/>
  <p:tag name="KSO_WM_DIAGRAM_GROUP_CODE" val="r1-1"/>
  <p:tag name="KSO_WM_UNIT_FILL_FORE_SCHEMECOLOR_INDEX" val="14"/>
  <p:tag name="KSO_WM_UNIT_FILL_TYPE" val="1"/>
  <p:tag name="KSO_WM_UNIT_USESOURCEFORMAT_APPLY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7784"/>
  <p:tag name="KSO_WM_UNIT_TYPE" val="r_i"/>
  <p:tag name="KSO_WM_UNIT_INDEX" val="1_4"/>
  <p:tag name="KSO_WM_UNIT_ID" val="diagram20177784_4*r_i*1_4"/>
  <p:tag name="KSO_WM_UNIT_LAYERLEVEL" val="1_1"/>
  <p:tag name="KSO_WM_UNIT_DIAGRAM_CONTRAST_TITLE_CNT" val="5"/>
  <p:tag name="KSO_WM_UNIT_DIAGRAM_DIMENSION_TITLE_CNT" val="2"/>
  <p:tag name="KSO_WM_DIAGRAM_GROUP_CODE" val="r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7784"/>
  <p:tag name="KSO_WM_UNIT_TYPE" val="r_v"/>
  <p:tag name="KSO_WM_UNIT_INDEX" val="1_9"/>
  <p:tag name="KSO_WM_UNIT_ID" val="diagram20177784_4*r_v*1_9"/>
  <p:tag name="KSO_WM_UNIT_LAYERLEVEL" val="1_1"/>
  <p:tag name="KSO_WM_UNIT_DIAGRAM_CONTRAST_TITLE_CNT" val="5"/>
  <p:tag name="KSO_WM_UNIT_DIAGRAM_DIMENSION_TITLE_CNT" val="2"/>
  <p:tag name="KSO_WM_UNIT_VALUE" val="22"/>
  <p:tag name="KSO_WM_UNIT_HIGHLIGHT" val="0"/>
  <p:tag name="KSO_WM_UNIT_COMPATIBLE" val="0"/>
  <p:tag name="KSO_WM_UNIT_CLEAR" val="0"/>
  <p:tag name="KSO_WM_UNIT_PRESET_TEXT_INDEX" val="2"/>
  <p:tag name="KSO_WM_UNIT_PRESET_TEXT_LEN" val="10"/>
  <p:tag name="KSO_WM_DIAGRAM_GROUP_CODE" val="r1-1"/>
  <p:tag name="KSO_WM_UNIT_LINE_FORE_SCHEMECOLOR_INDEX" val="7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7784"/>
  <p:tag name="KSO_WM_UNIT_TYPE" val="r_i"/>
  <p:tag name="KSO_WM_UNIT_INDEX" val="1_2"/>
  <p:tag name="KSO_WM_UNIT_ID" val="diagram20177784_4*r_i*1_2"/>
  <p:tag name="KSO_WM_UNIT_LAYERLEVEL" val="1_1"/>
  <p:tag name="KSO_WM_UNIT_DIAGRAM_CONTRAST_TITLE_CNT" val="5"/>
  <p:tag name="KSO_WM_UNIT_DIAGRAM_DIMENSION_TITLE_CNT" val="2"/>
  <p:tag name="KSO_WM_DIAGRAM_GROUP_CODE" val="r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7784"/>
  <p:tag name="KSO_WM_UNIT_TYPE" val="r_v"/>
  <p:tag name="KSO_WM_UNIT_INDEX" val="1_10"/>
  <p:tag name="KSO_WM_UNIT_ID" val="diagram20177784_4*r_v*1_10"/>
  <p:tag name="KSO_WM_UNIT_LAYERLEVEL" val="1_1"/>
  <p:tag name="KSO_WM_UNIT_DIAGRAM_CONTRAST_TITLE_CNT" val="5"/>
  <p:tag name="KSO_WM_UNIT_DIAGRAM_DIMENSION_TITLE_CNT" val="2"/>
  <p:tag name="KSO_WM_UNIT_VALUE" val="22"/>
  <p:tag name="KSO_WM_UNIT_HIGHLIGHT" val="0"/>
  <p:tag name="KSO_WM_UNIT_COMPATIBLE" val="0"/>
  <p:tag name="KSO_WM_UNIT_CLEAR" val="0"/>
  <p:tag name="KSO_WM_UNIT_PRESET_TEXT_INDEX" val="2"/>
  <p:tag name="KSO_WM_UNIT_PRESET_TEXT_LEN" val="10"/>
  <p:tag name="KSO_WM_DIAGRAM_GROUP_CODE" val="r1-1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7784"/>
  <p:tag name="KSO_WM_UNIT_TYPE" val="r_i"/>
  <p:tag name="KSO_WM_UNIT_INDEX" val="1_14"/>
  <p:tag name="KSO_WM_UNIT_ID" val="diagram20177784_4*r_i*1_14"/>
  <p:tag name="KSO_WM_UNIT_LAYERLEVEL" val="1_1"/>
  <p:tag name="KSO_WM_UNIT_DIAGRAM_CONTRAST_TITLE_CNT" val="5"/>
  <p:tag name="KSO_WM_UNIT_DIAGRAM_DIMENSION_TITLE_CNT" val="2"/>
  <p:tag name="KSO_WM_DIAGRAM_GROUP_CODE" val="r1-1"/>
  <p:tag name="KSO_WM_UNIT_FILL_FORE_SCHEMECOLOR_INDEX" val="14"/>
  <p:tag name="KSO_WM_UNIT_FILL_TYPE" val="1"/>
  <p:tag name="KSO_WM_UNIT_USESOURCEFORMAT_APPLY" val="1"/>
</p:tagLst>
</file>

<file path=ppt/tags/tag32.xml><?xml version="1.0" encoding="utf-8"?>
<p:tagLst xmlns:p="http://schemas.openxmlformats.org/presentationml/2006/main">
  <p:tag name="KSO_WM_SLIDE_ITEM_CNT" val="10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70"/>
  <p:tag name="KSO_WM_UNIT_TYPE" val="m_i"/>
  <p:tag name="KSO_WM_UNIT_INDEX" val="1_1"/>
  <p:tag name="KSO_WM_UNIT_ID" val="diagram160270_6*m_i*1_1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70"/>
  <p:tag name="KSO_WM_UNIT_TYPE" val="m_h_a"/>
  <p:tag name="KSO_WM_UNIT_INDEX" val="1_1_1"/>
  <p:tag name="KSO_WM_UNIT_ID" val="diagram160270_6*m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m1-1"/>
  <p:tag name="KSO_WM_UNIT_PRESET_TEXT" val="Lorem"/>
  <p:tag name="KSO_WM_UNIT_LINE_FORE_SCHEMECOLOR_INDEX" val="5"/>
  <p:tag name="KSO_WM_UNIT_LINE_FILL_TYPE" val="2"/>
  <p:tag name="KSO_WM_UNIT_TEXT_FILL_FORE_SCHEMECOLOR_INDEX" val="5"/>
  <p:tag name="KSO_WM_UNIT_TEXT_FILL_TYPE" val="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70"/>
  <p:tag name="KSO_WM_UNIT_TYPE" val="m_h_a"/>
  <p:tag name="KSO_WM_UNIT_INDEX" val="1_2_1"/>
  <p:tag name="KSO_WM_UNIT_ID" val="diagram160270_6*m_h_a*1_2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m1-1"/>
  <p:tag name="KSO_WM_UNIT_PRESET_TEXT" val="Lorem"/>
  <p:tag name="KSO_WM_UNIT_LINE_FORE_SCHEMECOLOR_INDEX" val="5"/>
  <p:tag name="KSO_WM_UNIT_LINE_FILL_TYPE" val="2"/>
  <p:tag name="KSO_WM_UNIT_TEXT_FILL_FORE_SCHEMECOLOR_INDEX" val="5"/>
  <p:tag name="KSO_WM_UNIT_TEXT_FILL_TYPE" val="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70"/>
  <p:tag name="KSO_WM_UNIT_TYPE" val="m_h_a"/>
  <p:tag name="KSO_WM_UNIT_INDEX" val="1_3_1"/>
  <p:tag name="KSO_WM_UNIT_ID" val="diagram160270_6*m_h_a*1_3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m1-1"/>
  <p:tag name="KSO_WM_UNIT_PRESET_TEXT" val="Lorem"/>
  <p:tag name="KSO_WM_UNIT_LINE_FORE_SCHEMECOLOR_INDEX" val="5"/>
  <p:tag name="KSO_WM_UNIT_LINE_FILL_TYPE" val="2"/>
  <p:tag name="KSO_WM_UNIT_TEXT_FILL_FORE_SCHEMECOLOR_INDEX" val="5"/>
  <p:tag name="KSO_WM_UNIT_TEXT_FILL_TYPE" val="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70"/>
  <p:tag name="KSO_WM_UNIT_TYPE" val="m_h_a"/>
  <p:tag name="KSO_WM_UNIT_INDEX" val="1_4_1"/>
  <p:tag name="KSO_WM_UNIT_ID" val="diagram160270_6*m_h_a*1_4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m1-1"/>
  <p:tag name="KSO_WM_UNIT_PRESET_TEXT" val="Lorem"/>
  <p:tag name="KSO_WM_UNIT_LINE_FORE_SCHEMECOLOR_INDEX" val="5"/>
  <p:tag name="KSO_WM_UNIT_LINE_FILL_TYPE" val="2"/>
  <p:tag name="KSO_WM_UNIT_TEXT_FILL_FORE_SCHEMECOLOR_INDEX" val="5"/>
  <p:tag name="KSO_WM_UNIT_TEXT_FILL_TYPE" val="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70"/>
  <p:tag name="KSO_WM_UNIT_TYPE" val="m_h_a"/>
  <p:tag name="KSO_WM_UNIT_INDEX" val="1_5_1"/>
  <p:tag name="KSO_WM_UNIT_ID" val="diagram160270_6*m_h_a*1_5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m1-1"/>
  <p:tag name="KSO_WM_UNIT_PRESET_TEXT" val="Lorem"/>
  <p:tag name="KSO_WM_UNIT_LINE_FORE_SCHEMECOLOR_INDEX" val="5"/>
  <p:tag name="KSO_WM_UNIT_LINE_FILL_TYPE" val="2"/>
  <p:tag name="KSO_WM_UNIT_TEXT_FILL_FORE_SCHEMECOLOR_INDEX" val="5"/>
  <p:tag name="KSO_WM_UNIT_TEXT_FILL_TYPE" val="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70"/>
  <p:tag name="KSO_WM_UNIT_TYPE" val="m_h_a"/>
  <p:tag name="KSO_WM_UNIT_INDEX" val="1_6_1"/>
  <p:tag name="KSO_WM_UNIT_ID" val="diagram160270_6*m_h_a*1_6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m1-1"/>
  <p:tag name="KSO_WM_UNIT_PRESET_TEXT" val="Lorem"/>
  <p:tag name="KSO_WM_UNIT_LINE_FORE_SCHEMECOLOR_INDEX" val="5"/>
  <p:tag name="KSO_WM_UNIT_LINE_FILL_TYPE" val="2"/>
  <p:tag name="KSO_WM_UNIT_TEXT_FILL_FORE_SCHEMECOLOR_INDEX" val="5"/>
  <p:tag name="KSO_WM_UNIT_TEXT_FILL_TYPE" val="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7784"/>
  <p:tag name="KSO_WM_UNIT_TYPE" val="r_i"/>
  <p:tag name="KSO_WM_UNIT_INDEX" val="1_3"/>
  <p:tag name="KSO_WM_UNIT_ID" val="diagram20177784_4*r_i*1_3"/>
  <p:tag name="KSO_WM_UNIT_LAYERLEVEL" val="1_1"/>
  <p:tag name="KSO_WM_UNIT_DIAGRAM_CONTRAST_TITLE_CNT" val="5"/>
  <p:tag name="KSO_WM_UNIT_DIAGRAM_DIMENSION_TITLE_CNT" val="2"/>
  <p:tag name="KSO_WM_DIAGRAM_GROUP_CODE" val="r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70"/>
  <p:tag name="KSO_WM_UNIT_TYPE" val="m_i"/>
  <p:tag name="KSO_WM_UNIT_INDEX" val="1_1"/>
  <p:tag name="KSO_WM_UNIT_ID" val="diagram160270_6*m_i*1_1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70"/>
  <p:tag name="KSO_WM_UNIT_TYPE" val="m_h_a"/>
  <p:tag name="KSO_WM_UNIT_INDEX" val="1_1_1"/>
  <p:tag name="KSO_WM_UNIT_ID" val="diagram160270_6*m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m1-1"/>
  <p:tag name="KSO_WM_UNIT_PRESET_TEXT" val="Lorem"/>
  <p:tag name="KSO_WM_UNIT_LINE_FORE_SCHEMECOLOR_INDEX" val="5"/>
  <p:tag name="KSO_WM_UNIT_LINE_FILL_TYPE" val="2"/>
  <p:tag name="KSO_WM_UNIT_TEXT_FILL_FORE_SCHEMECOLOR_INDEX" val="5"/>
  <p:tag name="KSO_WM_UNIT_TEXT_FILL_TYPE" val="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70"/>
  <p:tag name="KSO_WM_UNIT_TYPE" val="m_h_a"/>
  <p:tag name="KSO_WM_UNIT_INDEX" val="1_2_1"/>
  <p:tag name="KSO_WM_UNIT_ID" val="diagram160270_6*m_h_a*1_2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m1-1"/>
  <p:tag name="KSO_WM_UNIT_PRESET_TEXT" val="Lorem"/>
  <p:tag name="KSO_WM_UNIT_LINE_FORE_SCHEMECOLOR_INDEX" val="5"/>
  <p:tag name="KSO_WM_UNIT_LINE_FILL_TYPE" val="2"/>
  <p:tag name="KSO_WM_UNIT_TEXT_FILL_FORE_SCHEMECOLOR_INDEX" val="5"/>
  <p:tag name="KSO_WM_UNIT_TEXT_FILL_TYPE" val="1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70"/>
  <p:tag name="KSO_WM_UNIT_TYPE" val="m_h_a"/>
  <p:tag name="KSO_WM_UNIT_INDEX" val="1_3_1"/>
  <p:tag name="KSO_WM_UNIT_ID" val="diagram160270_6*m_h_a*1_3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m1-1"/>
  <p:tag name="KSO_WM_UNIT_PRESET_TEXT" val="Lorem"/>
  <p:tag name="KSO_WM_UNIT_LINE_FORE_SCHEMECOLOR_INDEX" val="5"/>
  <p:tag name="KSO_WM_UNIT_LINE_FILL_TYPE" val="2"/>
  <p:tag name="KSO_WM_UNIT_TEXT_FILL_FORE_SCHEMECOLOR_INDEX" val="5"/>
  <p:tag name="KSO_WM_UNIT_TEXT_FILL_TYPE" val="1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70"/>
  <p:tag name="KSO_WM_UNIT_TYPE" val="m_h_a"/>
  <p:tag name="KSO_WM_UNIT_INDEX" val="1_4_1"/>
  <p:tag name="KSO_WM_UNIT_ID" val="diagram160270_6*m_h_a*1_4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m1-1"/>
  <p:tag name="KSO_WM_UNIT_PRESET_TEXT" val="Lorem"/>
  <p:tag name="KSO_WM_UNIT_LINE_FORE_SCHEMECOLOR_INDEX" val="5"/>
  <p:tag name="KSO_WM_UNIT_LINE_FILL_TYPE" val="2"/>
  <p:tag name="KSO_WM_UNIT_TEXT_FILL_FORE_SCHEMECOLOR_INDEX" val="5"/>
  <p:tag name="KSO_WM_UNIT_TEXT_FILL_TYPE" val="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7784"/>
  <p:tag name="KSO_WM_UNIT_TYPE" val="r_i"/>
  <p:tag name="KSO_WM_UNIT_INDEX" val="1_4"/>
  <p:tag name="KSO_WM_UNIT_ID" val="diagram20177784_4*r_i*1_4"/>
  <p:tag name="KSO_WM_UNIT_LAYERLEVEL" val="1_1"/>
  <p:tag name="KSO_WM_UNIT_DIAGRAM_CONTRAST_TITLE_CNT" val="5"/>
  <p:tag name="KSO_WM_UNIT_DIAGRAM_DIMENSION_TITLE_CNT" val="2"/>
  <p:tag name="KSO_WM_DIAGRAM_GROUP_CODE" val="r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7784"/>
  <p:tag name="KSO_WM_UNIT_TYPE" val="r_i"/>
  <p:tag name="KSO_WM_UNIT_INDEX" val="1_5"/>
  <p:tag name="KSO_WM_UNIT_ID" val="diagram20177784_4*r_i*1_5"/>
  <p:tag name="KSO_WM_UNIT_LAYERLEVEL" val="1_1"/>
  <p:tag name="KSO_WM_UNIT_DIAGRAM_CONTRAST_TITLE_CNT" val="5"/>
  <p:tag name="KSO_WM_UNIT_DIAGRAM_DIMENSION_TITLE_CNT" val="2"/>
  <p:tag name="KSO_WM_DIAGRAM_GROUP_CODE" val="r1-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7784"/>
  <p:tag name="KSO_WM_UNIT_TYPE" val="r_v"/>
  <p:tag name="KSO_WM_UNIT_INDEX" val="1_1"/>
  <p:tag name="KSO_WM_UNIT_ID" val="diagram20177784_4*r_v*1_1"/>
  <p:tag name="KSO_WM_UNIT_LAYERLEVEL" val="1_1"/>
  <p:tag name="KSO_WM_UNIT_DIAGRAM_CONTRAST_TITLE_CNT" val="5"/>
  <p:tag name="KSO_WM_UNIT_DIAGRAM_DIMENSION_TITLE_CNT" val="2"/>
  <p:tag name="KSO_WM_UNIT_VALUE" val="22"/>
  <p:tag name="KSO_WM_UNIT_HIGHLIGHT" val="0"/>
  <p:tag name="KSO_WM_UNIT_COMPATIBLE" val="0"/>
  <p:tag name="KSO_WM_UNIT_CLEAR" val="0"/>
  <p:tag name="KSO_WM_UNIT_PRESET_TEXT_INDEX" val="2"/>
  <p:tag name="KSO_WM_UNIT_PRESET_TEXT_LEN" val="10"/>
  <p:tag name="KSO_WM_DIAGRAM_GROUP_CODE" val="r1-1"/>
  <p:tag name="KSO_WM_UNIT_LINE_FORE_SCHEMECOLOR_INDEX" val="7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7784"/>
  <p:tag name="KSO_WM_UNIT_TYPE" val="r_v"/>
  <p:tag name="KSO_WM_UNIT_INDEX" val="1_3"/>
  <p:tag name="KSO_WM_UNIT_ID" val="diagram20177784_4*r_v*1_3"/>
  <p:tag name="KSO_WM_UNIT_LAYERLEVEL" val="1_1"/>
  <p:tag name="KSO_WM_UNIT_DIAGRAM_CONTRAST_TITLE_CNT" val="5"/>
  <p:tag name="KSO_WM_UNIT_DIAGRAM_DIMENSION_TITLE_CNT" val="2"/>
  <p:tag name="KSO_WM_UNIT_VALUE" val="22"/>
  <p:tag name="KSO_WM_UNIT_HIGHLIGHT" val="0"/>
  <p:tag name="KSO_WM_UNIT_COMPATIBLE" val="0"/>
  <p:tag name="KSO_WM_UNIT_CLEAR" val="0"/>
  <p:tag name="KSO_WM_UNIT_PRESET_TEXT_INDEX" val="2"/>
  <p:tag name="KSO_WM_UNIT_PRESET_TEXT_LEN" val="10"/>
  <p:tag name="KSO_WM_DIAGRAM_GROUP_CODE" val="r1-1"/>
  <p:tag name="KSO_WM_UNIT_LINE_FORE_SCHEMECOLOR_INDEX" val="7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7784"/>
  <p:tag name="KSO_WM_UNIT_TYPE" val="r_v"/>
  <p:tag name="KSO_WM_UNIT_INDEX" val="1_5"/>
  <p:tag name="KSO_WM_UNIT_ID" val="diagram20177784_4*r_v*1_5"/>
  <p:tag name="KSO_WM_UNIT_LAYERLEVEL" val="1_1"/>
  <p:tag name="KSO_WM_UNIT_DIAGRAM_CONTRAST_TITLE_CNT" val="5"/>
  <p:tag name="KSO_WM_UNIT_DIAGRAM_DIMENSION_TITLE_CNT" val="2"/>
  <p:tag name="KSO_WM_UNIT_VALUE" val="22"/>
  <p:tag name="KSO_WM_UNIT_HIGHLIGHT" val="0"/>
  <p:tag name="KSO_WM_UNIT_COMPATIBLE" val="0"/>
  <p:tag name="KSO_WM_UNIT_CLEAR" val="0"/>
  <p:tag name="KSO_WM_UNIT_PRESET_TEXT_INDEX" val="2"/>
  <p:tag name="KSO_WM_UNIT_PRESET_TEXT_LEN" val="10"/>
  <p:tag name="KSO_WM_DIAGRAM_GROUP_CODE" val="r1-1"/>
  <p:tag name="KSO_WM_UNIT_LINE_FORE_SCHEMECOLOR_INDEX" val="7"/>
  <p:tag name="KSO_WM_UNIT_LINE_FILL_TYPE" val="2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3901</Words>
  <Application>WPS 演示</Application>
  <PresentationFormat>宽屏</PresentationFormat>
  <Paragraphs>336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Arial</vt:lpstr>
      <vt:lpstr>宋体</vt:lpstr>
      <vt:lpstr>Wingdings</vt:lpstr>
      <vt:lpstr>微软雅黑 Light</vt:lpstr>
      <vt:lpstr>微软雅黑</vt:lpstr>
      <vt:lpstr>Arial Unicode MS</vt:lpstr>
      <vt:lpstr>Calibri</vt:lpstr>
      <vt:lpstr>黑体</vt:lpstr>
      <vt:lpstr>等线</vt:lpstr>
      <vt:lpstr>Calibri Light</vt:lpstr>
      <vt:lpstr>微软雅黑 Light</vt:lpstr>
      <vt:lpstr>Office 主题</vt:lpstr>
      <vt:lpstr>Lecture1：Web开发基础</vt:lpstr>
      <vt:lpstr>Outline</vt:lpstr>
      <vt:lpstr>http协议基础</vt:lpstr>
      <vt:lpstr>http协议基础：v0.9的使用</vt:lpstr>
      <vt:lpstr>http协议基础：v1.1使用（RPC风格）</vt:lpstr>
      <vt:lpstr>http协议基础：如何有效使用协议</vt:lpstr>
      <vt:lpstr>http协议基础：v1.1使用（restful）</vt:lpstr>
      <vt:lpstr>web server与扩展</vt:lpstr>
      <vt:lpstr>进程方式：Common Gateway Interface</vt:lpstr>
      <vt:lpstr>cgi实验：基于tomcat</vt:lpstr>
      <vt:lpstr>CGI问题：fork-and-execute模式</vt:lpstr>
      <vt:lpstr>Fast CGI方式</vt:lpstr>
      <vt:lpstr>Module方式：服务器API，进程内</vt:lpstr>
      <vt:lpstr>线程方式：Java Servlet</vt:lpstr>
      <vt:lpstr>嵌入web server方式</vt:lpstr>
      <vt:lpstr>java servlet技术基本原理：主要组件</vt:lpstr>
      <vt:lpstr>java servlet技术基本原理：生成html视图</vt:lpstr>
      <vt:lpstr>java servlet技术基本原理：问题和解决思路</vt:lpstr>
      <vt:lpstr>jsp技术本质：重新看jsp</vt:lpstr>
      <vt:lpstr>jsp技术演进：减少java代码</vt:lpstr>
      <vt:lpstr>jsp技术演进：自定义标签基本原理</vt:lpstr>
      <vt:lpstr>基本的java web技术栈：SRP</vt:lpstr>
      <vt:lpstr>总结</vt:lpstr>
      <vt:lpstr>反思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alpha</cp:lastModifiedBy>
  <cp:revision>183</cp:revision>
  <dcterms:created xsi:type="dcterms:W3CDTF">2017-08-03T09:01:00Z</dcterms:created>
  <dcterms:modified xsi:type="dcterms:W3CDTF">2019-03-03T09:53:09Z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2052-11.1.0.8500</vt:lpwstr>
  </property>
</Properties>
</file>