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7EB50-E7B5-6F2C-DF7B-F0C8EAD5D7C0}" v="311" dt="2023-02-08T21:11:02.243"/>
    <p1510:client id="{4709B085-1845-A159-0BDD-4F9B0892D3D5}" v="1" dt="2023-02-08T22:14:45.287"/>
    <p1510:client id="{6C716A0C-E587-41D5-85C9-4D5F9E80C9E2}" v="265" dt="2023-02-08T07:43:07.644"/>
    <p1510:client id="{ADB74726-9F4D-F907-E10B-825932DEE241}" v="231" dt="2023-02-08T22:46:58.997"/>
    <p1510:client id="{ADB82974-B149-485B-9F3F-E99960C0AEB8}" v="13" dt="2023-02-07T16:46:08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, Samuel J" userId="S::he4885wk@go.minnstate.edu::7030ce7b-43f9-453f-8f55-8b3dcb46e712" providerId="AD" clId="Web-{4709B085-1845-A159-0BDD-4F9B0892D3D5}"/>
    <pc:docChg chg="modSld">
      <pc:chgData name="Aleks, Samuel J" userId="S::he4885wk@go.minnstate.edu::7030ce7b-43f9-453f-8f55-8b3dcb46e712" providerId="AD" clId="Web-{4709B085-1845-A159-0BDD-4F9B0892D3D5}" dt="2023-02-08T22:14:45.287" v="0" actId="20577"/>
      <pc:docMkLst>
        <pc:docMk/>
      </pc:docMkLst>
      <pc:sldChg chg="modSp">
        <pc:chgData name="Aleks, Samuel J" userId="S::he4885wk@go.minnstate.edu::7030ce7b-43f9-453f-8f55-8b3dcb46e712" providerId="AD" clId="Web-{4709B085-1845-A159-0BDD-4F9B0892D3D5}" dt="2023-02-08T22:14:45.287" v="0" actId="20577"/>
        <pc:sldMkLst>
          <pc:docMk/>
          <pc:sldMk cId="2693703961" sldId="259"/>
        </pc:sldMkLst>
        <pc:spChg chg="mod">
          <ac:chgData name="Aleks, Samuel J" userId="S::he4885wk@go.minnstate.edu::7030ce7b-43f9-453f-8f55-8b3dcb46e712" providerId="AD" clId="Web-{4709B085-1845-A159-0BDD-4F9B0892D3D5}" dt="2023-02-08T22:14:45.287" v="0" actId="20577"/>
          <ac:spMkLst>
            <pc:docMk/>
            <pc:sldMk cId="2693703961" sldId="259"/>
            <ac:spMk id="3" creationId="{557EFE7F-E7E5-69F8-BD10-1D92336B5C93}"/>
          </ac:spMkLst>
        </pc:spChg>
      </pc:sldChg>
    </pc:docChg>
  </pc:docChgLst>
  <pc:docChgLst>
    <pc:chgData name="Aleks, Samuel J" userId="S::he4885wk@go.minnstate.edu::7030ce7b-43f9-453f-8f55-8b3dcb46e712" providerId="AD" clId="Web-{ADB74726-9F4D-F907-E10B-825932DEE241}"/>
    <pc:docChg chg="modSld">
      <pc:chgData name="Aleks, Samuel J" userId="S::he4885wk@go.minnstate.edu::7030ce7b-43f9-453f-8f55-8b3dcb46e712" providerId="AD" clId="Web-{ADB74726-9F4D-F907-E10B-825932DEE241}" dt="2023-02-08T22:46:58.090" v="230" actId="20577"/>
      <pc:docMkLst>
        <pc:docMk/>
      </pc:docMkLst>
      <pc:sldChg chg="modSp">
        <pc:chgData name="Aleks, Samuel J" userId="S::he4885wk@go.minnstate.edu::7030ce7b-43f9-453f-8f55-8b3dcb46e712" providerId="AD" clId="Web-{ADB74726-9F4D-F907-E10B-825932DEE241}" dt="2023-02-08T22:46:21.996" v="215" actId="20577"/>
        <pc:sldMkLst>
          <pc:docMk/>
          <pc:sldMk cId="4018623933" sldId="257"/>
        </pc:sldMkLst>
        <pc:spChg chg="mod">
          <ac:chgData name="Aleks, Samuel J" userId="S::he4885wk@go.minnstate.edu::7030ce7b-43f9-453f-8f55-8b3dcb46e712" providerId="AD" clId="Web-{ADB74726-9F4D-F907-E10B-825932DEE241}" dt="2023-02-08T22:46:21.996" v="215" actId="20577"/>
          <ac:spMkLst>
            <pc:docMk/>
            <pc:sldMk cId="4018623933" sldId="257"/>
            <ac:spMk id="3" creationId="{557EFE7F-E7E5-69F8-BD10-1D92336B5C93}"/>
          </ac:spMkLst>
        </pc:spChg>
      </pc:sldChg>
      <pc:sldChg chg="modSp">
        <pc:chgData name="Aleks, Samuel J" userId="S::he4885wk@go.minnstate.edu::7030ce7b-43f9-453f-8f55-8b3dcb46e712" providerId="AD" clId="Web-{ADB74726-9F4D-F907-E10B-825932DEE241}" dt="2023-02-08T22:46:58.090" v="230" actId="20577"/>
        <pc:sldMkLst>
          <pc:docMk/>
          <pc:sldMk cId="239052913" sldId="258"/>
        </pc:sldMkLst>
        <pc:spChg chg="mod">
          <ac:chgData name="Aleks, Samuel J" userId="S::he4885wk@go.minnstate.edu::7030ce7b-43f9-453f-8f55-8b3dcb46e712" providerId="AD" clId="Web-{ADB74726-9F4D-F907-E10B-825932DEE241}" dt="2023-02-08T22:46:58.090" v="230" actId="20577"/>
          <ac:spMkLst>
            <pc:docMk/>
            <pc:sldMk cId="239052913" sldId="258"/>
            <ac:spMk id="3" creationId="{557EFE7F-E7E5-69F8-BD10-1D92336B5C93}"/>
          </ac:spMkLst>
        </pc:spChg>
      </pc:sldChg>
    </pc:docChg>
  </pc:docChgLst>
  <pc:docChgLst>
    <pc:chgData name="Aleks, Samuel J" userId="S::he4885wk@go.minnstate.edu::7030ce7b-43f9-453f-8f55-8b3dcb46e712" providerId="AD" clId="Web-{ADB82974-B149-485B-9F3F-E99960C0AEB8}"/>
    <pc:docChg chg="modSld">
      <pc:chgData name="Aleks, Samuel J" userId="S::he4885wk@go.minnstate.edu::7030ce7b-43f9-453f-8f55-8b3dcb46e712" providerId="AD" clId="Web-{ADB82974-B149-485B-9F3F-E99960C0AEB8}" dt="2023-02-07T16:46:08.806" v="12" actId="20577"/>
      <pc:docMkLst>
        <pc:docMk/>
      </pc:docMkLst>
      <pc:sldChg chg="modSp">
        <pc:chgData name="Aleks, Samuel J" userId="S::he4885wk@go.minnstate.edu::7030ce7b-43f9-453f-8f55-8b3dcb46e712" providerId="AD" clId="Web-{ADB82974-B149-485B-9F3F-E99960C0AEB8}" dt="2023-02-07T16:46:08.806" v="12" actId="20577"/>
        <pc:sldMkLst>
          <pc:docMk/>
          <pc:sldMk cId="109857222" sldId="256"/>
        </pc:sldMkLst>
        <pc:spChg chg="mod">
          <ac:chgData name="Aleks, Samuel J" userId="S::he4885wk@go.minnstate.edu::7030ce7b-43f9-453f-8f55-8b3dcb46e712" providerId="AD" clId="Web-{ADB82974-B149-485B-9F3F-E99960C0AEB8}" dt="2023-02-07T16:45:59.181" v="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eks, Samuel J" userId="S::he4885wk@go.minnstate.edu::7030ce7b-43f9-453f-8f55-8b3dcb46e712" providerId="AD" clId="Web-{ADB82974-B149-485B-9F3F-E99960C0AEB8}" dt="2023-02-07T16:46:08.806" v="1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Abbott, Carson I" userId="S::su2694ny@go.minnstate.edu::8f88b7c2-b216-4212-be16-acbb547305fd" providerId="AD" clId="Web-{1727EB50-E7B5-6F2C-DF7B-F0C8EAD5D7C0}"/>
    <pc:docChg chg="modSld">
      <pc:chgData name="Abbott, Carson I" userId="S::su2694ny@go.minnstate.edu::8f88b7c2-b216-4212-be16-acbb547305fd" providerId="AD" clId="Web-{1727EB50-E7B5-6F2C-DF7B-F0C8EAD5D7C0}" dt="2023-02-08T21:11:02.243" v="309" actId="20577"/>
      <pc:docMkLst>
        <pc:docMk/>
      </pc:docMkLst>
      <pc:sldChg chg="modSp">
        <pc:chgData name="Abbott, Carson I" userId="S::su2694ny@go.minnstate.edu::8f88b7c2-b216-4212-be16-acbb547305fd" providerId="AD" clId="Web-{1727EB50-E7B5-6F2C-DF7B-F0C8EAD5D7C0}" dt="2023-02-08T19:58:52.280" v="3" actId="20577"/>
        <pc:sldMkLst>
          <pc:docMk/>
          <pc:sldMk cId="109857222" sldId="256"/>
        </pc:sldMkLst>
        <pc:spChg chg="mod">
          <ac:chgData name="Abbott, Carson I" userId="S::su2694ny@go.minnstate.edu::8f88b7c2-b216-4212-be16-acbb547305fd" providerId="AD" clId="Web-{1727EB50-E7B5-6F2C-DF7B-F0C8EAD5D7C0}" dt="2023-02-08T19:58:52.280" v="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Abbott, Carson I" userId="S::su2694ny@go.minnstate.edu::8f88b7c2-b216-4212-be16-acbb547305fd" providerId="AD" clId="Web-{1727EB50-E7B5-6F2C-DF7B-F0C8EAD5D7C0}" dt="2023-02-08T20:08:13.423" v="60" actId="20577"/>
        <pc:sldMkLst>
          <pc:docMk/>
          <pc:sldMk cId="4018623933" sldId="257"/>
        </pc:sldMkLst>
        <pc:spChg chg="mod">
          <ac:chgData name="Abbott, Carson I" userId="S::su2694ny@go.minnstate.edu::8f88b7c2-b216-4212-be16-acbb547305fd" providerId="AD" clId="Web-{1727EB50-E7B5-6F2C-DF7B-F0C8EAD5D7C0}" dt="2023-02-08T20:08:13.423" v="60" actId="20577"/>
          <ac:spMkLst>
            <pc:docMk/>
            <pc:sldMk cId="4018623933" sldId="257"/>
            <ac:spMk id="3" creationId="{557EFE7F-E7E5-69F8-BD10-1D92336B5C93}"/>
          </ac:spMkLst>
        </pc:spChg>
      </pc:sldChg>
      <pc:sldChg chg="modSp">
        <pc:chgData name="Abbott, Carson I" userId="S::su2694ny@go.minnstate.edu::8f88b7c2-b216-4212-be16-acbb547305fd" providerId="AD" clId="Web-{1727EB50-E7B5-6F2C-DF7B-F0C8EAD5D7C0}" dt="2023-02-08T20:01:07.175" v="59" actId="20577"/>
        <pc:sldMkLst>
          <pc:docMk/>
          <pc:sldMk cId="239052913" sldId="258"/>
        </pc:sldMkLst>
        <pc:spChg chg="mod">
          <ac:chgData name="Abbott, Carson I" userId="S::su2694ny@go.minnstate.edu::8f88b7c2-b216-4212-be16-acbb547305fd" providerId="AD" clId="Web-{1727EB50-E7B5-6F2C-DF7B-F0C8EAD5D7C0}" dt="2023-02-08T20:01:07.175" v="59" actId="20577"/>
          <ac:spMkLst>
            <pc:docMk/>
            <pc:sldMk cId="239052913" sldId="258"/>
            <ac:spMk id="3" creationId="{557EFE7F-E7E5-69F8-BD10-1D92336B5C93}"/>
          </ac:spMkLst>
        </pc:spChg>
      </pc:sldChg>
      <pc:sldChg chg="modSp">
        <pc:chgData name="Abbott, Carson I" userId="S::su2694ny@go.minnstate.edu::8f88b7c2-b216-4212-be16-acbb547305fd" providerId="AD" clId="Web-{1727EB50-E7B5-6F2C-DF7B-F0C8EAD5D7C0}" dt="2023-02-08T21:03:45.761" v="131" actId="20577"/>
        <pc:sldMkLst>
          <pc:docMk/>
          <pc:sldMk cId="2693703961" sldId="259"/>
        </pc:sldMkLst>
        <pc:spChg chg="mod">
          <ac:chgData name="Abbott, Carson I" userId="S::su2694ny@go.minnstate.edu::8f88b7c2-b216-4212-be16-acbb547305fd" providerId="AD" clId="Web-{1727EB50-E7B5-6F2C-DF7B-F0C8EAD5D7C0}" dt="2023-02-08T21:03:45.761" v="131" actId="20577"/>
          <ac:spMkLst>
            <pc:docMk/>
            <pc:sldMk cId="2693703961" sldId="259"/>
            <ac:spMk id="3" creationId="{557EFE7F-E7E5-69F8-BD10-1D92336B5C93}"/>
          </ac:spMkLst>
        </pc:spChg>
      </pc:sldChg>
      <pc:sldChg chg="modSp">
        <pc:chgData name="Abbott, Carson I" userId="S::su2694ny@go.minnstate.edu::8f88b7c2-b216-4212-be16-acbb547305fd" providerId="AD" clId="Web-{1727EB50-E7B5-6F2C-DF7B-F0C8EAD5D7C0}" dt="2023-02-08T21:08:27.269" v="234" actId="20577"/>
        <pc:sldMkLst>
          <pc:docMk/>
          <pc:sldMk cId="3322472094" sldId="260"/>
        </pc:sldMkLst>
        <pc:spChg chg="mod">
          <ac:chgData name="Abbott, Carson I" userId="S::su2694ny@go.minnstate.edu::8f88b7c2-b216-4212-be16-acbb547305fd" providerId="AD" clId="Web-{1727EB50-E7B5-6F2C-DF7B-F0C8EAD5D7C0}" dt="2023-02-08T21:08:27.269" v="234" actId="20577"/>
          <ac:spMkLst>
            <pc:docMk/>
            <pc:sldMk cId="3322472094" sldId="260"/>
            <ac:spMk id="3" creationId="{557EFE7F-E7E5-69F8-BD10-1D92336B5C93}"/>
          </ac:spMkLst>
        </pc:spChg>
      </pc:sldChg>
      <pc:sldChg chg="modSp">
        <pc:chgData name="Abbott, Carson I" userId="S::su2694ny@go.minnstate.edu::8f88b7c2-b216-4212-be16-acbb547305fd" providerId="AD" clId="Web-{1727EB50-E7B5-6F2C-DF7B-F0C8EAD5D7C0}" dt="2023-02-08T21:11:02.243" v="309" actId="20577"/>
        <pc:sldMkLst>
          <pc:docMk/>
          <pc:sldMk cId="3326869861" sldId="261"/>
        </pc:sldMkLst>
        <pc:spChg chg="mod">
          <ac:chgData name="Abbott, Carson I" userId="S::su2694ny@go.minnstate.edu::8f88b7c2-b216-4212-be16-acbb547305fd" providerId="AD" clId="Web-{1727EB50-E7B5-6F2C-DF7B-F0C8EAD5D7C0}" dt="2023-02-08T21:11:02.243" v="309" actId="20577"/>
          <ac:spMkLst>
            <pc:docMk/>
            <pc:sldMk cId="3326869861" sldId="261"/>
            <ac:spMk id="3" creationId="{557EFE7F-E7E5-69F8-BD10-1D92336B5C93}"/>
          </ac:spMkLst>
        </pc:spChg>
      </pc:sldChg>
      <pc:sldChg chg="modSp">
        <pc:chgData name="Abbott, Carson I" userId="S::su2694ny@go.minnstate.edu::8f88b7c2-b216-4212-be16-acbb547305fd" providerId="AD" clId="Web-{1727EB50-E7B5-6F2C-DF7B-F0C8EAD5D7C0}" dt="2023-02-08T20:08:35.142" v="64" actId="14100"/>
        <pc:sldMkLst>
          <pc:docMk/>
          <pc:sldMk cId="2111190968" sldId="262"/>
        </pc:sldMkLst>
        <pc:spChg chg="mod">
          <ac:chgData name="Abbott, Carson I" userId="S::su2694ny@go.minnstate.edu::8f88b7c2-b216-4212-be16-acbb547305fd" providerId="AD" clId="Web-{1727EB50-E7B5-6F2C-DF7B-F0C8EAD5D7C0}" dt="2023-02-08T20:08:35.142" v="64" actId="14100"/>
          <ac:spMkLst>
            <pc:docMk/>
            <pc:sldMk cId="2111190968" sldId="262"/>
            <ac:spMk id="2" creationId="{FBB0CA56-4EF6-4F99-E80E-D96BBA88436C}"/>
          </ac:spMkLst>
        </pc:spChg>
      </pc:sldChg>
    </pc:docChg>
  </pc:docChgLst>
  <pc:docChgLst>
    <pc:chgData name="Aleks, Samuel J" userId="S::he4885wk@go.minnstate.edu::7030ce7b-43f9-453f-8f55-8b3dcb46e712" providerId="AD" clId="Web-{6C716A0C-E587-41D5-85C9-4D5F9E80C9E2}"/>
    <pc:docChg chg="addSld delSld modSld addMainMaster delMainMaster">
      <pc:chgData name="Aleks, Samuel J" userId="S::he4885wk@go.minnstate.edu::7030ce7b-43f9-453f-8f55-8b3dcb46e712" providerId="AD" clId="Web-{6C716A0C-E587-41D5-85C9-4D5F9E80C9E2}" dt="2023-02-08T07:43:07.644" v="281" actId="20577"/>
      <pc:docMkLst>
        <pc:docMk/>
      </pc:docMkLst>
      <pc:sldChg chg="addSp delSp modSp mod setBg modClrScheme addAnim delAnim setClrOvrMap chgLayout">
        <pc:chgData name="Aleks, Samuel J" userId="S::he4885wk@go.minnstate.edu::7030ce7b-43f9-453f-8f55-8b3dcb46e712" providerId="AD" clId="Web-{6C716A0C-E587-41D5-85C9-4D5F9E80C9E2}" dt="2023-02-08T07:37:01.433" v="110"/>
        <pc:sldMkLst>
          <pc:docMk/>
          <pc:sldMk cId="109857222" sldId="256"/>
        </pc:sldMkLst>
        <pc:spChg chg="mod ord">
          <ac:chgData name="Aleks, Samuel J" userId="S::he4885wk@go.minnstate.edu::7030ce7b-43f9-453f-8f55-8b3dcb46e712" providerId="AD" clId="Web-{6C716A0C-E587-41D5-85C9-4D5F9E80C9E2}" dt="2023-02-08T07:37:01.433" v="10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leks, Samuel J" userId="S::he4885wk@go.minnstate.edu::7030ce7b-43f9-453f-8f55-8b3dcb46e712" providerId="AD" clId="Web-{6C716A0C-E587-41D5-85C9-4D5F9E80C9E2}" dt="2023-02-08T07:37:01.433" v="11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leks, Samuel J" userId="S::he4885wk@go.minnstate.edu::7030ce7b-43f9-453f-8f55-8b3dcb46e712" providerId="AD" clId="Web-{6C716A0C-E587-41D5-85C9-4D5F9E80C9E2}" dt="2023-02-08T07:34:47.430" v="89"/>
          <ac:spMkLst>
            <pc:docMk/>
            <pc:sldMk cId="109857222" sldId="256"/>
            <ac:spMk id="8" creationId="{7EFFE664-A3F2-4977-A6E3-C38CF57A1630}"/>
          </ac:spMkLst>
        </pc:spChg>
        <pc:spChg chg="add del">
          <ac:chgData name="Aleks, Samuel J" userId="S::he4885wk@go.minnstate.edu::7030ce7b-43f9-453f-8f55-8b3dcb46e712" providerId="AD" clId="Web-{6C716A0C-E587-41D5-85C9-4D5F9E80C9E2}" dt="2023-02-08T07:35:28.978" v="95"/>
          <ac:spMkLst>
            <pc:docMk/>
            <pc:sldMk cId="109857222" sldId="256"/>
            <ac:spMk id="9" creationId="{942E14E0-E6CB-444C-97C0-D67DA9F4D07E}"/>
          </ac:spMkLst>
        </pc:spChg>
        <pc:spChg chg="add del">
          <ac:chgData name="Aleks, Samuel J" userId="S::he4885wk@go.minnstate.edu::7030ce7b-43f9-453f-8f55-8b3dcb46e712" providerId="AD" clId="Web-{6C716A0C-E587-41D5-85C9-4D5F9E80C9E2}" dt="2023-02-08T07:34:47.430" v="89"/>
          <ac:spMkLst>
            <pc:docMk/>
            <pc:sldMk cId="109857222" sldId="256"/>
            <ac:spMk id="10" creationId="{C85C471A-7EB8-45A1-901F-B4BBC499F1ED}"/>
          </ac:spMkLst>
        </pc:spChg>
        <pc:spChg chg="add del">
          <ac:chgData name="Aleks, Samuel J" userId="S::he4885wk@go.minnstate.edu::7030ce7b-43f9-453f-8f55-8b3dcb46e712" providerId="AD" clId="Web-{6C716A0C-E587-41D5-85C9-4D5F9E80C9E2}" dt="2023-02-08T07:35:28.978" v="95"/>
          <ac:spMkLst>
            <pc:docMk/>
            <pc:sldMk cId="109857222" sldId="256"/>
            <ac:spMk id="11" creationId="{B37D29E2-7609-4210-93A1-BFB7944C0FD8}"/>
          </ac:spMkLst>
        </pc:spChg>
        <pc:spChg chg="add del">
          <ac:chgData name="Aleks, Samuel J" userId="S::he4885wk@go.minnstate.edu::7030ce7b-43f9-453f-8f55-8b3dcb46e712" providerId="AD" clId="Web-{6C716A0C-E587-41D5-85C9-4D5F9E80C9E2}" dt="2023-02-08T07:35:28.978" v="95"/>
          <ac:spMkLst>
            <pc:docMk/>
            <pc:sldMk cId="109857222" sldId="256"/>
            <ac:spMk id="13" creationId="{363B6ECA-5FD8-454D-ABC3-C4ACC15AF971}"/>
          </ac:spMkLst>
        </pc:spChg>
        <pc:spChg chg="add del">
          <ac:chgData name="Aleks, Samuel J" userId="S::he4885wk@go.minnstate.edu::7030ce7b-43f9-453f-8f55-8b3dcb46e712" providerId="AD" clId="Web-{6C716A0C-E587-41D5-85C9-4D5F9E80C9E2}" dt="2023-02-08T07:37:01.433" v="110"/>
          <ac:spMkLst>
            <pc:docMk/>
            <pc:sldMk cId="109857222" sldId="256"/>
            <ac:spMk id="20" creationId="{EFB0C39A-F8CA-4A79-AFFC-E9780FB1991A}"/>
          </ac:spMkLst>
        </pc:spChg>
        <pc:spChg chg="add del">
          <ac:chgData name="Aleks, Samuel J" userId="S::he4885wk@go.minnstate.edu::7030ce7b-43f9-453f-8f55-8b3dcb46e712" providerId="AD" clId="Web-{6C716A0C-E587-41D5-85C9-4D5F9E80C9E2}" dt="2023-02-08T07:36:37.495" v="103"/>
          <ac:spMkLst>
            <pc:docMk/>
            <pc:sldMk cId="109857222" sldId="256"/>
            <ac:spMk id="25" creationId="{EFB0C39A-F8CA-4A79-AFFC-E9780FB1991A}"/>
          </ac:spMkLst>
        </pc:spChg>
        <pc:spChg chg="add del">
          <ac:chgData name="Aleks, Samuel J" userId="S::he4885wk@go.minnstate.edu::7030ce7b-43f9-453f-8f55-8b3dcb46e712" providerId="AD" clId="Web-{6C716A0C-E587-41D5-85C9-4D5F9E80C9E2}" dt="2023-02-08T07:36:43.870" v="105"/>
          <ac:spMkLst>
            <pc:docMk/>
            <pc:sldMk cId="109857222" sldId="256"/>
            <ac:spMk id="27" creationId="{484CBAFF-E5CD-4096-AD43-9E24C5E65CC2}"/>
          </ac:spMkLst>
        </pc:spChg>
        <pc:spChg chg="add del">
          <ac:chgData name="Aleks, Samuel J" userId="S::he4885wk@go.minnstate.edu::7030ce7b-43f9-453f-8f55-8b3dcb46e712" providerId="AD" clId="Web-{6C716A0C-E587-41D5-85C9-4D5F9E80C9E2}" dt="2023-02-08T07:36:43.870" v="105"/>
          <ac:spMkLst>
            <pc:docMk/>
            <pc:sldMk cId="109857222" sldId="256"/>
            <ac:spMk id="28" creationId="{EFAE1C99-F9B1-4DA2-A8F4-7E2AC332F834}"/>
          </ac:spMkLst>
        </pc:spChg>
        <pc:spChg chg="add del">
          <ac:chgData name="Aleks, Samuel J" userId="S::he4885wk@go.minnstate.edu::7030ce7b-43f9-453f-8f55-8b3dcb46e712" providerId="AD" clId="Web-{6C716A0C-E587-41D5-85C9-4D5F9E80C9E2}" dt="2023-02-08T07:37:01.433" v="109"/>
          <ac:spMkLst>
            <pc:docMk/>
            <pc:sldMk cId="109857222" sldId="256"/>
            <ac:spMk id="29" creationId="{11C7EA21-44B6-4451-B1BD-31182C98A226}"/>
          </ac:spMkLst>
        </pc:spChg>
        <pc:spChg chg="add del">
          <ac:chgData name="Aleks, Samuel J" userId="S::he4885wk@go.minnstate.edu::7030ce7b-43f9-453f-8f55-8b3dcb46e712" providerId="AD" clId="Web-{6C716A0C-E587-41D5-85C9-4D5F9E80C9E2}" dt="2023-02-08T07:36:46.777" v="107"/>
          <ac:spMkLst>
            <pc:docMk/>
            <pc:sldMk cId="109857222" sldId="256"/>
            <ac:spMk id="30" creationId="{06E59230-6241-4F71-8F80-408E4EBA22A0}"/>
          </ac:spMkLst>
        </pc:spChg>
        <pc:spChg chg="add del">
          <ac:chgData name="Aleks, Samuel J" userId="S::he4885wk@go.minnstate.edu::7030ce7b-43f9-453f-8f55-8b3dcb46e712" providerId="AD" clId="Web-{6C716A0C-E587-41D5-85C9-4D5F9E80C9E2}" dt="2023-02-08T07:36:46.777" v="107"/>
          <ac:spMkLst>
            <pc:docMk/>
            <pc:sldMk cId="109857222" sldId="256"/>
            <ac:spMk id="31" creationId="{E1A01B88-BE75-48CC-A6A5-AD51DC9EC35B}"/>
          </ac:spMkLst>
        </pc:spChg>
        <pc:spChg chg="add del">
          <ac:chgData name="Aleks, Samuel J" userId="S::he4885wk@go.minnstate.edu::7030ce7b-43f9-453f-8f55-8b3dcb46e712" providerId="AD" clId="Web-{6C716A0C-E587-41D5-85C9-4D5F9E80C9E2}" dt="2023-02-08T07:37:01.433" v="109"/>
          <ac:spMkLst>
            <pc:docMk/>
            <pc:sldMk cId="109857222" sldId="256"/>
            <ac:spMk id="33" creationId="{F1E70CD0-27FC-4FEF-AFA4-AF4624FB29D6}"/>
          </ac:spMkLst>
        </pc:spChg>
        <pc:spChg chg="add del">
          <ac:chgData name="Aleks, Samuel J" userId="S::he4885wk@go.minnstate.edu::7030ce7b-43f9-453f-8f55-8b3dcb46e712" providerId="AD" clId="Web-{6C716A0C-E587-41D5-85C9-4D5F9E80C9E2}" dt="2023-02-08T07:37:01.433" v="109"/>
          <ac:spMkLst>
            <pc:docMk/>
            <pc:sldMk cId="109857222" sldId="256"/>
            <ac:spMk id="34" creationId="{F8F6973A-3A5A-49EF-92B6-61A7A69C1993}"/>
          </ac:spMkLst>
        </pc:spChg>
        <pc:spChg chg="add del">
          <ac:chgData name="Aleks, Samuel J" userId="S::he4885wk@go.minnstate.edu::7030ce7b-43f9-453f-8f55-8b3dcb46e712" providerId="AD" clId="Web-{6C716A0C-E587-41D5-85C9-4D5F9E80C9E2}" dt="2023-02-08T07:37:01.433" v="109"/>
          <ac:spMkLst>
            <pc:docMk/>
            <pc:sldMk cId="109857222" sldId="256"/>
            <ac:spMk id="35" creationId="{BC7E6745-470B-4006-A0EF-30953608BA99}"/>
          </ac:spMkLst>
        </pc:spChg>
        <pc:spChg chg="add">
          <ac:chgData name="Aleks, Samuel J" userId="S::he4885wk@go.minnstate.edu::7030ce7b-43f9-453f-8f55-8b3dcb46e712" providerId="AD" clId="Web-{6C716A0C-E587-41D5-85C9-4D5F9E80C9E2}" dt="2023-02-08T07:37:01.433" v="110"/>
          <ac:spMkLst>
            <pc:docMk/>
            <pc:sldMk cId="109857222" sldId="256"/>
            <ac:spMk id="37" creationId="{EFB0C39A-F8CA-4A79-AFFC-E9780FB1991A}"/>
          </ac:spMkLst>
        </pc:spChg>
        <pc:picChg chg="add mod ord">
          <ac:chgData name="Aleks, Samuel J" userId="S::he4885wk@go.minnstate.edu::7030ce7b-43f9-453f-8f55-8b3dcb46e712" providerId="AD" clId="Web-{6C716A0C-E587-41D5-85C9-4D5F9E80C9E2}" dt="2023-02-08T07:37:01.433" v="109"/>
          <ac:picMkLst>
            <pc:docMk/>
            <pc:sldMk cId="109857222" sldId="256"/>
            <ac:picMk id="5" creationId="{A2DF46ED-C5AE-715E-468E-B87653BE9DD9}"/>
          </ac:picMkLst>
        </pc:picChg>
        <pc:cxnChg chg="add del">
          <ac:chgData name="Aleks, Samuel J" userId="S::he4885wk@go.minnstate.edu::7030ce7b-43f9-453f-8f55-8b3dcb46e712" providerId="AD" clId="Web-{6C716A0C-E587-41D5-85C9-4D5F9E80C9E2}" dt="2023-02-08T07:35:28.978" v="95"/>
          <ac:cxnSpMkLst>
            <pc:docMk/>
            <pc:sldMk cId="109857222" sldId="256"/>
            <ac:cxnSpMk id="15" creationId="{0887B8F6-F933-4DC0-BBB7-EE99DB8AA4B7}"/>
          </ac:cxnSpMkLst>
        </pc:cxnChg>
      </pc:sldChg>
      <pc:sldChg chg="addSp delSp modSp new mod setBg modClrScheme setClrOvrMap chgLayout">
        <pc:chgData name="Aleks, Samuel J" userId="S::he4885wk@go.minnstate.edu::7030ce7b-43f9-453f-8f55-8b3dcb46e712" providerId="AD" clId="Web-{6C716A0C-E587-41D5-85C9-4D5F9E80C9E2}" dt="2023-02-08T07:42:40.034" v="249" actId="20577"/>
        <pc:sldMkLst>
          <pc:docMk/>
          <pc:sldMk cId="4018623933" sldId="257"/>
        </pc:sldMkLst>
        <pc:spChg chg="mod ord">
          <ac:chgData name="Aleks, Samuel J" userId="S::he4885wk@go.minnstate.edu::7030ce7b-43f9-453f-8f55-8b3dcb46e712" providerId="AD" clId="Web-{6C716A0C-E587-41D5-85C9-4D5F9E80C9E2}" dt="2023-02-08T07:35:15.868" v="94"/>
          <ac:spMkLst>
            <pc:docMk/>
            <pc:sldMk cId="4018623933" sldId="257"/>
            <ac:spMk id="2" creationId="{200E2E67-A550-AC67-CBAE-CAFFDA12B55E}"/>
          </ac:spMkLst>
        </pc:spChg>
        <pc:spChg chg="mod ord">
          <ac:chgData name="Aleks, Samuel J" userId="S::he4885wk@go.minnstate.edu::7030ce7b-43f9-453f-8f55-8b3dcb46e712" providerId="AD" clId="Web-{6C716A0C-E587-41D5-85C9-4D5F9E80C9E2}" dt="2023-02-08T07:42:40.034" v="249" actId="20577"/>
          <ac:spMkLst>
            <pc:docMk/>
            <pc:sldMk cId="4018623933" sldId="257"/>
            <ac:spMk id="3" creationId="{557EFE7F-E7E5-69F8-BD10-1D92336B5C93}"/>
          </ac:spMkLst>
        </pc:spChg>
        <pc:spChg chg="add del">
          <ac:chgData name="Aleks, Samuel J" userId="S::he4885wk@go.minnstate.edu::7030ce7b-43f9-453f-8f55-8b3dcb46e712" providerId="AD" clId="Web-{6C716A0C-E587-41D5-85C9-4D5F9E80C9E2}" dt="2023-02-08T07:35:15.853" v="93"/>
          <ac:spMkLst>
            <pc:docMk/>
            <pc:sldMk cId="4018623933" sldId="257"/>
            <ac:spMk id="8" creationId="{5DB0431E-0B04-44A1-9C51-531E28D18A60}"/>
          </ac:spMkLst>
        </pc:spChg>
        <pc:spChg chg="add del">
          <ac:chgData name="Aleks, Samuel J" userId="S::he4885wk@go.minnstate.edu::7030ce7b-43f9-453f-8f55-8b3dcb46e712" providerId="AD" clId="Web-{6C716A0C-E587-41D5-85C9-4D5F9E80C9E2}" dt="2023-02-08T07:35:15.853" v="93"/>
          <ac:spMkLst>
            <pc:docMk/>
            <pc:sldMk cId="4018623933" sldId="257"/>
            <ac:spMk id="10" creationId="{6B424749-EEE0-49C9-9ABF-97B171A3EA00}"/>
          </ac:spMkLst>
        </pc:spChg>
        <pc:spChg chg="add">
          <ac:chgData name="Aleks, Samuel J" userId="S::he4885wk@go.minnstate.edu::7030ce7b-43f9-453f-8f55-8b3dcb46e712" providerId="AD" clId="Web-{6C716A0C-E587-41D5-85C9-4D5F9E80C9E2}" dt="2023-02-08T07:35:15.868" v="94"/>
          <ac:spMkLst>
            <pc:docMk/>
            <pc:sldMk cId="4018623933" sldId="257"/>
            <ac:spMk id="12" creationId="{0249BF42-D05C-4553-9417-7B8695759291}"/>
          </ac:spMkLst>
        </pc:spChg>
        <pc:spChg chg="add">
          <ac:chgData name="Aleks, Samuel J" userId="S::he4885wk@go.minnstate.edu::7030ce7b-43f9-453f-8f55-8b3dcb46e712" providerId="AD" clId="Web-{6C716A0C-E587-41D5-85C9-4D5F9E80C9E2}" dt="2023-02-08T07:35:15.868" v="94"/>
          <ac:spMkLst>
            <pc:docMk/>
            <pc:sldMk cId="4018623933" sldId="257"/>
            <ac:spMk id="13" creationId="{33801627-6861-4EA9-BE98-E0CE33A894D9}"/>
          </ac:spMkLst>
        </pc:spChg>
        <pc:spChg chg="add">
          <ac:chgData name="Aleks, Samuel J" userId="S::he4885wk@go.minnstate.edu::7030ce7b-43f9-453f-8f55-8b3dcb46e712" providerId="AD" clId="Web-{6C716A0C-E587-41D5-85C9-4D5F9E80C9E2}" dt="2023-02-08T07:35:15.868" v="94"/>
          <ac:spMkLst>
            <pc:docMk/>
            <pc:sldMk cId="4018623933" sldId="257"/>
            <ac:spMk id="14" creationId="{93C1483F-490E-4C8A-8765-1F8AF0C67D5F}"/>
          </ac:spMkLst>
        </pc:spChg>
      </pc:sldChg>
      <pc:sldChg chg="modSp add mod replId modClrScheme chgLayout">
        <pc:chgData name="Aleks, Samuel J" userId="S::he4885wk@go.minnstate.edu::7030ce7b-43f9-453f-8f55-8b3dcb46e712" providerId="AD" clId="Web-{6C716A0C-E587-41D5-85C9-4D5F9E80C9E2}" dt="2023-02-08T07:43:07.644" v="281" actId="20577"/>
        <pc:sldMkLst>
          <pc:docMk/>
          <pc:sldMk cId="239052913" sldId="258"/>
        </pc:sldMkLst>
        <pc:spChg chg="mod ord">
          <ac:chgData name="Aleks, Samuel J" userId="S::he4885wk@go.minnstate.edu::7030ce7b-43f9-453f-8f55-8b3dcb46e712" providerId="AD" clId="Web-{6C716A0C-E587-41D5-85C9-4D5F9E80C9E2}" dt="2023-02-08T07:34:27.742" v="80"/>
          <ac:spMkLst>
            <pc:docMk/>
            <pc:sldMk cId="239052913" sldId="258"/>
            <ac:spMk id="2" creationId="{200E2E67-A550-AC67-CBAE-CAFFDA12B55E}"/>
          </ac:spMkLst>
        </pc:spChg>
        <pc:spChg chg="mod ord">
          <ac:chgData name="Aleks, Samuel J" userId="S::he4885wk@go.minnstate.edu::7030ce7b-43f9-453f-8f55-8b3dcb46e712" providerId="AD" clId="Web-{6C716A0C-E587-41D5-85C9-4D5F9E80C9E2}" dt="2023-02-08T07:43:07.644" v="281" actId="20577"/>
          <ac:spMkLst>
            <pc:docMk/>
            <pc:sldMk cId="239052913" sldId="258"/>
            <ac:spMk id="3" creationId="{557EFE7F-E7E5-69F8-BD10-1D92336B5C93}"/>
          </ac:spMkLst>
        </pc:spChg>
      </pc:sldChg>
      <pc:sldChg chg="modSp add mod replId modClrScheme chgLayout">
        <pc:chgData name="Aleks, Samuel J" userId="S::he4885wk@go.minnstate.edu::7030ce7b-43f9-453f-8f55-8b3dcb46e712" providerId="AD" clId="Web-{6C716A0C-E587-41D5-85C9-4D5F9E80C9E2}" dt="2023-02-08T07:34:27.742" v="80"/>
        <pc:sldMkLst>
          <pc:docMk/>
          <pc:sldMk cId="2693703961" sldId="259"/>
        </pc:sldMkLst>
        <pc:spChg chg="mod ord">
          <ac:chgData name="Aleks, Samuel J" userId="S::he4885wk@go.minnstate.edu::7030ce7b-43f9-453f-8f55-8b3dcb46e712" providerId="AD" clId="Web-{6C716A0C-E587-41D5-85C9-4D5F9E80C9E2}" dt="2023-02-08T07:34:27.742" v="80"/>
          <ac:spMkLst>
            <pc:docMk/>
            <pc:sldMk cId="2693703961" sldId="259"/>
            <ac:spMk id="2" creationId="{200E2E67-A550-AC67-CBAE-CAFFDA12B55E}"/>
          </ac:spMkLst>
        </pc:spChg>
        <pc:spChg chg="mod ord">
          <ac:chgData name="Aleks, Samuel J" userId="S::he4885wk@go.minnstate.edu::7030ce7b-43f9-453f-8f55-8b3dcb46e712" providerId="AD" clId="Web-{6C716A0C-E587-41D5-85C9-4D5F9E80C9E2}" dt="2023-02-08T07:34:27.742" v="80"/>
          <ac:spMkLst>
            <pc:docMk/>
            <pc:sldMk cId="2693703961" sldId="259"/>
            <ac:spMk id="3" creationId="{557EFE7F-E7E5-69F8-BD10-1D92336B5C93}"/>
          </ac:spMkLst>
        </pc:spChg>
      </pc:sldChg>
      <pc:sldChg chg="modSp add mod replId modClrScheme chgLayout">
        <pc:chgData name="Aleks, Samuel J" userId="S::he4885wk@go.minnstate.edu::7030ce7b-43f9-453f-8f55-8b3dcb46e712" providerId="AD" clId="Web-{6C716A0C-E587-41D5-85C9-4D5F9E80C9E2}" dt="2023-02-08T07:34:27.742" v="80"/>
        <pc:sldMkLst>
          <pc:docMk/>
          <pc:sldMk cId="3322472094" sldId="260"/>
        </pc:sldMkLst>
        <pc:spChg chg="mod ord">
          <ac:chgData name="Aleks, Samuel J" userId="S::he4885wk@go.minnstate.edu::7030ce7b-43f9-453f-8f55-8b3dcb46e712" providerId="AD" clId="Web-{6C716A0C-E587-41D5-85C9-4D5F9E80C9E2}" dt="2023-02-08T07:34:27.742" v="80"/>
          <ac:spMkLst>
            <pc:docMk/>
            <pc:sldMk cId="3322472094" sldId="260"/>
            <ac:spMk id="2" creationId="{200E2E67-A550-AC67-CBAE-CAFFDA12B55E}"/>
          </ac:spMkLst>
        </pc:spChg>
        <pc:spChg chg="mod ord">
          <ac:chgData name="Aleks, Samuel J" userId="S::he4885wk@go.minnstate.edu::7030ce7b-43f9-453f-8f55-8b3dcb46e712" providerId="AD" clId="Web-{6C716A0C-E587-41D5-85C9-4D5F9E80C9E2}" dt="2023-02-08T07:34:27.742" v="80"/>
          <ac:spMkLst>
            <pc:docMk/>
            <pc:sldMk cId="3322472094" sldId="260"/>
            <ac:spMk id="3" creationId="{557EFE7F-E7E5-69F8-BD10-1D92336B5C93}"/>
          </ac:spMkLst>
        </pc:spChg>
      </pc:sldChg>
      <pc:sldChg chg="modSp add mod replId modClrScheme chgLayout">
        <pc:chgData name="Aleks, Samuel J" userId="S::he4885wk@go.minnstate.edu::7030ce7b-43f9-453f-8f55-8b3dcb46e712" providerId="AD" clId="Web-{6C716A0C-E587-41D5-85C9-4D5F9E80C9E2}" dt="2023-02-08T07:34:27.742" v="80"/>
        <pc:sldMkLst>
          <pc:docMk/>
          <pc:sldMk cId="3326869861" sldId="261"/>
        </pc:sldMkLst>
        <pc:spChg chg="mod ord">
          <ac:chgData name="Aleks, Samuel J" userId="S::he4885wk@go.minnstate.edu::7030ce7b-43f9-453f-8f55-8b3dcb46e712" providerId="AD" clId="Web-{6C716A0C-E587-41D5-85C9-4D5F9E80C9E2}" dt="2023-02-08T07:34:27.742" v="80"/>
          <ac:spMkLst>
            <pc:docMk/>
            <pc:sldMk cId="3326869861" sldId="261"/>
            <ac:spMk id="2" creationId="{200E2E67-A550-AC67-CBAE-CAFFDA12B55E}"/>
          </ac:spMkLst>
        </pc:spChg>
        <pc:spChg chg="mod ord">
          <ac:chgData name="Aleks, Samuel J" userId="S::he4885wk@go.minnstate.edu::7030ce7b-43f9-453f-8f55-8b3dcb46e712" providerId="AD" clId="Web-{6C716A0C-E587-41D5-85C9-4D5F9E80C9E2}" dt="2023-02-08T07:34:27.742" v="80"/>
          <ac:spMkLst>
            <pc:docMk/>
            <pc:sldMk cId="3326869861" sldId="261"/>
            <ac:spMk id="3" creationId="{557EFE7F-E7E5-69F8-BD10-1D92336B5C93}"/>
          </ac:spMkLst>
        </pc:spChg>
      </pc:sldChg>
      <pc:sldChg chg="addSp delSp modSp new mod setBg modClrScheme setClrOvrMap chgLayout">
        <pc:chgData name="Aleks, Samuel J" userId="S::he4885wk@go.minnstate.edu::7030ce7b-43f9-453f-8f55-8b3dcb46e712" providerId="AD" clId="Web-{6C716A0C-E587-41D5-85C9-4D5F9E80C9E2}" dt="2023-02-08T07:37:39.168" v="111"/>
        <pc:sldMkLst>
          <pc:docMk/>
          <pc:sldMk cId="2111190968" sldId="262"/>
        </pc:sldMkLst>
        <pc:spChg chg="mod ord">
          <ac:chgData name="Aleks, Samuel J" userId="S::he4885wk@go.minnstate.edu::7030ce7b-43f9-453f-8f55-8b3dcb46e712" providerId="AD" clId="Web-{6C716A0C-E587-41D5-85C9-4D5F9E80C9E2}" dt="2023-02-08T07:37:39.168" v="111"/>
          <ac:spMkLst>
            <pc:docMk/>
            <pc:sldMk cId="2111190968" sldId="262"/>
            <ac:spMk id="2" creationId="{FBB0CA56-4EF6-4F99-E80E-D96BBA88436C}"/>
          </ac:spMkLst>
        </pc:spChg>
        <pc:spChg chg="del mod ord">
          <ac:chgData name="Aleks, Samuel J" userId="S::he4885wk@go.minnstate.edu::7030ce7b-43f9-453f-8f55-8b3dcb46e712" providerId="AD" clId="Web-{6C716A0C-E587-41D5-85C9-4D5F9E80C9E2}" dt="2023-02-08T07:35:02.634" v="91"/>
          <ac:spMkLst>
            <pc:docMk/>
            <pc:sldMk cId="2111190968" sldId="262"/>
            <ac:spMk id="3" creationId="{CFA97D57-CA59-24DB-264C-A51DF241FE90}"/>
          </ac:spMkLst>
        </pc:spChg>
        <pc:spChg chg="add del">
          <ac:chgData name="Aleks, Samuel J" userId="S::he4885wk@go.minnstate.edu::7030ce7b-43f9-453f-8f55-8b3dcb46e712" providerId="AD" clId="Web-{6C716A0C-E587-41D5-85C9-4D5F9E80C9E2}" dt="2023-02-08T07:34:36.930" v="82"/>
          <ac:spMkLst>
            <pc:docMk/>
            <pc:sldMk cId="2111190968" sldId="262"/>
            <ac:spMk id="8" creationId="{5DB0431E-0B04-44A1-9C51-531E28D18A60}"/>
          </ac:spMkLst>
        </pc:spChg>
        <pc:spChg chg="add del">
          <ac:chgData name="Aleks, Samuel J" userId="S::he4885wk@go.minnstate.edu::7030ce7b-43f9-453f-8f55-8b3dcb46e712" providerId="AD" clId="Web-{6C716A0C-E587-41D5-85C9-4D5F9E80C9E2}" dt="2023-02-08T07:34:36.930" v="82"/>
          <ac:spMkLst>
            <pc:docMk/>
            <pc:sldMk cId="2111190968" sldId="262"/>
            <ac:spMk id="10" creationId="{6B424749-EEE0-49C9-9ABF-97B171A3EA00}"/>
          </ac:spMkLst>
        </pc:spChg>
        <pc:spChg chg="add del">
          <ac:chgData name="Aleks, Samuel J" userId="S::he4885wk@go.minnstate.edu::7030ce7b-43f9-453f-8f55-8b3dcb46e712" providerId="AD" clId="Web-{6C716A0C-E587-41D5-85C9-4D5F9E80C9E2}" dt="2023-02-08T07:37:39.168" v="111"/>
          <ac:spMkLst>
            <pc:docMk/>
            <pc:sldMk cId="2111190968" sldId="262"/>
            <ac:spMk id="12" creationId="{B41BF6CF-E1B8-4EE2-9AE1-86A58DAFD753}"/>
          </ac:spMkLst>
        </pc:spChg>
        <pc:spChg chg="add del">
          <ac:chgData name="Aleks, Samuel J" userId="S::he4885wk@go.minnstate.edu::7030ce7b-43f9-453f-8f55-8b3dcb46e712" providerId="AD" clId="Web-{6C716A0C-E587-41D5-85C9-4D5F9E80C9E2}" dt="2023-02-08T07:37:39.168" v="111"/>
          <ac:spMkLst>
            <pc:docMk/>
            <pc:sldMk cId="2111190968" sldId="262"/>
            <ac:spMk id="13" creationId="{C758EC8D-68D1-4138-B719-BE00C78AD146}"/>
          </ac:spMkLst>
        </pc:spChg>
        <pc:spChg chg="add del">
          <ac:chgData name="Aleks, Samuel J" userId="S::he4885wk@go.minnstate.edu::7030ce7b-43f9-453f-8f55-8b3dcb46e712" providerId="AD" clId="Web-{6C716A0C-E587-41D5-85C9-4D5F9E80C9E2}" dt="2023-02-08T07:37:39.168" v="111"/>
          <ac:spMkLst>
            <pc:docMk/>
            <pc:sldMk cId="2111190968" sldId="262"/>
            <ac:spMk id="14" creationId="{514579E4-5B5F-42C9-B08F-A904C81B14E8}"/>
          </ac:spMkLst>
        </pc:spChg>
        <pc:spChg chg="add">
          <ac:chgData name="Aleks, Samuel J" userId="S::he4885wk@go.minnstate.edu::7030ce7b-43f9-453f-8f55-8b3dcb46e712" providerId="AD" clId="Web-{6C716A0C-E587-41D5-85C9-4D5F9E80C9E2}" dt="2023-02-08T07:37:39.168" v="111"/>
          <ac:spMkLst>
            <pc:docMk/>
            <pc:sldMk cId="2111190968" sldId="262"/>
            <ac:spMk id="21" creationId="{30B3D270-B19D-4DB8-BD3C-3E707485B515}"/>
          </ac:spMkLst>
        </pc:spChg>
        <pc:spChg chg="add">
          <ac:chgData name="Aleks, Samuel J" userId="S::he4885wk@go.minnstate.edu::7030ce7b-43f9-453f-8f55-8b3dcb46e712" providerId="AD" clId="Web-{6C716A0C-E587-41D5-85C9-4D5F9E80C9E2}" dt="2023-02-08T07:37:39.168" v="111"/>
          <ac:spMkLst>
            <pc:docMk/>
            <pc:sldMk cId="2111190968" sldId="262"/>
            <ac:spMk id="23" creationId="{49BDAF94-B52E-4307-B54C-EF413086FC77}"/>
          </ac:spMkLst>
        </pc:spChg>
        <pc:graphicFrameChg chg="add mod modGraphic">
          <ac:chgData name="Aleks, Samuel J" userId="S::he4885wk@go.minnstate.edu::7030ce7b-43f9-453f-8f55-8b3dcb46e712" providerId="AD" clId="Web-{6C716A0C-E587-41D5-85C9-4D5F9E80C9E2}" dt="2023-02-08T07:37:39.168" v="111"/>
          <ac:graphicFrameMkLst>
            <pc:docMk/>
            <pc:sldMk cId="2111190968" sldId="262"/>
            <ac:graphicFrameMk id="16" creationId="{AED115D7-A798-BC99-B703-4C6843A66184}"/>
          </ac:graphicFrameMkLst>
        </pc:graphicFrameChg>
      </pc:sldChg>
      <pc:sldChg chg="new del">
        <pc:chgData name="Aleks, Samuel J" userId="S::he4885wk@go.minnstate.edu::7030ce7b-43f9-453f-8f55-8b3dcb46e712" providerId="AD" clId="Web-{6C716A0C-E587-41D5-85C9-4D5F9E80C9E2}" dt="2023-02-08T07:36:01.541" v="99"/>
        <pc:sldMkLst>
          <pc:docMk/>
          <pc:sldMk cId="4288434667" sldId="263"/>
        </pc:sldMkLst>
      </pc:sldChg>
      <pc:sldMasterChg chg="del delSldLayout">
        <pc:chgData name="Aleks, Samuel J" userId="S::he4885wk@go.minnstate.edu::7030ce7b-43f9-453f-8f55-8b3dcb46e712" providerId="AD" clId="Web-{6C716A0C-E587-41D5-85C9-4D5F9E80C9E2}" dt="2023-02-08T07:34:21.992" v="79"/>
        <pc:sldMasterMkLst>
          <pc:docMk/>
          <pc:sldMasterMk cId="2460954070" sldId="2147483660"/>
        </pc:sldMasterMkLst>
        <pc:sldLayoutChg chg="del">
          <pc:chgData name="Aleks, Samuel J" userId="S::he4885wk@go.minnstate.edu::7030ce7b-43f9-453f-8f55-8b3dcb46e712" providerId="AD" clId="Web-{6C716A0C-E587-41D5-85C9-4D5F9E80C9E2}" dt="2023-02-08T07:34:21.992" v="7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leks, Samuel J" userId="S::he4885wk@go.minnstate.edu::7030ce7b-43f9-453f-8f55-8b3dcb46e712" providerId="AD" clId="Web-{6C716A0C-E587-41D5-85C9-4D5F9E80C9E2}" dt="2023-02-08T07:34:21.992" v="7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leks, Samuel J" userId="S::he4885wk@go.minnstate.edu::7030ce7b-43f9-453f-8f55-8b3dcb46e712" providerId="AD" clId="Web-{6C716A0C-E587-41D5-85C9-4D5F9E80C9E2}" dt="2023-02-08T07:34:21.992" v="7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leks, Samuel J" userId="S::he4885wk@go.minnstate.edu::7030ce7b-43f9-453f-8f55-8b3dcb46e712" providerId="AD" clId="Web-{6C716A0C-E587-41D5-85C9-4D5F9E80C9E2}" dt="2023-02-08T07:34:21.992" v="7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leks, Samuel J" userId="S::he4885wk@go.minnstate.edu::7030ce7b-43f9-453f-8f55-8b3dcb46e712" providerId="AD" clId="Web-{6C716A0C-E587-41D5-85C9-4D5F9E80C9E2}" dt="2023-02-08T07:34:21.992" v="7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leks, Samuel J" userId="S::he4885wk@go.minnstate.edu::7030ce7b-43f9-453f-8f55-8b3dcb46e712" providerId="AD" clId="Web-{6C716A0C-E587-41D5-85C9-4D5F9E80C9E2}" dt="2023-02-08T07:34:21.992" v="7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leks, Samuel J" userId="S::he4885wk@go.minnstate.edu::7030ce7b-43f9-453f-8f55-8b3dcb46e712" providerId="AD" clId="Web-{6C716A0C-E587-41D5-85C9-4D5F9E80C9E2}" dt="2023-02-08T07:34:21.992" v="7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leks, Samuel J" userId="S::he4885wk@go.minnstate.edu::7030ce7b-43f9-453f-8f55-8b3dcb46e712" providerId="AD" clId="Web-{6C716A0C-E587-41D5-85C9-4D5F9E80C9E2}" dt="2023-02-08T07:34:21.992" v="7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leks, Samuel J" userId="S::he4885wk@go.minnstate.edu::7030ce7b-43f9-453f-8f55-8b3dcb46e712" providerId="AD" clId="Web-{6C716A0C-E587-41D5-85C9-4D5F9E80C9E2}" dt="2023-02-08T07:34:21.992" v="7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leks, Samuel J" userId="S::he4885wk@go.minnstate.edu::7030ce7b-43f9-453f-8f55-8b3dcb46e712" providerId="AD" clId="Web-{6C716A0C-E587-41D5-85C9-4D5F9E80C9E2}" dt="2023-02-08T07:34:21.992" v="7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leks, Samuel J" userId="S::he4885wk@go.minnstate.edu::7030ce7b-43f9-453f-8f55-8b3dcb46e712" providerId="AD" clId="Web-{6C716A0C-E587-41D5-85C9-4D5F9E80C9E2}" dt="2023-02-08T07:34:21.992" v="7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leks, Samuel J" userId="S::he4885wk@go.minnstate.edu::7030ce7b-43f9-453f-8f55-8b3dcb46e712" providerId="AD" clId="Web-{6C716A0C-E587-41D5-85C9-4D5F9E80C9E2}" dt="2023-02-08T07:34:27.742" v="80"/>
        <pc:sldMasterMkLst>
          <pc:docMk/>
          <pc:sldMasterMk cId="3235081146" sldId="2147483672"/>
        </pc:sldMasterMkLst>
        <pc:sldLayoutChg chg="add del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235081146" sldId="2147483672"/>
            <pc:sldLayoutMk cId="4181705498" sldId="2147483673"/>
          </pc:sldLayoutMkLst>
        </pc:sldLayoutChg>
        <pc:sldLayoutChg chg="add del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235081146" sldId="2147483672"/>
            <pc:sldLayoutMk cId="749104477" sldId="2147483674"/>
          </pc:sldLayoutMkLst>
        </pc:sldLayoutChg>
        <pc:sldLayoutChg chg="add del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235081146" sldId="2147483672"/>
            <pc:sldLayoutMk cId="425789911" sldId="2147483675"/>
          </pc:sldLayoutMkLst>
        </pc:sldLayoutChg>
        <pc:sldLayoutChg chg="add del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235081146" sldId="2147483672"/>
            <pc:sldLayoutMk cId="2106718576" sldId="2147483676"/>
          </pc:sldLayoutMkLst>
        </pc:sldLayoutChg>
        <pc:sldLayoutChg chg="add del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235081146" sldId="2147483672"/>
            <pc:sldLayoutMk cId="1962069472" sldId="2147483677"/>
          </pc:sldLayoutMkLst>
        </pc:sldLayoutChg>
        <pc:sldLayoutChg chg="add del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235081146" sldId="2147483672"/>
            <pc:sldLayoutMk cId="3347706133" sldId="2147483678"/>
          </pc:sldLayoutMkLst>
        </pc:sldLayoutChg>
        <pc:sldLayoutChg chg="add del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235081146" sldId="2147483672"/>
            <pc:sldLayoutMk cId="846266455" sldId="2147483679"/>
          </pc:sldLayoutMkLst>
        </pc:sldLayoutChg>
        <pc:sldLayoutChg chg="add del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235081146" sldId="2147483672"/>
            <pc:sldLayoutMk cId="733392136" sldId="2147483680"/>
          </pc:sldLayoutMkLst>
        </pc:sldLayoutChg>
        <pc:sldLayoutChg chg="add del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235081146" sldId="2147483672"/>
            <pc:sldLayoutMk cId="2121643024" sldId="2147483681"/>
          </pc:sldLayoutMkLst>
        </pc:sldLayoutChg>
        <pc:sldLayoutChg chg="add del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235081146" sldId="2147483672"/>
            <pc:sldLayoutMk cId="1618537588" sldId="2147483682"/>
          </pc:sldLayoutMkLst>
        </pc:sldLayoutChg>
        <pc:sldLayoutChg chg="add del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235081146" sldId="2147483672"/>
            <pc:sldLayoutMk cId="238164177" sldId="2147483683"/>
          </pc:sldLayoutMkLst>
        </pc:sldLayoutChg>
        <pc:sldLayoutChg chg="add del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235081146" sldId="2147483672"/>
            <pc:sldLayoutMk cId="1514518242" sldId="2147483684"/>
          </pc:sldLayoutMkLst>
        </pc:sldLayoutChg>
        <pc:sldLayoutChg chg="add del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235081146" sldId="2147483672"/>
            <pc:sldLayoutMk cId="4175795028" sldId="2147483685"/>
          </pc:sldLayoutMkLst>
        </pc:sldLayoutChg>
        <pc:sldLayoutChg chg="add del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235081146" sldId="2147483672"/>
            <pc:sldLayoutMk cId="1664473972" sldId="2147483686"/>
          </pc:sldLayoutMkLst>
        </pc:sldLayoutChg>
        <pc:sldLayoutChg chg="add del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235081146" sldId="2147483672"/>
            <pc:sldLayoutMk cId="4270904059" sldId="2147483687"/>
          </pc:sldLayoutMkLst>
        </pc:sldLayoutChg>
        <pc:sldLayoutChg chg="add del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235081146" sldId="2147483672"/>
            <pc:sldLayoutMk cId="4236619696" sldId="2147483688"/>
          </pc:sldLayoutMkLst>
        </pc:sldLayoutChg>
        <pc:sldLayoutChg chg="add del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235081146" sldId="2147483672"/>
            <pc:sldLayoutMk cId="1916785132" sldId="2147483689"/>
          </pc:sldLayoutMkLst>
        </pc:sldLayoutChg>
      </pc:sldMasterChg>
      <pc:sldMasterChg chg="add addSldLayout modSldLayout">
        <pc:chgData name="Aleks, Samuel J" userId="S::he4885wk@go.minnstate.edu::7030ce7b-43f9-453f-8f55-8b3dcb46e712" providerId="AD" clId="Web-{6C716A0C-E587-41D5-85C9-4D5F9E80C9E2}" dt="2023-02-08T07:34:27.742" v="80"/>
        <pc:sldMasterMkLst>
          <pc:docMk/>
          <pc:sldMasterMk cId="3686060507" sldId="2147483690"/>
        </pc:sldMasterMkLst>
        <pc:sldLayoutChg chg="add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686060507" sldId="2147483690"/>
            <pc:sldLayoutMk cId="565758421" sldId="2147483691"/>
          </pc:sldLayoutMkLst>
        </pc:sldLayoutChg>
        <pc:sldLayoutChg chg="add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686060507" sldId="2147483690"/>
            <pc:sldLayoutMk cId="1874079941" sldId="2147483692"/>
          </pc:sldLayoutMkLst>
        </pc:sldLayoutChg>
        <pc:sldLayoutChg chg="add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686060507" sldId="2147483690"/>
            <pc:sldLayoutMk cId="405287490" sldId="2147483693"/>
          </pc:sldLayoutMkLst>
        </pc:sldLayoutChg>
        <pc:sldLayoutChg chg="add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686060507" sldId="2147483690"/>
            <pc:sldLayoutMk cId="2085863414" sldId="2147483694"/>
          </pc:sldLayoutMkLst>
        </pc:sldLayoutChg>
        <pc:sldLayoutChg chg="add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686060507" sldId="2147483690"/>
            <pc:sldLayoutMk cId="14209046" sldId="2147483695"/>
          </pc:sldLayoutMkLst>
        </pc:sldLayoutChg>
        <pc:sldLayoutChg chg="add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686060507" sldId="2147483690"/>
            <pc:sldLayoutMk cId="408937968" sldId="2147483696"/>
          </pc:sldLayoutMkLst>
        </pc:sldLayoutChg>
        <pc:sldLayoutChg chg="add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686060507" sldId="2147483690"/>
            <pc:sldLayoutMk cId="4205093390" sldId="2147483697"/>
          </pc:sldLayoutMkLst>
        </pc:sldLayoutChg>
        <pc:sldLayoutChg chg="add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686060507" sldId="2147483690"/>
            <pc:sldLayoutMk cId="629800924" sldId="2147483698"/>
          </pc:sldLayoutMkLst>
        </pc:sldLayoutChg>
        <pc:sldLayoutChg chg="add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686060507" sldId="2147483690"/>
            <pc:sldLayoutMk cId="684429098" sldId="2147483699"/>
          </pc:sldLayoutMkLst>
        </pc:sldLayoutChg>
        <pc:sldLayoutChg chg="add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686060507" sldId="2147483690"/>
            <pc:sldLayoutMk cId="1854648291" sldId="2147483700"/>
          </pc:sldLayoutMkLst>
        </pc:sldLayoutChg>
        <pc:sldLayoutChg chg="add mod replId">
          <pc:chgData name="Aleks, Samuel J" userId="S::he4885wk@go.minnstate.edu::7030ce7b-43f9-453f-8f55-8b3dcb46e712" providerId="AD" clId="Web-{6C716A0C-E587-41D5-85C9-4D5F9E80C9E2}" dt="2023-02-08T07:34:27.742" v="80"/>
          <pc:sldLayoutMkLst>
            <pc:docMk/>
            <pc:sldMasterMk cId="3686060507" sldId="2147483690"/>
            <pc:sldLayoutMk cId="2196851287" sldId="214748370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7B1503-AFB0-4B81-A5C9-4D24E0FCC75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0DA877-D6D5-48E2-8A1B-5FC47A72B60C}">
      <dgm:prSet/>
      <dgm:spPr/>
      <dgm:t>
        <a:bodyPr/>
        <a:lstStyle/>
        <a:p>
          <a:r>
            <a:rPr lang="en-US" baseline="0"/>
            <a:t>Carson Abbott</a:t>
          </a:r>
          <a:endParaRPr lang="en-US"/>
        </a:p>
      </dgm:t>
    </dgm:pt>
    <dgm:pt modelId="{BF690C84-F26D-4562-ADFB-ECD7FC994E88}" type="parTrans" cxnId="{D9D94673-D67E-4144-86AC-6D37A9F40DB2}">
      <dgm:prSet/>
      <dgm:spPr/>
      <dgm:t>
        <a:bodyPr/>
        <a:lstStyle/>
        <a:p>
          <a:endParaRPr lang="en-US"/>
        </a:p>
      </dgm:t>
    </dgm:pt>
    <dgm:pt modelId="{6A538AC6-90A3-40CC-A201-5C9FD4BBF3D9}" type="sibTrans" cxnId="{D9D94673-D67E-4144-86AC-6D37A9F40DB2}">
      <dgm:prSet/>
      <dgm:spPr/>
      <dgm:t>
        <a:bodyPr/>
        <a:lstStyle/>
        <a:p>
          <a:endParaRPr lang="en-US"/>
        </a:p>
      </dgm:t>
    </dgm:pt>
    <dgm:pt modelId="{5D5BD0DA-EF95-4E8D-9055-56DEAEF8E112}">
      <dgm:prSet/>
      <dgm:spPr/>
      <dgm:t>
        <a:bodyPr/>
        <a:lstStyle/>
        <a:p>
          <a:r>
            <a:rPr lang="en-US" baseline="0"/>
            <a:t>Jesse Blahnik</a:t>
          </a:r>
          <a:endParaRPr lang="en-US"/>
        </a:p>
      </dgm:t>
    </dgm:pt>
    <dgm:pt modelId="{CD5F6787-97FE-46BD-BB05-8DDF9B048E65}" type="parTrans" cxnId="{554ADEB9-37E1-4337-8618-59404ED10372}">
      <dgm:prSet/>
      <dgm:spPr/>
      <dgm:t>
        <a:bodyPr/>
        <a:lstStyle/>
        <a:p>
          <a:endParaRPr lang="en-US"/>
        </a:p>
      </dgm:t>
    </dgm:pt>
    <dgm:pt modelId="{D443B604-4936-4629-A1E1-9556E229B034}" type="sibTrans" cxnId="{554ADEB9-37E1-4337-8618-59404ED10372}">
      <dgm:prSet/>
      <dgm:spPr/>
      <dgm:t>
        <a:bodyPr/>
        <a:lstStyle/>
        <a:p>
          <a:endParaRPr lang="en-US"/>
        </a:p>
      </dgm:t>
    </dgm:pt>
    <dgm:pt modelId="{84B1DFE0-E373-4EA0-8C76-123B6E1B04FA}">
      <dgm:prSet/>
      <dgm:spPr/>
      <dgm:t>
        <a:bodyPr/>
        <a:lstStyle/>
        <a:p>
          <a:r>
            <a:rPr lang="en-US" baseline="0"/>
            <a:t>Sam Aleks</a:t>
          </a:r>
          <a:endParaRPr lang="en-US"/>
        </a:p>
      </dgm:t>
    </dgm:pt>
    <dgm:pt modelId="{710C285C-9788-49CB-A4D0-8207E5C044F4}" type="parTrans" cxnId="{67F330C4-C6EA-4C25-92BD-B07B462AA9EC}">
      <dgm:prSet/>
      <dgm:spPr/>
      <dgm:t>
        <a:bodyPr/>
        <a:lstStyle/>
        <a:p>
          <a:endParaRPr lang="en-US"/>
        </a:p>
      </dgm:t>
    </dgm:pt>
    <dgm:pt modelId="{EE473FD8-3056-4B90-A9EB-FF9FB00229B0}" type="sibTrans" cxnId="{67F330C4-C6EA-4C25-92BD-B07B462AA9EC}">
      <dgm:prSet/>
      <dgm:spPr/>
      <dgm:t>
        <a:bodyPr/>
        <a:lstStyle/>
        <a:p>
          <a:endParaRPr lang="en-US"/>
        </a:p>
      </dgm:t>
    </dgm:pt>
    <dgm:pt modelId="{C58BCBB1-9DD8-47AA-9447-809DEAF9FEA4}">
      <dgm:prSet/>
      <dgm:spPr/>
      <dgm:t>
        <a:bodyPr/>
        <a:lstStyle/>
        <a:p>
          <a:r>
            <a:rPr lang="en-US" baseline="0"/>
            <a:t>Zachary Bickel</a:t>
          </a:r>
          <a:endParaRPr lang="en-US"/>
        </a:p>
      </dgm:t>
    </dgm:pt>
    <dgm:pt modelId="{F7ECA007-C9B0-4AC7-A5FB-1472C85C9197}" type="parTrans" cxnId="{14372CC4-F962-4471-9160-83889C305309}">
      <dgm:prSet/>
      <dgm:spPr/>
      <dgm:t>
        <a:bodyPr/>
        <a:lstStyle/>
        <a:p>
          <a:endParaRPr lang="en-US"/>
        </a:p>
      </dgm:t>
    </dgm:pt>
    <dgm:pt modelId="{F4BD6E01-7160-4E1D-B4C0-C128E0068A96}" type="sibTrans" cxnId="{14372CC4-F962-4471-9160-83889C305309}">
      <dgm:prSet/>
      <dgm:spPr/>
      <dgm:t>
        <a:bodyPr/>
        <a:lstStyle/>
        <a:p>
          <a:endParaRPr lang="en-US"/>
        </a:p>
      </dgm:t>
    </dgm:pt>
    <dgm:pt modelId="{73F7B29C-FBCB-4A63-A1F2-F29F85EF6E0A}" type="pres">
      <dgm:prSet presAssocID="{DD7B1503-AFB0-4B81-A5C9-4D24E0FCC75D}" presName="linear" presStyleCnt="0">
        <dgm:presLayoutVars>
          <dgm:animLvl val="lvl"/>
          <dgm:resizeHandles val="exact"/>
        </dgm:presLayoutVars>
      </dgm:prSet>
      <dgm:spPr/>
    </dgm:pt>
    <dgm:pt modelId="{F3D50518-5F9F-431F-B5F0-7ADF7AFE9782}" type="pres">
      <dgm:prSet presAssocID="{3D0DA877-D6D5-48E2-8A1B-5FC47A72B60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3E8EB3-0340-4A12-BA23-876E2B896215}" type="pres">
      <dgm:prSet presAssocID="{6A538AC6-90A3-40CC-A201-5C9FD4BBF3D9}" presName="spacer" presStyleCnt="0"/>
      <dgm:spPr/>
    </dgm:pt>
    <dgm:pt modelId="{06FCF6AB-323D-4C11-8DDB-034DBC8ABC9E}" type="pres">
      <dgm:prSet presAssocID="{5D5BD0DA-EF95-4E8D-9055-56DEAEF8E1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0A6BC99-9B04-41B1-9C3E-A8248F87AF5B}" type="pres">
      <dgm:prSet presAssocID="{D443B604-4936-4629-A1E1-9556E229B034}" presName="spacer" presStyleCnt="0"/>
      <dgm:spPr/>
    </dgm:pt>
    <dgm:pt modelId="{185FE116-CCD6-4BEB-ADD9-8CF2146443A0}" type="pres">
      <dgm:prSet presAssocID="{84B1DFE0-E373-4EA0-8C76-123B6E1B04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D78EFE-986D-4A0E-9008-EC273A08D23D}" type="pres">
      <dgm:prSet presAssocID="{EE473FD8-3056-4B90-A9EB-FF9FB00229B0}" presName="spacer" presStyleCnt="0"/>
      <dgm:spPr/>
    </dgm:pt>
    <dgm:pt modelId="{9E1FBD72-E3D5-4A08-BA0C-E0B0D1EB467A}" type="pres">
      <dgm:prSet presAssocID="{C58BCBB1-9DD8-47AA-9447-809DEAF9FEA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124012D-8EDF-438B-AA65-2188D6F35156}" type="presOf" srcId="{5D5BD0DA-EF95-4E8D-9055-56DEAEF8E112}" destId="{06FCF6AB-323D-4C11-8DDB-034DBC8ABC9E}" srcOrd="0" destOrd="0" presId="urn:microsoft.com/office/officeart/2005/8/layout/vList2"/>
    <dgm:cxn modelId="{3BBBD066-93D1-40D8-8DC9-19393D864E13}" type="presOf" srcId="{C58BCBB1-9DD8-47AA-9447-809DEAF9FEA4}" destId="{9E1FBD72-E3D5-4A08-BA0C-E0B0D1EB467A}" srcOrd="0" destOrd="0" presId="urn:microsoft.com/office/officeart/2005/8/layout/vList2"/>
    <dgm:cxn modelId="{8BC51749-2430-4400-8743-5D9F1795AFA2}" type="presOf" srcId="{3D0DA877-D6D5-48E2-8A1B-5FC47A72B60C}" destId="{F3D50518-5F9F-431F-B5F0-7ADF7AFE9782}" srcOrd="0" destOrd="0" presId="urn:microsoft.com/office/officeart/2005/8/layout/vList2"/>
    <dgm:cxn modelId="{D9D94673-D67E-4144-86AC-6D37A9F40DB2}" srcId="{DD7B1503-AFB0-4B81-A5C9-4D24E0FCC75D}" destId="{3D0DA877-D6D5-48E2-8A1B-5FC47A72B60C}" srcOrd="0" destOrd="0" parTransId="{BF690C84-F26D-4562-ADFB-ECD7FC994E88}" sibTransId="{6A538AC6-90A3-40CC-A201-5C9FD4BBF3D9}"/>
    <dgm:cxn modelId="{D5722486-0165-452F-9987-B09DA2E37FB3}" type="presOf" srcId="{84B1DFE0-E373-4EA0-8C76-123B6E1B04FA}" destId="{185FE116-CCD6-4BEB-ADD9-8CF2146443A0}" srcOrd="0" destOrd="0" presId="urn:microsoft.com/office/officeart/2005/8/layout/vList2"/>
    <dgm:cxn modelId="{554ADEB9-37E1-4337-8618-59404ED10372}" srcId="{DD7B1503-AFB0-4B81-A5C9-4D24E0FCC75D}" destId="{5D5BD0DA-EF95-4E8D-9055-56DEAEF8E112}" srcOrd="1" destOrd="0" parTransId="{CD5F6787-97FE-46BD-BB05-8DDF9B048E65}" sibTransId="{D443B604-4936-4629-A1E1-9556E229B034}"/>
    <dgm:cxn modelId="{14372CC4-F962-4471-9160-83889C305309}" srcId="{DD7B1503-AFB0-4B81-A5C9-4D24E0FCC75D}" destId="{C58BCBB1-9DD8-47AA-9447-809DEAF9FEA4}" srcOrd="3" destOrd="0" parTransId="{F7ECA007-C9B0-4AC7-A5FB-1472C85C9197}" sibTransId="{F4BD6E01-7160-4E1D-B4C0-C128E0068A96}"/>
    <dgm:cxn modelId="{67F330C4-C6EA-4C25-92BD-B07B462AA9EC}" srcId="{DD7B1503-AFB0-4B81-A5C9-4D24E0FCC75D}" destId="{84B1DFE0-E373-4EA0-8C76-123B6E1B04FA}" srcOrd="2" destOrd="0" parTransId="{710C285C-9788-49CB-A4D0-8207E5C044F4}" sibTransId="{EE473FD8-3056-4B90-A9EB-FF9FB00229B0}"/>
    <dgm:cxn modelId="{80DDF1F1-7C3A-4757-B2E7-B0001B0388C2}" type="presOf" srcId="{DD7B1503-AFB0-4B81-A5C9-4D24E0FCC75D}" destId="{73F7B29C-FBCB-4A63-A1F2-F29F85EF6E0A}" srcOrd="0" destOrd="0" presId="urn:microsoft.com/office/officeart/2005/8/layout/vList2"/>
    <dgm:cxn modelId="{7E19DBCA-A056-4BAD-A45F-4571B8A6A74B}" type="presParOf" srcId="{73F7B29C-FBCB-4A63-A1F2-F29F85EF6E0A}" destId="{F3D50518-5F9F-431F-B5F0-7ADF7AFE9782}" srcOrd="0" destOrd="0" presId="urn:microsoft.com/office/officeart/2005/8/layout/vList2"/>
    <dgm:cxn modelId="{BB8046FD-D65D-4163-90D0-680BBBFFDF4B}" type="presParOf" srcId="{73F7B29C-FBCB-4A63-A1F2-F29F85EF6E0A}" destId="{883E8EB3-0340-4A12-BA23-876E2B896215}" srcOrd="1" destOrd="0" presId="urn:microsoft.com/office/officeart/2005/8/layout/vList2"/>
    <dgm:cxn modelId="{3F51CCF5-7981-477F-9213-5C7C1D135E45}" type="presParOf" srcId="{73F7B29C-FBCB-4A63-A1F2-F29F85EF6E0A}" destId="{06FCF6AB-323D-4C11-8DDB-034DBC8ABC9E}" srcOrd="2" destOrd="0" presId="urn:microsoft.com/office/officeart/2005/8/layout/vList2"/>
    <dgm:cxn modelId="{7C089EF0-7F40-463B-894D-DE086B40B076}" type="presParOf" srcId="{73F7B29C-FBCB-4A63-A1F2-F29F85EF6E0A}" destId="{20A6BC99-9B04-41B1-9C3E-A8248F87AF5B}" srcOrd="3" destOrd="0" presId="urn:microsoft.com/office/officeart/2005/8/layout/vList2"/>
    <dgm:cxn modelId="{D3E72386-1F17-4B88-89EA-1B8303880679}" type="presParOf" srcId="{73F7B29C-FBCB-4A63-A1F2-F29F85EF6E0A}" destId="{185FE116-CCD6-4BEB-ADD9-8CF2146443A0}" srcOrd="4" destOrd="0" presId="urn:microsoft.com/office/officeart/2005/8/layout/vList2"/>
    <dgm:cxn modelId="{D4CA045A-5001-4D17-ADFD-9627773DEBA2}" type="presParOf" srcId="{73F7B29C-FBCB-4A63-A1F2-F29F85EF6E0A}" destId="{8ED78EFE-986D-4A0E-9008-EC273A08D23D}" srcOrd="5" destOrd="0" presId="urn:microsoft.com/office/officeart/2005/8/layout/vList2"/>
    <dgm:cxn modelId="{36C096B1-8DA2-4F7A-AFAF-ED2985803F61}" type="presParOf" srcId="{73F7B29C-FBCB-4A63-A1F2-F29F85EF6E0A}" destId="{9E1FBD72-E3D5-4A08-BA0C-E0B0D1EB467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50518-5F9F-431F-B5F0-7ADF7AFE9782}">
      <dsp:nvSpPr>
        <dsp:cNvPr id="0" name=""/>
        <dsp:cNvSpPr/>
      </dsp:nvSpPr>
      <dsp:spPr>
        <a:xfrm>
          <a:off x="0" y="16527"/>
          <a:ext cx="5990135" cy="1199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baseline="0"/>
            <a:t>Carson Abbott</a:t>
          </a:r>
          <a:endParaRPr lang="en-US" sz="5000" kern="1200"/>
        </a:p>
      </dsp:txBody>
      <dsp:txXfrm>
        <a:off x="58543" y="75070"/>
        <a:ext cx="5873049" cy="1082164"/>
      </dsp:txXfrm>
    </dsp:sp>
    <dsp:sp modelId="{06FCF6AB-323D-4C11-8DDB-034DBC8ABC9E}">
      <dsp:nvSpPr>
        <dsp:cNvPr id="0" name=""/>
        <dsp:cNvSpPr/>
      </dsp:nvSpPr>
      <dsp:spPr>
        <a:xfrm>
          <a:off x="0" y="1359777"/>
          <a:ext cx="5990135" cy="1199250"/>
        </a:xfrm>
        <a:prstGeom prst="roundRect">
          <a:avLst/>
        </a:prstGeom>
        <a:solidFill>
          <a:schemeClr val="accent2">
            <a:hueOff val="-2474889"/>
            <a:satOff val="807"/>
            <a:lumOff val="-71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baseline="0"/>
            <a:t>Jesse Blahnik</a:t>
          </a:r>
          <a:endParaRPr lang="en-US" sz="5000" kern="1200"/>
        </a:p>
      </dsp:txBody>
      <dsp:txXfrm>
        <a:off x="58543" y="1418320"/>
        <a:ext cx="5873049" cy="1082164"/>
      </dsp:txXfrm>
    </dsp:sp>
    <dsp:sp modelId="{185FE116-CCD6-4BEB-ADD9-8CF2146443A0}">
      <dsp:nvSpPr>
        <dsp:cNvPr id="0" name=""/>
        <dsp:cNvSpPr/>
      </dsp:nvSpPr>
      <dsp:spPr>
        <a:xfrm>
          <a:off x="0" y="2703027"/>
          <a:ext cx="5990135" cy="1199250"/>
        </a:xfrm>
        <a:prstGeom prst="roundRect">
          <a:avLst/>
        </a:prstGeom>
        <a:solidFill>
          <a:schemeClr val="accent2">
            <a:hueOff val="-4949778"/>
            <a:satOff val="1615"/>
            <a:lumOff val="-143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baseline="0"/>
            <a:t>Sam Aleks</a:t>
          </a:r>
          <a:endParaRPr lang="en-US" sz="5000" kern="1200"/>
        </a:p>
      </dsp:txBody>
      <dsp:txXfrm>
        <a:off x="58543" y="2761570"/>
        <a:ext cx="5873049" cy="1082164"/>
      </dsp:txXfrm>
    </dsp:sp>
    <dsp:sp modelId="{9E1FBD72-E3D5-4A08-BA0C-E0B0D1EB467A}">
      <dsp:nvSpPr>
        <dsp:cNvPr id="0" name=""/>
        <dsp:cNvSpPr/>
      </dsp:nvSpPr>
      <dsp:spPr>
        <a:xfrm>
          <a:off x="0" y="4046277"/>
          <a:ext cx="5990135" cy="119925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baseline="0"/>
            <a:t>Zachary Bickel</a:t>
          </a:r>
          <a:endParaRPr lang="en-US" sz="5000" kern="1200"/>
        </a:p>
      </dsp:txBody>
      <dsp:txXfrm>
        <a:off x="58543" y="4104820"/>
        <a:ext cx="5873049" cy="1082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5758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4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5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7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28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6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9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0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2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6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4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F46ED-C5AE-715E-468E-B87653BE9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366" b="7364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SpiritForge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By Alpha Games</a:t>
            </a:r>
            <a:endParaRPr lang="en-US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0CA56-4EF6-4F99-E80E-D96BBA88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3118373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Alpha Games Team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ED115D7-A798-BC99-B703-4C6843A66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512364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19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E2E67-A550-AC67-CBAE-CAFFDA12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cs typeface="Calibri Light"/>
              </a:rPr>
              <a:t>Problem</a:t>
            </a:r>
            <a:endParaRPr lang="en-US" sz="280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FE7F-E7E5-69F8-BD10-1D92336B5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400"/>
              <a:t>Create video-game competitor to Nintendo's </a:t>
            </a:r>
            <a:r>
              <a:rPr lang="en-US" sz="2400" err="1"/>
              <a:t>Pokemon</a:t>
            </a:r>
            <a:r>
              <a:rPr lang="en-US" sz="2400"/>
              <a:t> franchise (but creatively distinct)</a:t>
            </a:r>
          </a:p>
          <a:p>
            <a:pPr>
              <a:lnSpc>
                <a:spcPct val="200000"/>
              </a:lnSpc>
            </a:pPr>
            <a:r>
              <a:rPr lang="en-US" sz="2400">
                <a:solidFill>
                  <a:srgbClr val="000000"/>
                </a:solidFill>
              </a:rPr>
              <a:t>Infuse spirits into armor, being used in an RPG style combat system</a:t>
            </a:r>
            <a:endParaRPr lang="en-US" sz="2400" spc="1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400">
                <a:solidFill>
                  <a:srgbClr val="000000"/>
                </a:solidFill>
              </a:rPr>
              <a:t>Should be website-accessible, and have multiplayer support</a:t>
            </a:r>
          </a:p>
          <a:p>
            <a:pPr>
              <a:lnSpc>
                <a:spcPct val="200000"/>
              </a:lnSpc>
            </a:pPr>
            <a:endParaRPr lang="en-US" sz="240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</a:pPr>
            <a:endParaRPr lang="en-US" sz="2400">
              <a:solidFill>
                <a:srgbClr val="000000"/>
              </a:solidFill>
            </a:endParaRPr>
          </a:p>
          <a:p>
            <a:endParaRPr lang="en-US" sz="2400">
              <a:solidFill>
                <a:srgbClr val="000000"/>
              </a:solidFill>
            </a:endParaRP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2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2E67-A550-AC67-CBAE-CAFFDA12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Objectives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FE7F-E7E5-69F8-BD10-1D92336B5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Create a demo of the game.</a:t>
            </a:r>
          </a:p>
          <a:p>
            <a:pPr>
              <a:lnSpc>
                <a:spcPct val="200000"/>
              </a:lnSpc>
            </a:pPr>
            <a:r>
              <a:rPr lang="en-US"/>
              <a:t>Create the website for the game to run on.</a:t>
            </a:r>
          </a:p>
          <a:p>
            <a:pPr>
              <a:lnSpc>
                <a:spcPct val="200000"/>
              </a:lnSpc>
            </a:pPr>
            <a:r>
              <a:rPr lang="en-US"/>
              <a:t>Implement P2P for communication.</a:t>
            </a:r>
          </a:p>
          <a:p>
            <a:pPr>
              <a:lnSpc>
                <a:spcPct val="200000"/>
              </a:lnSpc>
            </a:pPr>
            <a:r>
              <a:rPr lang="en-US"/>
              <a:t>When other objectives are complete, expand the demo to a full game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2E67-A550-AC67-CBAE-CAFFDA12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Functional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FE7F-E7E5-69F8-BD10-1D92336B5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The save data for the game should load when the user logs in.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The user should be able to enter inputs for the functions needed for the game including:</a:t>
            </a:r>
          </a:p>
          <a:p>
            <a:pPr lvl="1">
              <a:lnSpc>
                <a:spcPct val="150000"/>
              </a:lnSpc>
            </a:pPr>
            <a:r>
              <a:rPr lang="en-US" spc="10">
                <a:solidFill>
                  <a:srgbClr val="000000"/>
                </a:solidFill>
                <a:ea typeface="+mn-lt"/>
                <a:cs typeface="+mn-lt"/>
              </a:rPr>
              <a:t>Movement</a:t>
            </a:r>
          </a:p>
          <a:p>
            <a:pPr lvl="1">
              <a:lnSpc>
                <a:spcPct val="150000"/>
              </a:lnSpc>
            </a:pPr>
            <a:r>
              <a:rPr lang="en-US" spc="10">
                <a:solidFill>
                  <a:srgbClr val="000000"/>
                </a:solidFill>
                <a:ea typeface="+mn-lt"/>
                <a:cs typeface="+mn-lt"/>
              </a:rPr>
              <a:t>Talking</a:t>
            </a:r>
          </a:p>
          <a:p>
            <a:pPr lvl="1">
              <a:lnSpc>
                <a:spcPct val="150000"/>
              </a:lnSpc>
            </a:pPr>
            <a:r>
              <a:rPr lang="en-US" spc="10">
                <a:solidFill>
                  <a:srgbClr val="000000"/>
                </a:solidFill>
                <a:ea typeface="+mn-lt"/>
                <a:cs typeface="+mn-lt"/>
              </a:rPr>
              <a:t>Checking their inventory</a:t>
            </a:r>
          </a:p>
          <a:p>
            <a:pPr lvl="1">
              <a:lnSpc>
                <a:spcPct val="150000"/>
              </a:lnSpc>
            </a:pPr>
            <a:r>
              <a:rPr lang="en-US" spc="10">
                <a:solidFill>
                  <a:srgbClr val="000000"/>
                </a:solidFill>
                <a:ea typeface="+mn-lt"/>
                <a:cs typeface="+mn-lt"/>
              </a:rPr>
              <a:t>Other functions requested in the future.</a:t>
            </a:r>
            <a:endParaRPr lang="en-US" spc="1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The game should save game data when a user logs out.</a:t>
            </a:r>
          </a:p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Users should be able to connect to one another for multiplayer.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2E67-A550-AC67-CBAE-CAFFDA12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Non-Functional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FE7F-E7E5-69F8-BD10-1D92336B5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>
                <a:ea typeface="+mn-lt"/>
                <a:cs typeface="+mn-lt"/>
              </a:rPr>
              <a:t>The user should be shown their available inputs early into the game.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>
                <a:ea typeface="+mn-lt"/>
                <a:cs typeface="+mn-lt"/>
              </a:rPr>
              <a:t>The user should be able to change what keys to use for inputs.</a:t>
            </a:r>
          </a:p>
          <a:p>
            <a:pPr>
              <a:lnSpc>
                <a:spcPct val="200000"/>
              </a:lnSpc>
            </a:pPr>
            <a:r>
              <a:rPr lang="en-US">
                <a:ea typeface="+mn-lt"/>
                <a:cs typeface="+mn-lt"/>
              </a:rPr>
              <a:t>A user’s save data should have at least 1 backup save within the website.</a:t>
            </a:r>
          </a:p>
          <a:p>
            <a:pPr>
              <a:lnSpc>
                <a:spcPct val="200000"/>
              </a:lnSpc>
            </a:pPr>
            <a:r>
              <a:rPr lang="en-US">
                <a:ea typeface="+mn-lt"/>
                <a:cs typeface="+mn-lt"/>
              </a:rPr>
              <a:t>Response time on user inputs should be less than 10 milliseconds per input.</a:t>
            </a:r>
          </a:p>
          <a:p>
            <a:pPr>
              <a:lnSpc>
                <a:spcPct val="200000"/>
              </a:lnSpc>
            </a:pPr>
            <a:r>
              <a:rPr lang="en-US">
                <a:ea typeface="+mn-lt"/>
                <a:cs typeface="+mn-lt"/>
              </a:rPr>
              <a:t>The website should be up 24 hours a day.</a:t>
            </a:r>
          </a:p>
          <a:p>
            <a:pPr>
              <a:lnSpc>
                <a:spcPct val="200000"/>
              </a:lnSpc>
            </a:pPr>
            <a:r>
              <a:rPr lang="en-US">
                <a:ea typeface="+mn-lt"/>
                <a:cs typeface="+mn-lt"/>
              </a:rPr>
              <a:t>Custom made game assets to avoid legal trouble.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7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2E67-A550-AC67-CBAE-CAFFDA12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Target Environment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FE7F-E7E5-69F8-BD10-1D92336B5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>
                <a:ea typeface="+mn-lt"/>
                <a:cs typeface="+mn-lt"/>
              </a:rPr>
              <a:t>All users should be able to access the website with our game</a:t>
            </a:r>
            <a:endParaRPr lang="en-US"/>
          </a:p>
          <a:p>
            <a:pPr lvl="1">
              <a:lnSpc>
                <a:spcPct val="200000"/>
              </a:lnSpc>
            </a:pPr>
            <a:r>
              <a:rPr lang="en-US" spc="10">
                <a:solidFill>
                  <a:srgbClr val="000000"/>
                </a:solidFill>
              </a:rPr>
              <a:t>Regardless of web browser</a:t>
            </a:r>
          </a:p>
          <a:p>
            <a:pPr lvl="1">
              <a:lnSpc>
                <a:spcPct val="200000"/>
              </a:lnSpc>
            </a:pPr>
            <a:endParaRPr lang="en-US" spc="1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  <a:buFont typeface="Arial" pitchFamily="18" charset="2"/>
              <a:buChar char="•"/>
            </a:pPr>
            <a:r>
              <a:rPr lang="en-US">
                <a:solidFill>
                  <a:srgbClr val="000000"/>
                </a:solidFill>
              </a:rPr>
              <a:t>Potential Changes to this target environment will be discussed with the Customer and user base.</a:t>
            </a:r>
            <a:endParaRPr lang="en-US" spc="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8698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View</vt:lpstr>
      <vt:lpstr>SpiritForge</vt:lpstr>
      <vt:lpstr>Alpha Games Team</vt:lpstr>
      <vt:lpstr>Problem</vt:lpstr>
      <vt:lpstr>Objectives</vt:lpstr>
      <vt:lpstr>Functional Requirements</vt:lpstr>
      <vt:lpstr>Non-Functional Requirements</vt:lpstr>
      <vt:lpstr>Target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2023-02-07T16:18:21Z</dcterms:created>
  <dcterms:modified xsi:type="dcterms:W3CDTF">2023-02-08T22:47:05Z</dcterms:modified>
</cp:coreProperties>
</file>