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7" r:id="rId3"/>
    <p:sldMasterId id="2147483658" r:id="rId4"/>
  </p:sldMasterIdLst>
  <p:notesMasterIdLst>
    <p:notesMasterId r:id="rId5"/>
  </p:notesMasterIdLst>
  <p:sldIdLst>
    <p:sldId id="256" r:id="rId6"/>
  </p:sldIdLst>
  <p:sldSz cy="6858000" cx="9144000"/>
  <p:notesSz cx="6858000" cy="9144000"/>
  <p:embeddedFontLst>
    <p:embeddedFont>
      <p:font typeface="Cabin"/>
      <p:regular r:id="rId7"/>
      <p:bold r:id="rId8"/>
      <p:italic r:id="rId9"/>
      <p:boldItalic r:id="rId10"/>
    </p:embeddedFont>
    <p:embeddedFont>
      <p:font typeface="Helvetica Neue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-regular.fntdata"/><Relationship Id="rId10" Type="http://schemas.openxmlformats.org/officeDocument/2006/relationships/font" Target="fonts/Cabin-boldItalic.fntdata"/><Relationship Id="rId13" Type="http://schemas.openxmlformats.org/officeDocument/2006/relationships/font" Target="fonts/HelveticaNeue-italic.fntdata"/><Relationship Id="rId12" Type="http://schemas.openxmlformats.org/officeDocument/2006/relationships/font" Target="fonts/HelveticaNeue-bold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font" Target="fonts/Cabin-italic.fntdata"/><Relationship Id="rId14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Cabin-regular.fntdata"/><Relationship Id="rId8" Type="http://schemas.openxmlformats.org/officeDocument/2006/relationships/font" Target="fonts/Cabin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b668992c3_0_0:notes"/>
          <p:cNvSpPr/>
          <p:nvPr>
            <p:ph idx="2" type="sldImg"/>
          </p:nvPr>
        </p:nvSpPr>
        <p:spPr>
          <a:xfrm>
            <a:off x="1714500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" name="Google Shape;49;g2b668992c3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GB" sz="1800"/>
              <a:t>Filtered = Take out World and Corporate top taxons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ront/End Matter" showMasterSp="0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title"/>
          </p:nvPr>
        </p:nvSpPr>
        <p:spPr>
          <a:xfrm>
            <a:off x="584200" y="2108200"/>
            <a:ext cx="7772400" cy="42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Char char="●"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" name="Google Shape;15;p2"/>
          <p:cNvSpPr/>
          <p:nvPr/>
        </p:nvSpPr>
        <p:spPr>
          <a:xfrm>
            <a:off x="0" y="12192000"/>
            <a:ext cx="21336000" cy="1143300"/>
          </a:xfrm>
          <a:prstGeom prst="rect">
            <a:avLst/>
          </a:prstGeom>
          <a:solidFill>
            <a:srgbClr val="008BC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3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13843000" y="12357100"/>
            <a:ext cx="6350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GDS</a:t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143000" y="123571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Michael Brunton-Spall</a:t>
            </a:r>
            <a:endParaRPr/>
          </a:p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4200" y="952500"/>
            <a:ext cx="6440100" cy="126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fault">
  <p:cSld name="Defaul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584200" y="771624"/>
            <a:ext cx="7772400" cy="47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Char char="●"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139700"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368300"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596900"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825500"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1054100"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1282700"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1511300"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1739900"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change" showMasterSp="0">
  <p:cSld name="Section change">
    <p:bg>
      <p:bgPr>
        <a:solidFill>
          <a:srgbClr val="008ACC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584200" y="771624"/>
            <a:ext cx="7772400" cy="47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Char char="●"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Char char="○"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228600" lvl="2" rtl="0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Char char="■"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457200" lvl="3" rtl="0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Char char="●"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685800" lvl="4" rtl="0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Char char="○"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914400" lvl="5" rtl="0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Char char="■"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143000" lvl="6" rtl="0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Char char="●"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371600" lvl="7" rtl="0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Char char="○"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600200" lvl="8" rtl="0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Char char="■"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3" name="Google Shape;23;p4"/>
          <p:cNvSpPr/>
          <p:nvPr/>
        </p:nvSpPr>
        <p:spPr>
          <a:xfrm>
            <a:off x="0" y="12192000"/>
            <a:ext cx="21336000" cy="1143300"/>
          </a:xfrm>
          <a:prstGeom prst="rect">
            <a:avLst/>
          </a:prstGeom>
          <a:solidFill>
            <a:srgbClr val="008BC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3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" name="Google Shape;24;p4"/>
          <p:cNvSpPr/>
          <p:nvPr/>
        </p:nvSpPr>
        <p:spPr>
          <a:xfrm>
            <a:off x="13843000" y="12357100"/>
            <a:ext cx="6350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GDS</a:t>
            </a:r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1143000" y="123571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Michael Brunton-Spall</a:t>
            </a:r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0" y="6273800"/>
            <a:ext cx="9144000" cy="584400"/>
          </a:xfrm>
          <a:prstGeom prst="rect">
            <a:avLst/>
          </a:prstGeom>
          <a:solidFill>
            <a:srgbClr val="008BC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ull Image" showMasterSp="0">
  <p:cSld name="Full Imag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584200" y="1039217"/>
            <a:ext cx="7772400" cy="4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5"/>
          <p:cNvSpPr/>
          <p:nvPr/>
        </p:nvSpPr>
        <p:spPr>
          <a:xfrm>
            <a:off x="0" y="12192000"/>
            <a:ext cx="21336000" cy="1143300"/>
          </a:xfrm>
          <a:prstGeom prst="rect">
            <a:avLst/>
          </a:prstGeom>
          <a:solidFill>
            <a:srgbClr val="008BC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3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" name="Google Shape;30;p5"/>
          <p:cNvSpPr/>
          <p:nvPr/>
        </p:nvSpPr>
        <p:spPr>
          <a:xfrm>
            <a:off x="13843000" y="12357100"/>
            <a:ext cx="6350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GDS</a:t>
            </a: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1143000" y="123571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Michael Brunton-Spall</a:t>
            </a:r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0" y="6273800"/>
            <a:ext cx="9144000" cy="584400"/>
          </a:xfrm>
          <a:prstGeom prst="rect">
            <a:avLst/>
          </a:prstGeom>
          <a:solidFill>
            <a:srgbClr val="008BC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" name="Google Shape;33;p5"/>
          <p:cNvSpPr/>
          <p:nvPr/>
        </p:nvSpPr>
        <p:spPr>
          <a:xfrm>
            <a:off x="5842000" y="6362700"/>
            <a:ext cx="27177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GDS</a:t>
            </a:r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584200" y="6362700"/>
            <a:ext cx="3365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Michael Brunton-Spall</a:t>
            </a:r>
            <a:endParaRPr/>
          </a:p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-12095" y="-12691"/>
            <a:ext cx="9168300" cy="6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Helvetica Neue"/>
              <a:buChar char="●"/>
              <a:defRPr sz="30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Helvetica Neue"/>
              <a:buChar char="○"/>
              <a:defRPr sz="30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Font typeface="Helvetica Neue"/>
              <a:buChar char="■"/>
              <a:defRPr sz="30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Font typeface="Helvetica Neue"/>
              <a:buChar char="●"/>
              <a:defRPr sz="30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Font typeface="Helvetica Neue"/>
              <a:buChar char="○"/>
              <a:defRPr sz="30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Font typeface="Helvetica Neue"/>
              <a:buChar char="■"/>
              <a:defRPr sz="30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Font typeface="Helvetica Neue"/>
              <a:buChar char="●"/>
              <a:defRPr sz="30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Font typeface="Helvetica Neue"/>
              <a:buChar char="○"/>
              <a:defRPr sz="30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19100" lvl="8" marL="4114800" rtl="0">
              <a:spcBef>
                <a:spcPts val="0"/>
              </a:spcBef>
              <a:spcAft>
                <a:spcPts val="0"/>
              </a:spcAft>
              <a:buSzPts val="3000"/>
              <a:buFont typeface="Helvetica Neue"/>
              <a:buChar char="■"/>
              <a:defRPr sz="30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Font typeface="Helvetica Neue"/>
              <a:buChar char="●"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  <p:sp>
        <p:nvSpPr>
          <p:cNvPr id="38" name="Google Shape;38;p6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None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055" y="967740"/>
            <a:ext cx="5474400" cy="143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ing slide">
  <p:cSld name="CUSTOM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E89CA"/>
          </a:solidFill>
          <a:ln>
            <a:noFill/>
          </a:ln>
        </p:spPr>
        <p:txBody>
          <a:bodyPr anchorCtr="0" anchor="ctr" bIns="22850" lIns="22850" spcFirstLastPara="1" rIns="22850" wrap="square" tIns="2285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00" u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slide">
  <p:cSld name="CUSTOM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CUSTOM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BEBE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84200" y="771624"/>
            <a:ext cx="7772400" cy="47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0" marR="0" rtl="0" algn="l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Char char="●"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1397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3683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596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8255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10541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12827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15113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1739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p1"/>
          <p:cNvSpPr/>
          <p:nvPr/>
        </p:nvSpPr>
        <p:spPr>
          <a:xfrm>
            <a:off x="0" y="12192000"/>
            <a:ext cx="21336000" cy="1143300"/>
          </a:xfrm>
          <a:prstGeom prst="rect">
            <a:avLst/>
          </a:prstGeom>
          <a:solidFill>
            <a:srgbClr val="008BC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3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13843000" y="12357100"/>
            <a:ext cx="6350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GDS</a:t>
            </a:r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1143000" y="123571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Michael Brunton-Spall</a:t>
            </a: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0" y="6273800"/>
            <a:ext cx="9144000" cy="584400"/>
          </a:xfrm>
          <a:prstGeom prst="rect">
            <a:avLst/>
          </a:prstGeom>
          <a:solidFill>
            <a:srgbClr val="008BC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5842000" y="6362700"/>
            <a:ext cx="27177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GDS</a:t>
            </a:r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584200" y="6362700"/>
            <a:ext cx="3365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Michael Brunton-Spall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BEBEB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  <p:sldLayoutId id="2147483654" r:id="rId2"/>
    <p:sldLayoutId id="2147483655" r:id="rId3"/>
    <p:sldLayoutId id="2147483656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BEBEB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/>
          <p:nvPr/>
        </p:nvSpPr>
        <p:spPr>
          <a:xfrm>
            <a:off x="198975" y="1129850"/>
            <a:ext cx="1470000" cy="8757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content.json.gz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2" name="Google Shape;52;p12"/>
          <p:cNvSpPr/>
          <p:nvPr/>
        </p:nvSpPr>
        <p:spPr>
          <a:xfrm>
            <a:off x="198975" y="4441126"/>
            <a:ext cx="1470000" cy="8751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taxon.json.gz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3" name="Google Shape;53;p12"/>
          <p:cNvSpPr/>
          <p:nvPr/>
        </p:nvSpPr>
        <p:spPr>
          <a:xfrm>
            <a:off x="3090169" y="1183284"/>
            <a:ext cx="1470000" cy="8751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CLEAN CONTENT</a:t>
            </a:r>
            <a:endParaRPr i="1" sz="1000">
              <a:solidFill>
                <a:schemeClr val="lt1"/>
              </a:solidFill>
            </a:endParaRPr>
          </a:p>
        </p:txBody>
      </p:sp>
      <p:sp>
        <p:nvSpPr>
          <p:cNvPr id="54" name="Google Shape;54;p12"/>
          <p:cNvSpPr/>
          <p:nvPr/>
        </p:nvSpPr>
        <p:spPr>
          <a:xfrm rot="-5400000">
            <a:off x="4527997" y="3347338"/>
            <a:ext cx="1772400" cy="366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</a:rPr>
              <a:t>LABELLED</a:t>
            </a:r>
            <a:endParaRPr/>
          </a:p>
        </p:txBody>
      </p:sp>
      <p:sp>
        <p:nvSpPr>
          <p:cNvPr id="55" name="Google Shape;55;p12"/>
          <p:cNvSpPr/>
          <p:nvPr/>
        </p:nvSpPr>
        <p:spPr>
          <a:xfrm>
            <a:off x="5223291" y="4412359"/>
            <a:ext cx="1303200" cy="76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EMPTY TAXONS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" name="Google Shape;56;p12"/>
          <p:cNvSpPr/>
          <p:nvPr/>
        </p:nvSpPr>
        <p:spPr>
          <a:xfrm>
            <a:off x="5223291" y="2025323"/>
            <a:ext cx="1303200" cy="606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UNTAGGED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7" name="Google Shape;57;p12"/>
          <p:cNvSpPr/>
          <p:nvPr/>
        </p:nvSpPr>
        <p:spPr>
          <a:xfrm>
            <a:off x="3090183" y="4441128"/>
            <a:ext cx="1470000" cy="8751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CLEAN TAXONS</a:t>
            </a:r>
            <a:endParaRPr i="1" sz="1000">
              <a:solidFill>
                <a:schemeClr val="lt1"/>
              </a:solidFill>
            </a:endParaRPr>
          </a:p>
        </p:txBody>
      </p:sp>
      <p:sp>
        <p:nvSpPr>
          <p:cNvPr id="58" name="Google Shape;58;p12"/>
          <p:cNvSpPr/>
          <p:nvPr/>
        </p:nvSpPr>
        <p:spPr>
          <a:xfrm>
            <a:off x="5588806" y="2631855"/>
            <a:ext cx="937800" cy="9045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LEVEL1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9" name="Google Shape;59;p12"/>
          <p:cNvSpPr/>
          <p:nvPr/>
        </p:nvSpPr>
        <p:spPr>
          <a:xfrm>
            <a:off x="5588806" y="3536428"/>
            <a:ext cx="937800" cy="875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LEVEL2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0" name="Google Shape;60;p12"/>
          <p:cNvSpPr txBox="1"/>
          <p:nvPr/>
        </p:nvSpPr>
        <p:spPr>
          <a:xfrm>
            <a:off x="1672950" y="1266275"/>
            <a:ext cx="13032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clean_content.py</a:t>
            </a:r>
            <a:endParaRPr sz="1100"/>
          </a:p>
        </p:txBody>
      </p:sp>
      <p:cxnSp>
        <p:nvCxnSpPr>
          <p:cNvPr id="61" name="Google Shape;61;p12"/>
          <p:cNvCxnSpPr>
            <a:stCxn id="52" idx="3"/>
            <a:endCxn id="57" idx="1"/>
          </p:cNvCxnSpPr>
          <p:nvPr/>
        </p:nvCxnSpPr>
        <p:spPr>
          <a:xfrm>
            <a:off x="1668975" y="4878676"/>
            <a:ext cx="142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" name="Google Shape;62;p12"/>
          <p:cNvSpPr txBox="1"/>
          <p:nvPr/>
        </p:nvSpPr>
        <p:spPr>
          <a:xfrm>
            <a:off x="1726626" y="4560125"/>
            <a:ext cx="11937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c</a:t>
            </a:r>
            <a:r>
              <a:rPr lang="en-GB" sz="1100"/>
              <a:t>lean_taxon.py</a:t>
            </a:r>
            <a:endParaRPr sz="1100"/>
          </a:p>
        </p:txBody>
      </p:sp>
      <p:cxnSp>
        <p:nvCxnSpPr>
          <p:cNvPr id="63" name="Google Shape;63;p12"/>
          <p:cNvCxnSpPr>
            <a:stCxn id="53" idx="2"/>
            <a:endCxn id="54" idx="0"/>
          </p:cNvCxnSpPr>
          <p:nvPr/>
        </p:nvCxnSpPr>
        <p:spPr>
          <a:xfrm flipH="1" rot="-5400000">
            <a:off x="3792169" y="2091384"/>
            <a:ext cx="1472100" cy="1406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" name="Google Shape;64;p12"/>
          <p:cNvSpPr txBox="1"/>
          <p:nvPr/>
        </p:nvSpPr>
        <p:spPr>
          <a:xfrm>
            <a:off x="3860675" y="3220775"/>
            <a:ext cx="14061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create_labelled.py</a:t>
            </a:r>
            <a:endParaRPr sz="1100"/>
          </a:p>
        </p:txBody>
      </p:sp>
      <p:cxnSp>
        <p:nvCxnSpPr>
          <p:cNvPr id="65" name="Google Shape;65;p12"/>
          <p:cNvCxnSpPr/>
          <p:nvPr/>
        </p:nvCxnSpPr>
        <p:spPr>
          <a:xfrm>
            <a:off x="1669318" y="1584795"/>
            <a:ext cx="142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" name="Google Shape;66;p12"/>
          <p:cNvCxnSpPr>
            <a:stCxn id="57" idx="0"/>
          </p:cNvCxnSpPr>
          <p:nvPr/>
        </p:nvCxnSpPr>
        <p:spPr>
          <a:xfrm flipH="1" rot="10800000">
            <a:off x="3825183" y="3519228"/>
            <a:ext cx="3000" cy="9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12"/>
          <p:cNvSpPr txBox="1"/>
          <p:nvPr/>
        </p:nvSpPr>
        <p:spPr>
          <a:xfrm>
            <a:off x="6526500" y="3217600"/>
            <a:ext cx="9705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dataprep</a:t>
            </a:r>
            <a:r>
              <a:rPr lang="en-GB" sz="1100"/>
              <a:t>.py</a:t>
            </a:r>
            <a:endParaRPr sz="1100"/>
          </a:p>
        </p:txBody>
      </p:sp>
      <p:cxnSp>
        <p:nvCxnSpPr>
          <p:cNvPr id="68" name="Google Shape;68;p12"/>
          <p:cNvCxnSpPr>
            <a:endCxn id="69" idx="1"/>
          </p:cNvCxnSpPr>
          <p:nvPr/>
        </p:nvCxnSpPr>
        <p:spPr>
          <a:xfrm>
            <a:off x="6524475" y="3524350"/>
            <a:ext cx="10095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p12"/>
          <p:cNvSpPr/>
          <p:nvPr/>
        </p:nvSpPr>
        <p:spPr>
          <a:xfrm>
            <a:off x="7533975" y="2794600"/>
            <a:ext cx="1470000" cy="490500"/>
          </a:xfrm>
          <a:prstGeom prst="rect">
            <a:avLst/>
          </a:prstGeom>
          <a:solidFill>
            <a:srgbClr val="2E89CA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train_arrays.npz</a:t>
            </a:r>
            <a:endParaRPr i="1" sz="1000">
              <a:solidFill>
                <a:schemeClr val="lt1"/>
              </a:solidFill>
            </a:endParaRPr>
          </a:p>
        </p:txBody>
      </p:sp>
      <p:sp>
        <p:nvSpPr>
          <p:cNvPr id="69" name="Google Shape;69;p12"/>
          <p:cNvSpPr/>
          <p:nvPr/>
        </p:nvSpPr>
        <p:spPr>
          <a:xfrm>
            <a:off x="7533975" y="3285100"/>
            <a:ext cx="1470000" cy="490500"/>
          </a:xfrm>
          <a:prstGeom prst="rect">
            <a:avLst/>
          </a:prstGeom>
          <a:solidFill>
            <a:srgbClr val="2E89CA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dev</a:t>
            </a:r>
            <a:r>
              <a:rPr lang="en-GB">
                <a:solidFill>
                  <a:schemeClr val="lt1"/>
                </a:solidFill>
              </a:rPr>
              <a:t>_arrays.npz</a:t>
            </a:r>
            <a:endParaRPr i="1" sz="1000">
              <a:solidFill>
                <a:schemeClr val="lt1"/>
              </a:solidFill>
            </a:endParaRPr>
          </a:p>
        </p:txBody>
      </p:sp>
      <p:sp>
        <p:nvSpPr>
          <p:cNvPr id="71" name="Google Shape;71;p12"/>
          <p:cNvSpPr/>
          <p:nvPr/>
        </p:nvSpPr>
        <p:spPr>
          <a:xfrm>
            <a:off x="7533975" y="3775600"/>
            <a:ext cx="1470000" cy="490500"/>
          </a:xfrm>
          <a:prstGeom prst="rect">
            <a:avLst/>
          </a:prstGeom>
          <a:solidFill>
            <a:srgbClr val="2E89CA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test_arrays.npz</a:t>
            </a:r>
            <a:endParaRPr i="1"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S Presentation Template 16:9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365C0"/>
      </a:accent4>
      <a:accent5>
        <a:srgbClr val="00882B"/>
      </a:accent5>
      <a:accent6>
        <a:srgbClr val="FFFF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EBEBEB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