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  <p:sldMasterId id="214748365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Cabin"/>
      <p:regular r:id="rId7"/>
      <p:bold r:id="rId8"/>
      <p:italic r:id="rId9"/>
      <p:boldItalic r:id="rId10"/>
    </p:embeddedFon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Cabin-bold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Cabin-italic.fnt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bin-regular.fntdata"/><Relationship Id="rId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668992c3_0_0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g2b668992c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GB" sz="1800"/>
              <a:t>Filtered = Take out World and Corporate top taxons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ont/End Matter" showMasterSp="0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584200" y="2108200"/>
            <a:ext cx="77724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4200" y="952500"/>
            <a:ext cx="6440100" cy="1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84200" y="771624"/>
            <a:ext cx="77724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39700"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hange" showMasterSp="0">
  <p:cSld name="Section change">
    <p:bg>
      <p:bgPr>
        <a:solidFill>
          <a:srgbClr val="008AC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84200" y="771624"/>
            <a:ext cx="77724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○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lvl="2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■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57200" lvl="3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○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14400" lvl="5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■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0" lvl="6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371600" lvl="7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○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600200" lvl="8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■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6273800"/>
            <a:ext cx="9144000" cy="5844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84200" y="1039217"/>
            <a:ext cx="7772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6273800"/>
            <a:ext cx="9144000" cy="5844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5842000" y="6362700"/>
            <a:ext cx="2717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84200" y="6362700"/>
            <a:ext cx="3365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-12095" y="-12691"/>
            <a:ext cx="9168300" cy="6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○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■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○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■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○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■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None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055" y="967740"/>
            <a:ext cx="5474400" cy="14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sli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0" y="6172200"/>
            <a:ext cx="9144000" cy="6861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5909310" y="6294120"/>
            <a:ext cx="2720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EB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4200" y="771624"/>
            <a:ext cx="77724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0" marR="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397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6273800"/>
            <a:ext cx="9144000" cy="5844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842000" y="6362700"/>
            <a:ext cx="2717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584200" y="6362700"/>
            <a:ext cx="3365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EBEB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EBEB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/>
        </p:nvSpPr>
        <p:spPr>
          <a:xfrm>
            <a:off x="0" y="6172200"/>
            <a:ext cx="9144000" cy="6861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5909310" y="6294120"/>
            <a:ext cx="2720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GB" sz="19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/>
          </a:p>
        </p:txBody>
      </p:sp>
      <p:sp>
        <p:nvSpPr>
          <p:cNvPr id="55" name="Google Shape;55;p12"/>
          <p:cNvSpPr/>
          <p:nvPr/>
        </p:nvSpPr>
        <p:spPr>
          <a:xfrm>
            <a:off x="166875" y="710150"/>
            <a:ext cx="1248600" cy="2393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RAW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166875" y="4710875"/>
            <a:ext cx="1248600" cy="75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RAW TAXON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2577175" y="2353350"/>
            <a:ext cx="1359900" cy="750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CLEAN CONTENT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4703850" y="2945250"/>
            <a:ext cx="336600" cy="1765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LABELLED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702400" y="4682800"/>
            <a:ext cx="1205400" cy="7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EMPTY TAXONS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4702400" y="2353350"/>
            <a:ext cx="1205400" cy="59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OLD TAXONS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7305500" y="647125"/>
            <a:ext cx="1205400" cy="223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DATA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7305500" y="3527325"/>
            <a:ext cx="1205400" cy="5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FILTERED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2577175" y="710150"/>
            <a:ext cx="1359900" cy="75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UNTAGGED CONTENT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2577175" y="4710875"/>
            <a:ext cx="1359900" cy="750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CLEAN TAXONS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5040450" y="2945250"/>
            <a:ext cx="867300" cy="882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LEVEL1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5040450" y="3828000"/>
            <a:ext cx="867300" cy="85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LEVEL2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" name="Google Shape;67;p12"/>
          <p:cNvCxnSpPr>
            <a:endCxn id="63" idx="1"/>
          </p:cNvCxnSpPr>
          <p:nvPr/>
        </p:nvCxnSpPr>
        <p:spPr>
          <a:xfrm flipH="1" rot="10800000">
            <a:off x="1415575" y="1085300"/>
            <a:ext cx="1161600" cy="821700"/>
          </a:xfrm>
          <a:prstGeom prst="bentConnector3">
            <a:avLst>
              <a:gd fmla="val 930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2"/>
          <p:cNvCxnSpPr/>
          <p:nvPr/>
        </p:nvCxnSpPr>
        <p:spPr>
          <a:xfrm>
            <a:off x="1415575" y="1907000"/>
            <a:ext cx="1161600" cy="821700"/>
          </a:xfrm>
          <a:prstGeom prst="bentConnector3">
            <a:avLst>
              <a:gd fmla="val 930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2"/>
          <p:cNvSpPr txBox="1"/>
          <p:nvPr/>
        </p:nvSpPr>
        <p:spPr>
          <a:xfrm>
            <a:off x="1423375" y="1449800"/>
            <a:ext cx="1061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</a:t>
            </a:r>
            <a:r>
              <a:rPr lang="en-GB" sz="1100"/>
              <a:t>lean_content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.py</a:t>
            </a:r>
            <a:endParaRPr sz="1100"/>
          </a:p>
        </p:txBody>
      </p:sp>
      <p:cxnSp>
        <p:nvCxnSpPr>
          <p:cNvPr id="70" name="Google Shape;70;p12"/>
          <p:cNvCxnSpPr>
            <a:endCxn id="64" idx="1"/>
          </p:cNvCxnSpPr>
          <p:nvPr/>
        </p:nvCxnSpPr>
        <p:spPr>
          <a:xfrm>
            <a:off x="1415575" y="5086025"/>
            <a:ext cx="11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2"/>
          <p:cNvSpPr txBox="1"/>
          <p:nvPr/>
        </p:nvSpPr>
        <p:spPr>
          <a:xfrm>
            <a:off x="1423375" y="4775225"/>
            <a:ext cx="1146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</a:t>
            </a:r>
            <a:r>
              <a:rPr lang="en-GB" sz="1100"/>
              <a:t>lean_taxon.py</a:t>
            </a:r>
            <a:endParaRPr sz="1100"/>
          </a:p>
        </p:txBody>
      </p:sp>
      <p:cxnSp>
        <p:nvCxnSpPr>
          <p:cNvPr id="72" name="Google Shape;72;p12"/>
          <p:cNvCxnSpPr>
            <a:stCxn id="57" idx="2"/>
            <a:endCxn id="58" idx="1"/>
          </p:cNvCxnSpPr>
          <p:nvPr/>
        </p:nvCxnSpPr>
        <p:spPr>
          <a:xfrm flipH="1" rot="-5400000">
            <a:off x="3618175" y="2742600"/>
            <a:ext cx="724500" cy="144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2"/>
          <p:cNvCxnSpPr>
            <a:stCxn id="64" idx="0"/>
            <a:endCxn id="58" idx="1"/>
          </p:cNvCxnSpPr>
          <p:nvPr/>
        </p:nvCxnSpPr>
        <p:spPr>
          <a:xfrm rot="-5400000">
            <a:off x="3538975" y="3546125"/>
            <a:ext cx="882900" cy="144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2"/>
          <p:cNvSpPr txBox="1"/>
          <p:nvPr/>
        </p:nvSpPr>
        <p:spPr>
          <a:xfrm>
            <a:off x="3257125" y="3384650"/>
            <a:ext cx="144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pd.merge</a:t>
            </a:r>
            <a:r>
              <a:rPr lang="en-GB" sz="1100"/>
              <a:t> in </a:t>
            </a:r>
            <a:r>
              <a:rPr lang="en-GB" sz="1100"/>
              <a:t>create_labelled.py</a:t>
            </a:r>
            <a:endParaRPr sz="1100"/>
          </a:p>
        </p:txBody>
      </p:sp>
      <p:cxnSp>
        <p:nvCxnSpPr>
          <p:cNvPr id="75" name="Google Shape;75;p12"/>
          <p:cNvCxnSpPr>
            <a:stCxn id="58" idx="3"/>
            <a:endCxn id="62" idx="1"/>
          </p:cNvCxnSpPr>
          <p:nvPr/>
        </p:nvCxnSpPr>
        <p:spPr>
          <a:xfrm flipH="1" rot="10800000">
            <a:off x="5040450" y="3820800"/>
            <a:ext cx="2265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2"/>
          <p:cNvSpPr txBox="1"/>
          <p:nvPr/>
        </p:nvSpPr>
        <p:spPr>
          <a:xfrm>
            <a:off x="7338925" y="4293825"/>
            <a:ext cx="1161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WORLD/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CORPORATE TAXONS</a:t>
            </a:r>
            <a:endParaRPr sz="1200"/>
          </a:p>
        </p:txBody>
      </p:sp>
      <p:cxnSp>
        <p:nvCxnSpPr>
          <p:cNvPr id="77" name="Google Shape;77;p12"/>
          <p:cNvCxnSpPr>
            <a:stCxn id="76" idx="1"/>
            <a:endCxn id="58" idx="3"/>
          </p:cNvCxnSpPr>
          <p:nvPr/>
        </p:nvCxnSpPr>
        <p:spPr>
          <a:xfrm rot="10800000">
            <a:off x="5040325" y="3827925"/>
            <a:ext cx="2298600" cy="828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" name="Google Shape;78;p12"/>
          <p:cNvSpPr txBox="1"/>
          <p:nvPr/>
        </p:nvSpPr>
        <p:spPr>
          <a:xfrm>
            <a:off x="5858900" y="3551550"/>
            <a:ext cx="1446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create_labelled.py</a:t>
            </a:r>
            <a:endParaRPr sz="1100"/>
          </a:p>
        </p:txBody>
      </p:sp>
      <p:cxnSp>
        <p:nvCxnSpPr>
          <p:cNvPr id="79" name="Google Shape;79;p12"/>
          <p:cNvCxnSpPr>
            <a:stCxn id="60" idx="0"/>
            <a:endCxn id="61" idx="1"/>
          </p:cNvCxnSpPr>
          <p:nvPr/>
        </p:nvCxnSpPr>
        <p:spPr>
          <a:xfrm rot="-5400000">
            <a:off x="6011000" y="1058850"/>
            <a:ext cx="588600" cy="200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2"/>
          <p:cNvCxnSpPr>
            <a:stCxn id="63" idx="3"/>
            <a:endCxn id="61" idx="1"/>
          </p:cNvCxnSpPr>
          <p:nvPr/>
        </p:nvCxnSpPr>
        <p:spPr>
          <a:xfrm>
            <a:off x="3937075" y="1085300"/>
            <a:ext cx="3368400" cy="679200"/>
          </a:xfrm>
          <a:prstGeom prst="bentConnector3">
            <a:avLst>
              <a:gd fmla="val 404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2"/>
          <p:cNvSpPr txBox="1"/>
          <p:nvPr/>
        </p:nvSpPr>
        <p:spPr>
          <a:xfrm>
            <a:off x="5520550" y="1436250"/>
            <a:ext cx="1446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create_new.py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S Presentation Template 16:9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EBEBE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