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6" r:id="rId2"/>
    <p:sldId id="317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91646" autoAdjust="0"/>
  </p:normalViewPr>
  <p:slideViewPr>
    <p:cSldViewPr snapToGrid="0">
      <p:cViewPr>
        <p:scale>
          <a:sx n="50" d="100"/>
          <a:sy n="50" d="100"/>
        </p:scale>
        <p:origin x="29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8800479" y="1721755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</a:t>
            </a:r>
            <a:r>
              <a:rPr lang="en-US" altLang="ko-KR" sz="4800" b="1" dirty="0" smtClean="0">
                <a:latin typeface="+mn-ea"/>
              </a:rPr>
              <a:t>board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2034029" y="4116005"/>
            <a:ext cx="30155846" cy="5557856"/>
            <a:chOff x="722835" y="2770706"/>
            <a:chExt cx="30155846" cy="555785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V="1">
              <a:off x="4720649" y="3527099"/>
              <a:ext cx="6766501" cy="14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/list</a:t>
              </a:r>
              <a:endParaRPr lang="en-US" altLang="ko-KR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List()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3880278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list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r>
                <a:rPr lang="en-US" altLang="ko-KR" b="1" dirty="0" smtClean="0">
                  <a:latin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selectList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board.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r>
                <a:rPr lang="en-US" altLang="ko-KR" b="1" dirty="0" smtClean="0">
                  <a:latin typeface="+mn-ea"/>
                  <a:ea typeface="+mn-ea"/>
                </a:rPr>
                <a:t>”)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selectList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042700" y="3545530"/>
              <a:ext cx="2014186" cy="231371"/>
              <a:chOff x="11615866" y="11859420"/>
              <a:chExt cx="2874921" cy="17926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15866" y="11859420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720649" y="2913734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8083711" y="8020785"/>
              <a:ext cx="32486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Parameter = no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리스트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리스트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 bwMode="auto">
            <a:xfrm flipH="1">
              <a:off x="3755798" y="4249894"/>
              <a:ext cx="3390099" cy="10676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145897" y="4065228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1045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getList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7013036" y="3527086"/>
              <a:ext cx="2379925" cy="316199"/>
              <a:chOff x="9196860" y="11844177"/>
              <a:chExt cx="5293927" cy="194503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6860" y="11844177"/>
                <a:ext cx="5293927" cy="1524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8038968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2453304" y="5410527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299446" y="53691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5473784" y="5490189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313970" y="9116091"/>
            <a:ext cx="32415331" cy="3212164"/>
            <a:chOff x="722835" y="2107852"/>
            <a:chExt cx="32415331" cy="321216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6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/delete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6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delete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>
                  <a:latin typeface="+mn-ea"/>
                </a:rPr>
                <a:t>(</a:t>
              </a:r>
              <a:r>
                <a:rPr lang="en-US" altLang="ko-KR" b="1" dirty="0" err="1">
                  <a:latin typeface="+mn-ea"/>
                </a:rPr>
                <a:t>int</a:t>
              </a:r>
              <a:r>
                <a:rPr lang="en-US" altLang="ko-KR" b="1" dirty="0">
                  <a:latin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.delete</a:t>
              </a:r>
              <a:r>
                <a:rPr lang="en-US" altLang="ko-KR" b="1" dirty="0">
                  <a:latin typeface="+mn-ea"/>
                </a:rPr>
                <a:t>”, </a:t>
              </a:r>
              <a:r>
                <a:rPr lang="en-US" altLang="ko-KR" b="1" dirty="0" smtClean="0">
                  <a:latin typeface="+mn-ea"/>
                </a:rPr>
                <a:t>no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id=“delete”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 smtClean="0">
                  <a:latin typeface="+mn-ea"/>
                </a:rPr>
                <a:t>int</a:t>
              </a:r>
              <a:r>
                <a:rPr lang="en-US" altLang="ko-KR" sz="1600" b="1" dirty="0" smtClean="0">
                  <a:latin typeface="+mn-ea"/>
                </a:rPr>
                <a:t> no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삭제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Redirect:list</a:t>
              </a:r>
              <a:endParaRPr lang="ko-KR" altLang="en-US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84" idx="1"/>
              <a:endCxn id="81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1244757" y="17936946"/>
            <a:ext cx="13718824" cy="4177828"/>
            <a:chOff x="722835" y="23996800"/>
            <a:chExt cx="13718824" cy="4177828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106" idx="3"/>
            </p:cNvCxnSpPr>
            <p:nvPr/>
          </p:nvCxnSpPr>
          <p:spPr bwMode="auto">
            <a:xfrm flipV="1">
              <a:off x="5476913" y="24671751"/>
              <a:ext cx="5981705" cy="145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0" y="24492434"/>
              <a:ext cx="3010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writeForm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</a:rPr>
                <a:t>eForm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r>
                <a:rPr lang="en-US" altLang="ko-KR" sz="1600" dirty="0" smtClean="0">
                  <a:latin typeface="+mn-ea"/>
                  <a:ea typeface="+mn-ea"/>
                </a:rPr>
                <a:t>Form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</a:t>
              </a:r>
              <a:r>
                <a:rPr lang="ko-KR" altLang="en-US" b="1" dirty="0" err="1" smtClean="0">
                  <a:latin typeface="+mn-ea"/>
                </a:rPr>
                <a:t>글쓰기폼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2252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응답화면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err="1" smtClean="0"/>
                <a:t>글쓰기화면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068646"/>
              <a:ext cx="7649656" cy="12127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7034644" y="25805662"/>
              <a:ext cx="29547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forward</a:t>
              </a:r>
              <a:r>
                <a:rPr lang="en-US" altLang="ko-KR" b="1" dirty="0" smtClean="0">
                  <a:latin typeface="+mn-ea"/>
                  <a:ea typeface="+mn-ea"/>
                </a:rPr>
                <a:t>: 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  <a:ea typeface="+mn-ea"/>
                </a:rPr>
                <a:t>eForm.jsp</a:t>
              </a:r>
              <a:r>
                <a:rPr lang="en-US" altLang="ko-KR" b="1" dirty="0" smtClean="0">
                  <a:latin typeface="+mn-ea"/>
                  <a:ea typeface="+mn-ea"/>
                </a:rPr>
                <a:t>  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18196BB-79FF-43E0-AA7E-5DC1D13D1460}"/>
              </a:ext>
            </a:extLst>
          </p:cNvPr>
          <p:cNvSpPr/>
          <p:nvPr/>
        </p:nvSpPr>
        <p:spPr>
          <a:xfrm>
            <a:off x="1402972" y="1885968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0808023-7204-4EE6-BC4C-9CC2737568F0}"/>
              </a:ext>
            </a:extLst>
          </p:cNvPr>
          <p:cNvCxnSpPr/>
          <p:nvPr/>
        </p:nvCxnSpPr>
        <p:spPr>
          <a:xfrm flipV="1">
            <a:off x="2896393" y="18846094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292205" y="23553881"/>
            <a:ext cx="32347997" cy="3212164"/>
            <a:chOff x="722835" y="2107852"/>
            <a:chExt cx="32347997" cy="321216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4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/write</a:t>
              </a:r>
              <a:endParaRPr lang="en-US" altLang="ko-KR" b="1" dirty="0">
                <a:solidFill>
                  <a:srgbClr val="FF0000"/>
                </a:solidFill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4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.insert”,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id=“insert”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글쓰기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endCxn id="158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50F9164-E8C3-4B9F-BAAF-172D3BCCBAEA}"/>
              </a:ext>
            </a:extLst>
          </p:cNvPr>
          <p:cNvSpPr txBox="1"/>
          <p:nvPr/>
        </p:nvSpPr>
        <p:spPr bwMode="auto">
          <a:xfrm>
            <a:off x="10748115" y="21938879"/>
            <a:ext cx="51309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</a:t>
            </a:r>
            <a:r>
              <a:rPr lang="en-US" altLang="ko-KR" sz="1400" dirty="0" err="1" smtClean="0">
                <a:latin typeface="+mn-ea"/>
              </a:rPr>
              <a:t>Vo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 smtClean="0">
                <a:latin typeface="+mn-ea"/>
              </a:rPr>
              <a:t>title</a:t>
            </a:r>
            <a:r>
              <a:rPr lang="en-US" altLang="ko-KR" sz="1400" b="1" dirty="0" smtClean="0">
                <a:latin typeface="+mn-ea"/>
              </a:rPr>
              <a:t>= 324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   content = </a:t>
            </a:r>
            <a:r>
              <a:rPr lang="en-US" altLang="ko-KR" sz="1400" dirty="0" err="1" smtClean="0">
                <a:latin typeface="+mn-ea"/>
              </a:rPr>
              <a:t>sadff</a:t>
            </a:r>
            <a:r>
              <a:rPr lang="en-US" altLang="ko-KR" sz="1400" dirty="0" smtClean="0">
                <a:latin typeface="+mn-ea"/>
              </a:rPr>
              <a:t>	</a:t>
            </a:r>
            <a:endParaRPr lang="en-US" altLang="ko-KR" sz="14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userNo</a:t>
            </a:r>
            <a:r>
              <a:rPr lang="en-US" altLang="ko-KR" sz="1400" dirty="0" smtClean="0">
                <a:latin typeface="+mn-ea"/>
                <a:ea typeface="+mn-ea"/>
              </a:rPr>
              <a:t>= 121	}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dirty="0" smtClean="0">
                <a:latin typeface="+mn-ea"/>
              </a:rPr>
              <a:t>세션으로 </a:t>
            </a:r>
            <a:r>
              <a:rPr lang="en-US" altLang="ko-KR" sz="1400" dirty="0" err="1" smtClean="0">
                <a:latin typeface="+mn-ea"/>
              </a:rPr>
              <a:t>userNo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삽입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dirty="0" err="1"/>
              <a:t>UserVo</a:t>
            </a:r>
            <a:r>
              <a:rPr lang="en-US" altLang="ko-KR" dirty="0"/>
              <a:t> </a:t>
            </a:r>
            <a:r>
              <a:rPr lang="en-US" altLang="ko-KR" dirty="0" err="1"/>
              <a:t>authUser</a:t>
            </a:r>
            <a:r>
              <a:rPr lang="en-US" altLang="ko-KR" dirty="0"/>
              <a:t> = (</a:t>
            </a:r>
            <a:r>
              <a:rPr lang="en-US" altLang="ko-KR" dirty="0" err="1"/>
              <a:t>UserVo</a:t>
            </a:r>
            <a:r>
              <a:rPr lang="en-US" altLang="ko-KR" dirty="0"/>
              <a:t>)</a:t>
            </a:r>
            <a:r>
              <a:rPr lang="en-US" altLang="ko-KR" dirty="0" err="1"/>
              <a:t>session.getAttribute</a:t>
            </a:r>
            <a:r>
              <a:rPr lang="en-US" altLang="ko-KR" dirty="0"/>
              <a:t>("</a:t>
            </a:r>
            <a:r>
              <a:rPr lang="en-US" altLang="ko-KR" dirty="0" err="1"/>
              <a:t>authUser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boVo.setUserNo</a:t>
            </a:r>
            <a:r>
              <a:rPr lang="en-US" altLang="ko-KR" dirty="0"/>
              <a:t>(</a:t>
            </a:r>
            <a:r>
              <a:rPr lang="en-US" altLang="ko-KR" dirty="0" err="1"/>
              <a:t>authUser.getNo</a:t>
            </a:r>
            <a:r>
              <a:rPr lang="en-US" altLang="ko-KR" dirty="0"/>
              <a:t>());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10777159" y="25162644"/>
            <a:ext cx="295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8031977" y="25279648"/>
            <a:ext cx="2954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List.jsp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11261442" y="557697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Board/list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포워드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9176842" y="24874230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4829799" y="24791255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10955613" y="10685587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9035157" y="23650705"/>
            <a:ext cx="376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8800479" y="1721755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</a:t>
            </a:r>
            <a:r>
              <a:rPr lang="en-US" altLang="ko-KR" sz="4800" b="1" dirty="0" smtClean="0">
                <a:latin typeface="+mn-ea"/>
              </a:rPr>
              <a:t>board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1782651" y="4113897"/>
            <a:ext cx="30277016" cy="5557856"/>
            <a:chOff x="601665" y="2770706"/>
            <a:chExt cx="30277016" cy="555785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 flipV="1">
              <a:off x="4720649" y="3527099"/>
              <a:ext cx="6766501" cy="14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/read</a:t>
              </a:r>
              <a:endParaRPr lang="en-US" altLang="ko-KR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read</a:t>
              </a:r>
              <a:r>
                <a:rPr lang="en-US" altLang="ko-KR" b="1" dirty="0" smtClean="0">
                  <a:latin typeface="+mn-ea"/>
                </a:rPr>
                <a:t>()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5" y="3347785"/>
              <a:ext cx="411898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read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382730" y="3148945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r>
                <a:rPr lang="en-US" altLang="ko-KR" b="1" dirty="0" smtClean="0">
                  <a:latin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int</a:t>
              </a:r>
              <a:r>
                <a:rPr lang="en-US" altLang="ko-KR" b="1" dirty="0" smtClean="0">
                  <a:latin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selectPost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board.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r>
                <a:rPr lang="en-US" altLang="ko-KR" b="1" dirty="0" smtClean="0">
                  <a:latin typeface="+mn-ea"/>
                  <a:ea typeface="+mn-ea"/>
                </a:rPr>
                <a:t>”,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</a:t>
              </a:r>
              <a:r>
                <a:rPr lang="en-US" altLang="ko-KR" b="1" dirty="0" err="1" smtClean="0">
                  <a:latin typeface="+mn-ea"/>
                  <a:ea typeface="+mn-ea"/>
                </a:rPr>
                <a:t>selectPost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042700" y="3545530"/>
              <a:ext cx="2014186" cy="231371"/>
              <a:chOff x="11615866" y="11859420"/>
              <a:chExt cx="2874921" cy="17926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615866" y="11859420"/>
                <a:ext cx="2874921" cy="2951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66988" y="4078486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720649" y="2913734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8083711" y="8020785"/>
              <a:ext cx="32486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Parameter = no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글읽기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err="1" smtClean="0"/>
                <a:t>게시글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 bwMode="auto">
            <a:xfrm flipH="1">
              <a:off x="3755798" y="4249894"/>
              <a:ext cx="3390099" cy="106767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145897" y="4065228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read.jsp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10456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getPost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7013036" y="3527086"/>
              <a:ext cx="2379925" cy="316199"/>
              <a:chOff x="9196860" y="11844177"/>
              <a:chExt cx="5293927" cy="194503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6860" y="11844177"/>
                <a:ext cx="5293927" cy="1524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8038968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313970" y="9116091"/>
            <a:ext cx="32415331" cy="3212164"/>
            <a:chOff x="722835" y="2107852"/>
            <a:chExt cx="32415331" cy="321216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6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/delete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6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board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/</a:t>
              </a:r>
              <a:r>
                <a:rPr lang="en-US" altLang="ko-KR" sz="1600" dirty="0" smtClean="0">
                  <a:latin typeface="+mn-ea"/>
                  <a:ea typeface="+mn-ea"/>
                </a:rPr>
                <a:t>delete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>
                  <a:latin typeface="+mn-ea"/>
                </a:rPr>
                <a:t>(</a:t>
              </a:r>
              <a:r>
                <a:rPr lang="en-US" altLang="ko-KR" b="1" dirty="0" err="1">
                  <a:latin typeface="+mn-ea"/>
                </a:rPr>
                <a:t>int</a:t>
              </a:r>
              <a:r>
                <a:rPr lang="en-US" altLang="ko-KR" b="1" dirty="0">
                  <a:latin typeface="+mn-ea"/>
                </a:rPr>
                <a:t> 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.delete</a:t>
              </a:r>
              <a:r>
                <a:rPr lang="en-US" altLang="ko-KR" b="1" dirty="0">
                  <a:latin typeface="+mn-ea"/>
                </a:rPr>
                <a:t>”, </a:t>
              </a:r>
              <a:r>
                <a:rPr lang="en-US" altLang="ko-KR" b="1" dirty="0" smtClean="0">
                  <a:latin typeface="+mn-ea"/>
                </a:rPr>
                <a:t>no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id=“delete”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 smtClean="0">
                  <a:latin typeface="+mn-ea"/>
                </a:rPr>
                <a:t>int</a:t>
              </a:r>
              <a:r>
                <a:rPr lang="en-US" altLang="ko-KR" sz="1600" b="1" dirty="0" smtClean="0">
                  <a:latin typeface="+mn-ea"/>
                </a:rPr>
                <a:t> no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■게시판 </a:t>
              </a:r>
              <a:r>
                <a:rPr lang="ko-KR" altLang="en-US" b="1" dirty="0" smtClean="0">
                  <a:latin typeface="+mn-ea"/>
                </a:rPr>
                <a:t>삭제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Redirect:list</a:t>
              </a:r>
              <a:endParaRPr lang="ko-KR" altLang="en-US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84" idx="1"/>
              <a:endCxn id="81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List.jsp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delete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  <a:ea typeface="+mn-ea"/>
                </a:rPr>
                <a:t>int</a:t>
              </a:r>
              <a:r>
                <a:rPr lang="en-US" altLang="ko-KR" b="1" dirty="0" smtClean="0">
                  <a:latin typeface="+mn-ea"/>
                  <a:ea typeface="+mn-ea"/>
                </a:rPr>
                <a:t> 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1244757" y="17936946"/>
            <a:ext cx="13718824" cy="4177828"/>
            <a:chOff x="722835" y="23996800"/>
            <a:chExt cx="13718824" cy="4177828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106" idx="3"/>
            </p:cNvCxnSpPr>
            <p:nvPr/>
          </p:nvCxnSpPr>
          <p:spPr bwMode="auto">
            <a:xfrm flipV="1">
              <a:off x="5476913" y="24671751"/>
              <a:ext cx="5981705" cy="145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0" y="24492434"/>
              <a:ext cx="3010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guest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writeForm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</a:rPr>
                <a:t>eForm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  <a:hlinkClick r:id="rId2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r>
                <a:rPr lang="en-US" altLang="ko-KR" sz="1600" dirty="0" smtClean="0">
                  <a:latin typeface="+mn-ea"/>
                  <a:ea typeface="+mn-ea"/>
                </a:rPr>
                <a:t>Form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</a:t>
              </a:r>
              <a:r>
                <a:rPr lang="ko-KR" altLang="en-US" b="1" dirty="0" err="1" smtClean="0">
                  <a:latin typeface="+mn-ea"/>
                </a:rPr>
                <a:t>글쓰기폼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2252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응답화면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err="1" smtClean="0"/>
                <a:t>글쓰기화면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068646"/>
              <a:ext cx="7649656" cy="12127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7034644" y="25805662"/>
              <a:ext cx="29547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forward</a:t>
              </a:r>
              <a:r>
                <a:rPr lang="en-US" altLang="ko-KR" b="1" dirty="0" smtClean="0">
                  <a:latin typeface="+mn-ea"/>
                  <a:ea typeface="+mn-ea"/>
                </a:rPr>
                <a:t>: 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err="1" smtClean="0">
                  <a:latin typeface="+mn-ea"/>
                </a:rPr>
                <a:t>writ</a:t>
              </a:r>
              <a:r>
                <a:rPr lang="en-US" altLang="ko-KR" b="1" dirty="0" err="1" smtClean="0">
                  <a:latin typeface="+mn-ea"/>
                  <a:ea typeface="+mn-ea"/>
                </a:rPr>
                <a:t>eForm.jsp</a:t>
              </a:r>
              <a:r>
                <a:rPr lang="en-US" altLang="ko-KR" b="1" dirty="0" smtClean="0">
                  <a:latin typeface="+mn-ea"/>
                  <a:ea typeface="+mn-ea"/>
                </a:rPr>
                <a:t>  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18196BB-79FF-43E0-AA7E-5DC1D13D1460}"/>
              </a:ext>
            </a:extLst>
          </p:cNvPr>
          <p:cNvSpPr/>
          <p:nvPr/>
        </p:nvSpPr>
        <p:spPr>
          <a:xfrm>
            <a:off x="1402972" y="1885968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0808023-7204-4EE6-BC4C-9CC2737568F0}"/>
              </a:ext>
            </a:extLst>
          </p:cNvPr>
          <p:cNvCxnSpPr/>
          <p:nvPr/>
        </p:nvCxnSpPr>
        <p:spPr>
          <a:xfrm flipV="1">
            <a:off x="2896393" y="18846094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1292205" y="23553881"/>
            <a:ext cx="32347997" cy="3212164"/>
            <a:chOff x="722835" y="2107852"/>
            <a:chExt cx="32347997" cy="321216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45" idx="3"/>
            </p:cNvCxnSpPr>
            <p:nvPr/>
          </p:nvCxnSpPr>
          <p:spPr bwMode="auto">
            <a:xfrm flipV="1">
              <a:off x="6081040" y="2864244"/>
              <a:ext cx="5049528" cy="145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/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/write</a:t>
              </a:r>
              <a:endParaRPr lang="en-US" altLang="ko-KR" b="1" dirty="0">
                <a:solidFill>
                  <a:srgbClr val="FF0000"/>
                </a:solidFill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()</a:t>
              </a:r>
              <a:endParaRPr lang="en-US" altLang="ko-KR" b="1" dirty="0">
                <a:latin typeface="+mn-ea"/>
                <a:ea typeface="+mn-ea"/>
              </a:endParaRPr>
            </a:p>
          </p:txBody>
        </p:sp>
        <p:sp>
          <p:nvSpPr>
            <p:cNvPr id="145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87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</a:t>
              </a:r>
              <a:r>
                <a:rPr lang="en-US" altLang="ko-KR" sz="1600" dirty="0" smtClean="0">
                  <a:latin typeface="+mn-ea"/>
                  <a:ea typeface="+mn-ea"/>
                </a:rPr>
                <a:t>localhost:8088/mysite5/board/</a:t>
              </a:r>
              <a:r>
                <a:rPr lang="en-US" altLang="ko-KR" sz="1600" dirty="0" smtClean="0">
                  <a:latin typeface="+mn-ea"/>
                  <a:ea typeface="+mn-ea"/>
                </a:rPr>
                <a:t>write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insert</a:t>
              </a:r>
              <a:r>
                <a:rPr lang="en-US" altLang="ko-KR" b="1" dirty="0" smtClean="0">
                  <a:latin typeface="+mn-ea"/>
                  <a:ea typeface="+mn-ea"/>
                </a:rPr>
                <a:t>(“</a:t>
              </a:r>
              <a:r>
                <a:rPr lang="en-US" altLang="ko-KR" b="1" dirty="0" smtClean="0">
                  <a:latin typeface="+mn-ea"/>
                </a:rPr>
                <a:t>board</a:t>
              </a:r>
              <a:r>
                <a:rPr lang="en-US" altLang="ko-KR" b="1" dirty="0" smtClean="0">
                  <a:latin typeface="+mn-ea"/>
                  <a:ea typeface="+mn-ea"/>
                </a:rPr>
                <a:t>.insert”,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  <a:ea typeface="+mn-ea"/>
                </a:rPr>
                <a:t>id=“insert”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 smtClean="0">
                  <a:latin typeface="+mn-ea"/>
                </a:rPr>
                <a:t>■방명록 글쓰기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*</a:t>
              </a:r>
              <a:r>
                <a:rPr lang="ko-KR" altLang="en-US" dirty="0" smtClean="0"/>
                <a:t>게시판 </a:t>
              </a:r>
              <a:r>
                <a:rPr lang="ko-KR" altLang="en-US" dirty="0" smtClean="0"/>
                <a:t>리스트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endCxn id="158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smtClean="0">
                  <a:latin typeface="+mn-ea"/>
                </a:rPr>
                <a:t>write</a:t>
              </a:r>
              <a:r>
                <a:rPr lang="en-US" altLang="ko-KR" b="1" dirty="0" smtClean="0">
                  <a:latin typeface="+mn-ea"/>
                  <a:ea typeface="+mn-ea"/>
                </a:rPr>
                <a:t>(</a:t>
              </a:r>
              <a:r>
                <a:rPr lang="en-US" altLang="ko-KR" b="1" dirty="0" err="1" smtClean="0">
                  <a:latin typeface="+mn-ea"/>
                </a:rPr>
                <a:t>Board</a:t>
              </a:r>
              <a:r>
                <a:rPr lang="en-US" altLang="ko-KR" b="1" dirty="0" err="1" smtClean="0">
                  <a:latin typeface="+mn-ea"/>
                  <a:ea typeface="+mn-ea"/>
                </a:rPr>
                <a:t>Vo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50F9164-E8C3-4B9F-BAAF-172D3BCCBAEA}"/>
              </a:ext>
            </a:extLst>
          </p:cNvPr>
          <p:cNvSpPr txBox="1"/>
          <p:nvPr/>
        </p:nvSpPr>
        <p:spPr bwMode="auto">
          <a:xfrm>
            <a:off x="10748115" y="21938879"/>
            <a:ext cx="51309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</a:t>
            </a:r>
            <a:r>
              <a:rPr lang="en-US" altLang="ko-KR" sz="1400" dirty="0" err="1" smtClean="0">
                <a:latin typeface="+mn-ea"/>
              </a:rPr>
              <a:t>Vo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 smtClean="0">
                <a:latin typeface="+mn-ea"/>
              </a:rPr>
              <a:t>title</a:t>
            </a:r>
            <a:r>
              <a:rPr lang="en-US" altLang="ko-KR" sz="1400" b="1" dirty="0" smtClean="0">
                <a:latin typeface="+mn-ea"/>
              </a:rPr>
              <a:t>= 324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   content = </a:t>
            </a:r>
            <a:r>
              <a:rPr lang="en-US" altLang="ko-KR" sz="1400" dirty="0" err="1" smtClean="0">
                <a:latin typeface="+mn-ea"/>
              </a:rPr>
              <a:t>sadff</a:t>
            </a:r>
            <a:r>
              <a:rPr lang="en-US" altLang="ko-KR" sz="1400" dirty="0" smtClean="0">
                <a:latin typeface="+mn-ea"/>
              </a:rPr>
              <a:t>	</a:t>
            </a:r>
            <a:endParaRPr lang="en-US" altLang="ko-KR" sz="14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userNo</a:t>
            </a:r>
            <a:r>
              <a:rPr lang="en-US" altLang="ko-KR" sz="1400" dirty="0" smtClean="0">
                <a:latin typeface="+mn-ea"/>
                <a:ea typeface="+mn-ea"/>
              </a:rPr>
              <a:t>= 121	}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400" dirty="0" smtClean="0">
                <a:latin typeface="+mn-ea"/>
              </a:rPr>
              <a:t>세션으로 </a:t>
            </a:r>
            <a:r>
              <a:rPr lang="en-US" altLang="ko-KR" sz="1400" dirty="0" err="1" smtClean="0">
                <a:latin typeface="+mn-ea"/>
              </a:rPr>
              <a:t>userNo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삽입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dirty="0" err="1"/>
              <a:t>UserVo</a:t>
            </a:r>
            <a:r>
              <a:rPr lang="en-US" altLang="ko-KR" dirty="0"/>
              <a:t> </a:t>
            </a:r>
            <a:r>
              <a:rPr lang="en-US" altLang="ko-KR" dirty="0" err="1"/>
              <a:t>authUser</a:t>
            </a:r>
            <a:r>
              <a:rPr lang="en-US" altLang="ko-KR" dirty="0"/>
              <a:t> = (</a:t>
            </a:r>
            <a:r>
              <a:rPr lang="en-US" altLang="ko-KR" dirty="0" err="1"/>
              <a:t>UserVo</a:t>
            </a:r>
            <a:r>
              <a:rPr lang="en-US" altLang="ko-KR" dirty="0"/>
              <a:t>)</a:t>
            </a:r>
            <a:r>
              <a:rPr lang="en-US" altLang="ko-KR" dirty="0" err="1"/>
              <a:t>session.getAttribute</a:t>
            </a:r>
            <a:r>
              <a:rPr lang="en-US" altLang="ko-KR" dirty="0"/>
              <a:t>("</a:t>
            </a:r>
            <a:r>
              <a:rPr lang="en-US" altLang="ko-KR" dirty="0" err="1"/>
              <a:t>authUser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boVo.setUserNo</a:t>
            </a:r>
            <a:r>
              <a:rPr lang="en-US" altLang="ko-KR" dirty="0"/>
              <a:t>(</a:t>
            </a:r>
            <a:r>
              <a:rPr lang="en-US" altLang="ko-KR" dirty="0" err="1"/>
              <a:t>authUser.getNo</a:t>
            </a:r>
            <a:r>
              <a:rPr lang="en-US" altLang="ko-KR" dirty="0"/>
              <a:t>());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10777159" y="25162644"/>
            <a:ext cx="295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7C9736-96A0-465F-BEBE-55215F91370C}"/>
              </a:ext>
            </a:extLst>
          </p:cNvPr>
          <p:cNvSpPr txBox="1"/>
          <p:nvPr/>
        </p:nvSpPr>
        <p:spPr bwMode="auto">
          <a:xfrm>
            <a:off x="8031977" y="25279648"/>
            <a:ext cx="2954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List.jsp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11261442" y="5576975"/>
            <a:ext cx="21408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Board/read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포워드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400" b="1" dirty="0">
              <a:latin typeface="+mn-ea"/>
            </a:endParaRPr>
          </a:p>
          <a:p>
            <a:pPr latinLnBrk="1">
              <a:defRPr/>
            </a:pPr>
            <a:r>
              <a:rPr lang="en-US" altLang="ko-KR" sz="1400" b="1" dirty="0">
                <a:latin typeface="+mn-ea"/>
              </a:rPr>
              <a:t>Model(</a:t>
            </a:r>
            <a:r>
              <a:rPr lang="en-US" altLang="ko-KR" sz="1400" b="1" dirty="0" err="1">
                <a:latin typeface="+mn-ea"/>
              </a:rPr>
              <a:t>BoardVo</a:t>
            </a:r>
            <a:r>
              <a:rPr lang="en-US" altLang="ko-KR" sz="1400" b="1" dirty="0">
                <a:latin typeface="+mn-ea"/>
              </a:rPr>
              <a:t>}</a:t>
            </a:r>
            <a:endParaRPr lang="ko-KR" altLang="en-US" sz="1100" b="1" dirty="0">
              <a:latin typeface="+mn-ea"/>
            </a:endParaRPr>
          </a:p>
          <a:p>
            <a:pPr eaLnBrk="1" latinLnBrk="1" hangingPunct="1">
              <a:defRPr/>
            </a:pP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9176842" y="24874230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11AC612-9670-4AE3-9D48-8699C79E2473}"/>
              </a:ext>
            </a:extLst>
          </p:cNvPr>
          <p:cNvSpPr txBox="1"/>
          <p:nvPr/>
        </p:nvSpPr>
        <p:spPr bwMode="auto">
          <a:xfrm>
            <a:off x="14829799" y="24791255"/>
            <a:ext cx="66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void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0BFE079-32C9-46BD-BBC6-0A21E3A3BDDF}"/>
              </a:ext>
            </a:extLst>
          </p:cNvPr>
          <p:cNvSpPr txBox="1"/>
          <p:nvPr/>
        </p:nvSpPr>
        <p:spPr bwMode="auto">
          <a:xfrm>
            <a:off x="10955613" y="10685587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Redirect:</a:t>
            </a:r>
            <a:r>
              <a:rPr lang="en-US" altLang="ko-KR" b="1" dirty="0" err="1" smtClean="0">
                <a:latin typeface="+mn-ea"/>
              </a:rPr>
              <a:t>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9035157" y="23650705"/>
            <a:ext cx="376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44B2D52-471C-4350-89FE-87C5A1EAD686}"/>
              </a:ext>
            </a:extLst>
          </p:cNvPr>
          <p:cNvSpPr txBox="1"/>
          <p:nvPr/>
        </p:nvSpPr>
        <p:spPr bwMode="auto">
          <a:xfrm>
            <a:off x="9856286" y="4298563"/>
            <a:ext cx="214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Parameter : </a:t>
            </a:r>
            <a:r>
              <a:rPr lang="en-US" altLang="ko-KR" sz="1400" b="1" dirty="0" err="1" smtClean="0">
                <a:latin typeface="+mn-ea"/>
                <a:ea typeface="+mn-ea"/>
              </a:rPr>
              <a:t>int</a:t>
            </a:r>
            <a:r>
              <a:rPr lang="en-US" altLang="ko-KR" sz="1400" b="1" dirty="0" smtClean="0">
                <a:latin typeface="+mn-ea"/>
                <a:ea typeface="+mn-ea"/>
              </a:rPr>
              <a:t> no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92ACAF0-3636-405A-8793-68B72E51E5CA}"/>
              </a:ext>
            </a:extLst>
          </p:cNvPr>
          <p:cNvSpPr txBox="1"/>
          <p:nvPr/>
        </p:nvSpPr>
        <p:spPr bwMode="auto">
          <a:xfrm>
            <a:off x="28969471" y="3768733"/>
            <a:ext cx="3761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r>
              <a:rPr lang="en-US" altLang="ko-KR" sz="1600" b="1" dirty="0" smtClean="0">
                <a:latin typeface="+mn-ea"/>
              </a:rPr>
              <a:t> no</a:t>
            </a:r>
          </a:p>
          <a:p>
            <a:pPr eaLnBrk="1" latinLnBrk="1" hangingPunct="1"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resultType</a:t>
            </a:r>
            <a:r>
              <a:rPr lang="en-US" altLang="ko-KR" sz="1600" b="1" dirty="0" smtClean="0">
                <a:latin typeface="+mn-ea"/>
              </a:rPr>
              <a:t> : </a:t>
            </a: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22669549" y="5350651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7B3951-9596-4560-B838-A810A88B1ABE}"/>
              </a:ext>
            </a:extLst>
          </p:cNvPr>
          <p:cNvSpPr txBox="1"/>
          <p:nvPr/>
        </p:nvSpPr>
        <p:spPr bwMode="auto">
          <a:xfrm>
            <a:off x="19300968" y="5426362"/>
            <a:ext cx="1230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52635" y="6606545"/>
            <a:ext cx="198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+mn-ea"/>
              </a:rPr>
              <a:t>Model(</a:t>
            </a:r>
            <a:r>
              <a:rPr lang="en-US" altLang="ko-KR" b="1" dirty="0" err="1">
                <a:latin typeface="+mn-ea"/>
              </a:rPr>
              <a:t>BoardVo</a:t>
            </a:r>
            <a:r>
              <a:rPr lang="en-US" altLang="ko-KR" b="1" dirty="0">
                <a:latin typeface="+mn-ea"/>
              </a:rPr>
              <a:t>}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95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9715</TotalTime>
  <Words>318</Words>
  <Application>Microsoft Office PowerPoint</Application>
  <PresentationFormat>사용자 지정</PresentationFormat>
  <Paragraphs>154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강용수</cp:lastModifiedBy>
  <cp:revision>654</cp:revision>
  <dcterms:created xsi:type="dcterms:W3CDTF">2020-11-23T02:29:11Z</dcterms:created>
  <dcterms:modified xsi:type="dcterms:W3CDTF">2021-02-01T03:40:51Z</dcterms:modified>
</cp:coreProperties>
</file>