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91646" autoAdjust="0"/>
  </p:normalViewPr>
  <p:slideViewPr>
    <p:cSldViewPr snapToGrid="0">
      <p:cViewPr>
        <p:scale>
          <a:sx n="25" d="100"/>
          <a:sy n="25" d="100"/>
        </p:scale>
        <p:origin x="125" y="-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8800479" y="1721755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guestbook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2034029" y="4116005"/>
            <a:ext cx="30155846" cy="5607867"/>
            <a:chOff x="722835" y="2770706"/>
            <a:chExt cx="30155846" cy="560786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V="1">
              <a:off x="4720649" y="3527098"/>
              <a:ext cx="6766501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/list</a:t>
              </a:r>
            </a:p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List()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3880278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guest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list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r>
                <a:rPr lang="en-US" altLang="ko-KR" b="1" dirty="0" smtClean="0">
                  <a:latin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selectList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guest</a:t>
              </a:r>
              <a:r>
                <a:rPr lang="en-US" altLang="ko-KR" b="1" dirty="0" err="1" smtClean="0">
                  <a:latin typeface="+mn-ea"/>
                  <a:ea typeface="+mn-ea"/>
                </a:rPr>
                <a:t>.selectList</a:t>
              </a:r>
              <a:r>
                <a:rPr lang="en-US" altLang="ko-KR" b="1" dirty="0" smtClean="0">
                  <a:latin typeface="+mn-ea"/>
                  <a:ea typeface="+mn-ea"/>
                </a:rPr>
                <a:t>”)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042700" y="3545530"/>
              <a:ext cx="2014186" cy="231371"/>
              <a:chOff x="11615866" y="11859420"/>
              <a:chExt cx="2874921" cy="17926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15866" y="11859420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720649" y="2913734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2158760" y="7424466"/>
              <a:ext cx="32486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 smtClean="0">
                  <a:latin typeface="+mn-ea"/>
                </a:rPr>
                <a:t>GuestVo</a:t>
              </a:r>
              <a:r>
                <a:rPr lang="en-US" altLang="ko-KR" sz="1400" dirty="0" smtClean="0">
                  <a:latin typeface="+mn-ea"/>
                </a:rPr>
                <a:t>{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 smtClean="0">
                  <a:latin typeface="+mn-ea"/>
                </a:rPr>
                <a:t>    no = 124	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리스트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방명록 리스트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addList</a:t>
              </a:r>
              <a:r>
                <a:rPr lang="en-US" altLang="ko-KR" b="1" dirty="0" err="1" smtClean="0">
                  <a:latin typeface="+mn-ea"/>
                  <a:ea typeface="+mn-ea"/>
                </a:rPr>
                <a:t>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1045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getList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7013036" y="3527086"/>
              <a:ext cx="2379925" cy="316199"/>
              <a:chOff x="9196860" y="11844177"/>
              <a:chExt cx="5293927" cy="194503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6860" y="11844177"/>
                <a:ext cx="5293927" cy="1524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8038968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GuestList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2453304" y="5410527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GuestList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299446" y="53691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GuestList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4940665" y="5448123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GuestList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313970" y="9116091"/>
            <a:ext cx="32415331" cy="3212164"/>
            <a:chOff x="722835" y="2107852"/>
            <a:chExt cx="32415331" cy="321216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6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/delete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6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guest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delete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(“guest.delete”,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id=“delete”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 smtClean="0">
                  <a:latin typeface="+mn-ea"/>
                </a:rPr>
                <a:t>GuestVo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삭제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 smtClean="0">
                  <a:latin typeface="+mn-ea"/>
                  <a:ea typeface="+mn-ea"/>
                </a:rPr>
                <a:t>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 smtClean="0">
                  <a:latin typeface="+mn-ea"/>
                </a:rPr>
                <a:t>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방명록 리스트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Redirect:list</a:t>
              </a:r>
              <a:endParaRPr lang="ko-KR" altLang="en-US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84" idx="1"/>
              <a:endCxn id="81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addList.jsp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1244757" y="17936946"/>
            <a:ext cx="13718824" cy="4177828"/>
            <a:chOff x="722835" y="23996800"/>
            <a:chExt cx="13718824" cy="4177828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106" idx="3"/>
            </p:cNvCxnSpPr>
            <p:nvPr/>
          </p:nvCxnSpPr>
          <p:spPr bwMode="auto">
            <a:xfrm flipV="1">
              <a:off x="5476913" y="24671747"/>
              <a:ext cx="5981705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0" y="24492434"/>
              <a:ext cx="3010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deleteForm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deleteForm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localhost:8088/mysite5/guest/</a:t>
              </a:r>
              <a:r>
                <a:rPr lang="en-US" altLang="ko-KR" sz="1600" dirty="0" smtClean="0">
                  <a:latin typeface="+mn-ea"/>
                  <a:ea typeface="+mn-ea"/>
                </a:rPr>
                <a:t>deleteForm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</a:t>
              </a:r>
              <a:r>
                <a:rPr lang="ko-KR" altLang="en-US" b="1" dirty="0" err="1" smtClean="0">
                  <a:latin typeface="+mn-ea"/>
                </a:rPr>
                <a:t>삭제폼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2252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응답화면</a:t>
              </a:r>
              <a:endParaRPr lang="en-US" altLang="ko-KR" dirty="0" smtClean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 err="1" smtClean="0"/>
                <a:t>삭제폼</a:t>
              </a:r>
              <a:r>
                <a:rPr lang="ko-KR" altLang="en-US" dirty="0" err="1" smtClean="0"/>
                <a:t>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068646"/>
              <a:ext cx="7649656" cy="12127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980910" y="27048156"/>
              <a:ext cx="29547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forward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: guestbook/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deleteForm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   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18196BB-79FF-43E0-AA7E-5DC1D13D1460}"/>
              </a:ext>
            </a:extLst>
          </p:cNvPr>
          <p:cNvSpPr/>
          <p:nvPr/>
        </p:nvSpPr>
        <p:spPr>
          <a:xfrm>
            <a:off x="1402972" y="1885968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0808023-7204-4EE6-BC4C-9CC2737568F0}"/>
              </a:ext>
            </a:extLst>
          </p:cNvPr>
          <p:cNvCxnSpPr/>
          <p:nvPr/>
        </p:nvCxnSpPr>
        <p:spPr>
          <a:xfrm flipV="1">
            <a:off x="2896393" y="18846094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7FBF175-0E92-4A23-92F6-941268F6E0CA}"/>
              </a:ext>
            </a:extLst>
          </p:cNvPr>
          <p:cNvSpPr txBox="1"/>
          <p:nvPr/>
        </p:nvSpPr>
        <p:spPr bwMode="auto">
          <a:xfrm>
            <a:off x="19157883" y="10273035"/>
            <a:ext cx="1508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int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7FBF175-0E92-4A23-92F6-941268F6E0CA}"/>
              </a:ext>
            </a:extLst>
          </p:cNvPr>
          <p:cNvSpPr txBox="1"/>
          <p:nvPr/>
        </p:nvSpPr>
        <p:spPr bwMode="auto">
          <a:xfrm>
            <a:off x="14467276" y="10360231"/>
            <a:ext cx="1508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int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8269245" y="1226758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5B1D758-E09F-4C00-809D-F948B74D0F62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78658" y="10321449"/>
            <a:ext cx="1982441" cy="22993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8211335" y="10881042"/>
            <a:ext cx="2140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If(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result==1)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********</a:t>
            </a:r>
            <a:r>
              <a:rPr lang="ko-KR" altLang="en-US" sz="1400" b="1" dirty="0" smtClean="0">
                <a:latin typeface="+mn-ea"/>
                <a:ea typeface="+mn-ea"/>
              </a:rPr>
              <a:t>삭제 성공</a:t>
            </a:r>
            <a:r>
              <a:rPr lang="en-US" altLang="ko-KR" sz="1400" b="1" dirty="0" smtClean="0">
                <a:latin typeface="+mn-ea"/>
                <a:ea typeface="+mn-ea"/>
              </a:rPr>
              <a:t>******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8E69C23-6592-4229-B457-8E5E86A12737}"/>
              </a:ext>
            </a:extLst>
          </p:cNvPr>
          <p:cNvSpPr/>
          <p:nvPr/>
        </p:nvSpPr>
        <p:spPr>
          <a:xfrm>
            <a:off x="919604" y="12917888"/>
            <a:ext cx="3463826" cy="213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err="1" smtClean="0"/>
              <a:t>삭제폼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Redirect:</a:t>
            </a:r>
          </a:p>
          <a:p>
            <a:pPr algn="ctr"/>
            <a:r>
              <a:rPr lang="en-US" altLang="ko-KR" dirty="0" err="1" smtClean="0"/>
              <a:t>deleteForm?result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dail&amp;no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guVo.getNo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B4A996B-CBBE-48FB-B53C-6E524B57F6CF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4990" y="12728094"/>
            <a:ext cx="4028329" cy="112497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8332435" y="12968067"/>
            <a:ext cx="21408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If(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result!=1)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********</a:t>
            </a:r>
            <a:r>
              <a:rPr lang="ko-KR" altLang="en-US" sz="1400" b="1" dirty="0" smtClean="0">
                <a:latin typeface="+mn-ea"/>
                <a:ea typeface="+mn-ea"/>
              </a:rPr>
              <a:t>삭제 </a:t>
            </a:r>
            <a:r>
              <a:rPr lang="ko-KR" altLang="en-US" sz="1400" b="1" dirty="0" smtClean="0">
                <a:latin typeface="+mn-ea"/>
              </a:rPr>
              <a:t>실패</a:t>
            </a:r>
            <a:r>
              <a:rPr lang="en-US" altLang="ko-KR" sz="1400" b="1" dirty="0" smtClean="0">
                <a:latin typeface="+mn-ea"/>
                <a:ea typeface="+mn-ea"/>
              </a:rPr>
              <a:t>******</a:t>
            </a:r>
          </a:p>
          <a:p>
            <a:pPr eaLnBrk="1" latinLnBrk="1" hangingPunct="1">
              <a:defRPr/>
            </a:pP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B4A996B-CBBE-48FB-B53C-6E524B57F6C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1715" y="15012965"/>
            <a:ext cx="26688" cy="66782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18196BB-79FF-43E0-AA7E-5DC1D13D1460}"/>
              </a:ext>
            </a:extLst>
          </p:cNvPr>
          <p:cNvSpPr/>
          <p:nvPr/>
        </p:nvSpPr>
        <p:spPr>
          <a:xfrm>
            <a:off x="1705916" y="15650129"/>
            <a:ext cx="2336177" cy="1157129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패스워드가 틀렸습니다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292205" y="23553881"/>
            <a:ext cx="32347997" cy="3212164"/>
            <a:chOff x="722835" y="2107852"/>
            <a:chExt cx="32347997" cy="321216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4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/add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add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4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guest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add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(“guest.insert”,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id=“insert”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글쓰기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방명록 리스트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Redirect:list</a:t>
              </a:r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61" idx="1"/>
              <a:endCxn id="158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addList.jsp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GuestVo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50F9164-E8C3-4B9F-BAAF-172D3BCCBAEA}"/>
              </a:ext>
            </a:extLst>
          </p:cNvPr>
          <p:cNvSpPr txBox="1"/>
          <p:nvPr/>
        </p:nvSpPr>
        <p:spPr bwMode="auto">
          <a:xfrm>
            <a:off x="11911208" y="22843271"/>
            <a:ext cx="324868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GuestVo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</a:rPr>
              <a:t>    name=</a:t>
            </a:r>
            <a:r>
              <a:rPr lang="en-US" altLang="ko-KR" sz="1400" b="1" dirty="0" err="1" smtClean="0">
                <a:latin typeface="+mn-ea"/>
              </a:rPr>
              <a:t>dsf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   content = </a:t>
            </a:r>
            <a:r>
              <a:rPr lang="en-US" altLang="ko-KR" sz="1400" dirty="0" err="1" smtClean="0">
                <a:latin typeface="+mn-ea"/>
              </a:rPr>
              <a:t>sadff</a:t>
            </a:r>
            <a:r>
              <a:rPr lang="en-US" altLang="ko-KR" sz="1400" dirty="0" smtClean="0">
                <a:latin typeface="+mn-ea"/>
              </a:rPr>
              <a:t>	}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9658</TotalTime>
  <Words>178</Words>
  <Application>Microsoft Office PowerPoint</Application>
  <PresentationFormat>사용자 지정</PresentationFormat>
  <Paragraphs>83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강용수</cp:lastModifiedBy>
  <cp:revision>644</cp:revision>
  <dcterms:created xsi:type="dcterms:W3CDTF">2020-11-23T02:29:11Z</dcterms:created>
  <dcterms:modified xsi:type="dcterms:W3CDTF">2021-01-28T08:03:42Z</dcterms:modified>
</cp:coreProperties>
</file>