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316" r:id="rId2"/>
    <p:sldId id="317" r:id="rId3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C00000"/>
    <a:srgbClr val="D9D9D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0" autoAdjust="0"/>
    <p:restoredTop sz="92308" autoAdjust="0"/>
  </p:normalViewPr>
  <p:slideViewPr>
    <p:cSldViewPr snapToGrid="0">
      <p:cViewPr>
        <p:scale>
          <a:sx n="50" d="100"/>
          <a:sy n="50" d="100"/>
        </p:scale>
        <p:origin x="-701" y="-3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mysite5/us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mysite5/board/" TargetMode="External"/><Relationship Id="rId2" Type="http://schemas.openxmlformats.org/officeDocument/2006/relationships/hyperlink" Target="http://localhost:8088/mysite5/us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>
            <a:extLst>
              <a:ext uri="{FF2B5EF4-FFF2-40B4-BE49-F238E27FC236}">
                <a16:creationId xmlns:a16="http://schemas.microsoft.com/office/drawing/2014/main" id="{270DCFAC-9475-48F0-8184-3F5C9F32F8DB}"/>
              </a:ext>
            </a:extLst>
          </p:cNvPr>
          <p:cNvSpPr txBox="1"/>
          <p:nvPr/>
        </p:nvSpPr>
        <p:spPr bwMode="auto">
          <a:xfrm>
            <a:off x="10848848" y="44711555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>
                <a:latin typeface="+mn-ea"/>
                <a:ea typeface="+mn-ea"/>
              </a:rPr>
              <a:t>deleteForm.jsp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2DDFD89-E3CD-4350-9D64-F25E5A419FDD}"/>
              </a:ext>
            </a:extLst>
          </p:cNvPr>
          <p:cNvCxnSpPr>
            <a:cxnSpLocks/>
          </p:cNvCxnSpPr>
          <p:nvPr/>
        </p:nvCxnSpPr>
        <p:spPr>
          <a:xfrm>
            <a:off x="651327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>
            <a:extLst>
              <a:ext uri="{FF2B5EF4-FFF2-40B4-BE49-F238E27FC236}">
                <a16:creationId xmlns:a16="http://schemas.microsoft.com/office/drawing/2014/main" id="{1A1E290E-17C5-4299-8C25-9F8620A8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03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1" name="직사각형 24">
            <a:extLst>
              <a:ext uri="{FF2B5EF4-FFF2-40B4-BE49-F238E27FC236}">
                <a16:creationId xmlns:a16="http://schemas.microsoft.com/office/drawing/2014/main" id="{E0EED296-B795-48C0-A206-DB2D2568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90" y="2123327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2" name="직사각형 24">
            <a:extLst>
              <a:ext uri="{FF2B5EF4-FFF2-40B4-BE49-F238E27FC236}">
                <a16:creationId xmlns:a16="http://schemas.microsoft.com/office/drawing/2014/main" id="{C4C0D749-581A-4168-BA87-C019B40A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917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73" name="직사각형 24">
            <a:extLst>
              <a:ext uri="{FF2B5EF4-FFF2-40B4-BE49-F238E27FC236}">
                <a16:creationId xmlns:a16="http://schemas.microsoft.com/office/drawing/2014/main" id="{FBAC490A-FC06-41DD-B3B5-F3A73A2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982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4" name="직사각형 24">
            <a:extLst>
              <a:ext uri="{FF2B5EF4-FFF2-40B4-BE49-F238E27FC236}">
                <a16:creationId xmlns:a16="http://schemas.microsoft.com/office/drawing/2014/main" id="{CE4F3088-489B-451B-9621-618EDB42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>
            <a:extLst>
              <a:ext uri="{FF2B5EF4-FFF2-40B4-BE49-F238E27FC236}">
                <a16:creationId xmlns:a16="http://schemas.microsoft.com/office/drawing/2014/main" id="{89EBC305-9030-4582-A967-28F578AC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032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sp>
        <p:nvSpPr>
          <p:cNvPr id="216" name="직사각형 24">
            <a:extLst>
              <a:ext uri="{FF2B5EF4-FFF2-40B4-BE49-F238E27FC236}">
                <a16:creationId xmlns:a16="http://schemas.microsoft.com/office/drawing/2014/main" id="{8F883D4A-F5DB-4981-AC0A-51B1898D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10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service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16B6EC-A234-4B11-B398-C908106A7EF8}"/>
              </a:ext>
            </a:extLst>
          </p:cNvPr>
          <p:cNvSpPr/>
          <p:nvPr/>
        </p:nvSpPr>
        <p:spPr>
          <a:xfrm>
            <a:off x="15195163" y="1559677"/>
            <a:ext cx="3605316" cy="27195883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EFF7B2A-A6C3-4B8D-AA7A-63DAC26C5024}"/>
              </a:ext>
            </a:extLst>
          </p:cNvPr>
          <p:cNvCxnSpPr>
            <a:cxnSpLocks/>
          </p:cNvCxnSpPr>
          <p:nvPr/>
        </p:nvCxnSpPr>
        <p:spPr>
          <a:xfrm>
            <a:off x="10722779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DDDE4FD-EEFE-479E-8E80-9C95D34F2844}"/>
              </a:ext>
            </a:extLst>
          </p:cNvPr>
          <p:cNvCxnSpPr>
            <a:cxnSpLocks/>
          </p:cNvCxnSpPr>
          <p:nvPr/>
        </p:nvCxnSpPr>
        <p:spPr>
          <a:xfrm>
            <a:off x="1486862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04D16AD-54DB-40B5-AC1A-A5055AEDCD37}"/>
              </a:ext>
            </a:extLst>
          </p:cNvPr>
          <p:cNvCxnSpPr>
            <a:cxnSpLocks/>
          </p:cNvCxnSpPr>
          <p:nvPr/>
        </p:nvCxnSpPr>
        <p:spPr>
          <a:xfrm>
            <a:off x="18800479" y="1721755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26F12BB-0FE6-449D-B711-9C9F5129AF04}"/>
              </a:ext>
            </a:extLst>
          </p:cNvPr>
          <p:cNvCxnSpPr>
            <a:cxnSpLocks/>
          </p:cNvCxnSpPr>
          <p:nvPr/>
        </p:nvCxnSpPr>
        <p:spPr>
          <a:xfrm>
            <a:off x="22782447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FF96B60-96A1-46CA-BDD2-8025BE57078B}"/>
              </a:ext>
            </a:extLst>
          </p:cNvPr>
          <p:cNvCxnSpPr>
            <a:cxnSpLocks/>
          </p:cNvCxnSpPr>
          <p:nvPr/>
        </p:nvCxnSpPr>
        <p:spPr>
          <a:xfrm>
            <a:off x="33138166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id="{A4C403EC-7C6A-4061-89BE-94C7BFC2119C}"/>
              </a:ext>
            </a:extLst>
          </p:cNvPr>
          <p:cNvSpPr txBox="1"/>
          <p:nvPr/>
        </p:nvSpPr>
        <p:spPr bwMode="auto">
          <a:xfrm>
            <a:off x="641685" y="360326"/>
            <a:ext cx="93751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 dirty="0">
                <a:latin typeface="+mn-ea"/>
              </a:rPr>
              <a:t>■</a:t>
            </a:r>
            <a:r>
              <a:rPr lang="en-US" altLang="ko-KR" sz="4800" b="1" dirty="0">
                <a:latin typeface="+mn-ea"/>
              </a:rPr>
              <a:t>mysite5 - </a:t>
            </a:r>
            <a:r>
              <a:rPr lang="en-US" altLang="ko-KR" sz="4800" b="1" dirty="0" smtClean="0">
                <a:latin typeface="+mn-ea"/>
              </a:rPr>
              <a:t>board</a:t>
            </a:r>
            <a:endParaRPr lang="ko-KR" altLang="en-US" sz="4800" b="1" dirty="0">
              <a:latin typeface="+mn-ea"/>
              <a:ea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C167FE1-EC53-47FE-B138-F27620CAF0E4}"/>
              </a:ext>
            </a:extLst>
          </p:cNvPr>
          <p:cNvGrpSpPr/>
          <p:nvPr/>
        </p:nvGrpSpPr>
        <p:grpSpPr>
          <a:xfrm>
            <a:off x="2034029" y="4116005"/>
            <a:ext cx="30155846" cy="5557856"/>
            <a:chOff x="722835" y="2770706"/>
            <a:chExt cx="30155846" cy="5557856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F6FE7F7-F47B-4BC1-B776-2C923989CD32}"/>
                </a:ext>
              </a:extLst>
            </p:cNvPr>
            <p:cNvCxnSpPr>
              <a:cxnSpLocks/>
              <a:stCxn id="21" idx="3"/>
            </p:cNvCxnSpPr>
            <p:nvPr/>
          </p:nvCxnSpPr>
          <p:spPr bwMode="auto">
            <a:xfrm flipV="1">
              <a:off x="4720649" y="3527099"/>
              <a:ext cx="6766501" cy="1458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6ACA3C-2D98-499E-828F-07C578E22C76}"/>
                </a:ext>
              </a:extLst>
            </p:cNvPr>
            <p:cNvSpPr txBox="1"/>
            <p:nvPr/>
          </p:nvSpPr>
          <p:spPr bwMode="auto">
            <a:xfrm>
              <a:off x="11459533" y="3347785"/>
              <a:ext cx="2400436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/</a:t>
              </a:r>
              <a:r>
                <a:rPr lang="en-US" altLang="ko-KR" b="1" dirty="0" smtClean="0">
                  <a:latin typeface="+mn-ea"/>
                </a:rPr>
                <a:t>board</a:t>
              </a:r>
              <a:r>
                <a:rPr lang="en-US" altLang="ko-KR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/list</a:t>
              </a:r>
              <a:endParaRPr lang="en-US" altLang="ko-KR" b="1" dirty="0" smtClean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latinLnBrk="1">
                <a:defRPr/>
              </a:pPr>
              <a:r>
                <a:rPr lang="en-US" altLang="ko-KR" b="1" dirty="0" smtClean="0">
                  <a:latin typeface="+mn-ea"/>
                </a:rPr>
                <a:t>List()</a:t>
              </a:r>
              <a:endParaRPr lang="en-US" altLang="ko-KR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1" name="직사각형 7">
              <a:extLst>
                <a:ext uri="{FF2B5EF4-FFF2-40B4-BE49-F238E27FC236}">
                  <a16:creationId xmlns:a16="http://schemas.microsoft.com/office/drawing/2014/main" id="{92DFA610-F450-4456-A7D6-3CFE980AD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3347785"/>
              <a:ext cx="3880278" cy="3877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localhost:8088/mysite5/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board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/</a:t>
              </a:r>
              <a:r>
                <a:rPr lang="en-US" altLang="ko-KR" sz="1600" dirty="0" smtClean="0">
                  <a:latin typeface="+mn-ea"/>
                  <a:ea typeface="+mn-ea"/>
                </a:rPr>
                <a:t>list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E14A6BC-3CFC-47DC-90C4-13177A1FF958}"/>
                </a:ext>
              </a:extLst>
            </p:cNvPr>
            <p:cNvGrpSpPr/>
            <p:nvPr/>
          </p:nvGrpSpPr>
          <p:grpSpPr>
            <a:xfrm>
              <a:off x="13690299" y="3551879"/>
              <a:ext cx="1817308" cy="413728"/>
              <a:chOff x="11757511" y="11859420"/>
              <a:chExt cx="2733276" cy="179260"/>
            </a:xfrm>
          </p:grpSpPr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0062DF77-D1C0-401E-A1DC-48AC597E083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AAC455D6-D106-49CB-B764-96CF87FE48D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B33FF9-2AF2-4163-BEB3-E5DFC3D11671}"/>
                </a:ext>
              </a:extLst>
            </p:cNvPr>
            <p:cNvSpPr txBox="1"/>
            <p:nvPr/>
          </p:nvSpPr>
          <p:spPr bwMode="auto">
            <a:xfrm>
              <a:off x="19502640" y="3449607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 smtClean="0">
                  <a:latin typeface="+mn-ea"/>
                  <a:ea typeface="+mn-ea"/>
                </a:rPr>
                <a:t>selectList</a:t>
              </a:r>
              <a:r>
                <a:rPr lang="en-US" altLang="ko-KR" b="1" dirty="0" smtClean="0">
                  <a:latin typeface="+mn-ea"/>
                </a:rPr>
                <a:t>()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619FE1-9B5E-4450-ABDD-AEAC4B3BD700}"/>
                </a:ext>
              </a:extLst>
            </p:cNvPr>
            <p:cNvSpPr txBox="1"/>
            <p:nvPr/>
          </p:nvSpPr>
          <p:spPr bwMode="auto">
            <a:xfrm>
              <a:off x="22981245" y="3463547"/>
              <a:ext cx="31975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 smtClean="0">
                  <a:latin typeface="+mn-ea"/>
                </a:rPr>
                <a:t>selectList</a:t>
              </a:r>
              <a:r>
                <a:rPr lang="en-US" altLang="ko-KR" b="1" dirty="0" smtClean="0">
                  <a:latin typeface="+mn-ea"/>
                  <a:ea typeface="+mn-ea"/>
                </a:rPr>
                <a:t>(“</a:t>
              </a:r>
              <a:r>
                <a:rPr lang="en-US" altLang="ko-KR" b="1" dirty="0" err="1" smtClean="0">
                  <a:latin typeface="+mn-ea"/>
                </a:rPr>
                <a:t>board.</a:t>
              </a:r>
              <a:r>
                <a:rPr lang="en-US" altLang="ko-KR" b="1" dirty="0" err="1" smtClean="0">
                  <a:latin typeface="+mn-ea"/>
                  <a:ea typeface="+mn-ea"/>
                </a:rPr>
                <a:t>selectList</a:t>
              </a:r>
              <a:r>
                <a:rPr lang="en-US" altLang="ko-KR" b="1" dirty="0" smtClean="0">
                  <a:latin typeface="+mn-ea"/>
                  <a:ea typeface="+mn-ea"/>
                </a:rPr>
                <a:t>”)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39A478-7AEB-4278-9BC4-2B3A8763BCED}"/>
                </a:ext>
              </a:extLst>
            </p:cNvPr>
            <p:cNvSpPr txBox="1"/>
            <p:nvPr/>
          </p:nvSpPr>
          <p:spPr bwMode="auto">
            <a:xfrm>
              <a:off x="28459573" y="3449607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id=</a:t>
              </a:r>
              <a:r>
                <a:rPr lang="en-US" altLang="ko-KR" b="1" dirty="0" err="1" smtClean="0">
                  <a:latin typeface="+mn-ea"/>
                  <a:ea typeface="+mn-ea"/>
                </a:rPr>
                <a:t>selectList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5388ECC-6B6A-43B2-A9FA-34DD9E72270F}"/>
                </a:ext>
              </a:extLst>
            </p:cNvPr>
            <p:cNvGrpSpPr/>
            <p:nvPr/>
          </p:nvGrpSpPr>
          <p:grpSpPr>
            <a:xfrm>
              <a:off x="26061146" y="3583629"/>
              <a:ext cx="2441653" cy="308004"/>
              <a:chOff x="11757511" y="11859420"/>
              <a:chExt cx="2733276" cy="179260"/>
            </a:xfrm>
          </p:grpSpPr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83802BDB-0CA0-4AC7-AC20-39D4A5249E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F15DD213-33CA-447A-83A4-EC2E24845F1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21400CE-DBC4-4F57-9404-0CFAC1E4CD4E}"/>
                </a:ext>
              </a:extLst>
            </p:cNvPr>
            <p:cNvGrpSpPr/>
            <p:nvPr/>
          </p:nvGrpSpPr>
          <p:grpSpPr>
            <a:xfrm>
              <a:off x="21042700" y="3545530"/>
              <a:ext cx="2014186" cy="231371"/>
              <a:chOff x="11615866" y="11859420"/>
              <a:chExt cx="2874921" cy="179260"/>
            </a:xfrm>
          </p:grpSpPr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8C86AF7C-9EE1-4FBD-9A03-5B0207F49A2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615866" y="11859420"/>
                <a:ext cx="2874921" cy="2951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C6089D35-CDE7-4C70-A42D-D1CF5FF5547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2779879" y="12038680"/>
                <a:ext cx="1688152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5E92443-2E96-42BE-A6D2-CE0736E7820A}"/>
                </a:ext>
              </a:extLst>
            </p:cNvPr>
            <p:cNvSpPr/>
            <p:nvPr/>
          </p:nvSpPr>
          <p:spPr>
            <a:xfrm>
              <a:off x="828867" y="3732383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2F310E6-E751-4CE8-8ECB-6EFA6F832E3F}"/>
                </a:ext>
              </a:extLst>
            </p:cNvPr>
            <p:cNvSpPr txBox="1"/>
            <p:nvPr/>
          </p:nvSpPr>
          <p:spPr bwMode="auto">
            <a:xfrm>
              <a:off x="4720649" y="2913734"/>
              <a:ext cx="483068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50F9164-E8C3-4B9F-BAAF-172D3BCCBAEA}"/>
                </a:ext>
              </a:extLst>
            </p:cNvPr>
            <p:cNvSpPr txBox="1"/>
            <p:nvPr/>
          </p:nvSpPr>
          <p:spPr bwMode="auto">
            <a:xfrm>
              <a:off x="8083711" y="8020785"/>
              <a:ext cx="324868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dirty="0" smtClean="0">
                  <a:latin typeface="+mn-ea"/>
                  <a:ea typeface="+mn-ea"/>
                </a:rPr>
                <a:t>Parameter = no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F74CA4-FB69-4372-BEA9-251EA68D5513}"/>
                </a:ext>
              </a:extLst>
            </p:cNvPr>
            <p:cNvSpPr txBox="1"/>
            <p:nvPr/>
          </p:nvSpPr>
          <p:spPr bwMode="auto">
            <a:xfrm>
              <a:off x="722835" y="2770706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 smtClean="0">
                  <a:latin typeface="+mn-ea"/>
                </a:rPr>
                <a:t>■게시판 </a:t>
              </a:r>
              <a:r>
                <a:rPr lang="ko-KR" altLang="en-US" b="1" dirty="0" smtClean="0">
                  <a:latin typeface="+mn-ea"/>
                </a:rPr>
                <a:t>리스트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D8763C3-084B-4882-A6DA-67E44A39ED53}"/>
                </a:ext>
              </a:extLst>
            </p:cNvPr>
            <p:cNvSpPr/>
            <p:nvPr/>
          </p:nvSpPr>
          <p:spPr>
            <a:xfrm>
              <a:off x="792371" y="4751176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 smtClean="0"/>
                <a:t>*</a:t>
              </a:r>
              <a:r>
                <a:rPr lang="ko-KR" altLang="en-US" dirty="0" smtClean="0"/>
                <a:t>게시판</a:t>
              </a:r>
              <a:r>
                <a:rPr lang="ko-KR" altLang="en-US" dirty="0" smtClean="0"/>
                <a:t> </a:t>
              </a:r>
              <a:r>
                <a:rPr lang="ko-KR" altLang="en-US" dirty="0" smtClean="0"/>
                <a:t>리스트</a:t>
              </a:r>
              <a:endParaRPr lang="ko-KR" altLang="en-US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D2CD077-D982-4242-A4F7-4A7C2392D160}"/>
                </a:ext>
              </a:extLst>
            </p:cNvPr>
            <p:cNvCxnSpPr>
              <a:cxnSpLocks/>
              <a:stCxn id="39" idx="1"/>
              <a:endCxn id="37" idx="3"/>
            </p:cNvCxnSpPr>
            <p:nvPr/>
          </p:nvCxnSpPr>
          <p:spPr bwMode="auto">
            <a:xfrm flipH="1">
              <a:off x="3755798" y="4249894"/>
              <a:ext cx="3390099" cy="106767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4B2D52-471C-4350-89FE-87C5A1EAD686}"/>
                </a:ext>
              </a:extLst>
            </p:cNvPr>
            <p:cNvSpPr txBox="1"/>
            <p:nvPr/>
          </p:nvSpPr>
          <p:spPr bwMode="auto">
            <a:xfrm>
              <a:off x="7145897" y="4065228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 smtClean="0">
                  <a:latin typeface="+mn-ea"/>
                </a:rPr>
                <a:t>List.jsp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189D8799-99D6-452B-94AD-0AA4763F12A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89974" y="3828620"/>
              <a:ext cx="2225122" cy="4137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2EA7AF55-3909-489E-9D42-E65222300993}"/>
                </a:ext>
              </a:extLst>
            </p:cNvPr>
            <p:cNvCxnSpPr/>
            <p:nvPr/>
          </p:nvCxnSpPr>
          <p:spPr>
            <a:xfrm flipV="1">
              <a:off x="2377437" y="3764387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72AF4C-6470-4585-858D-7587540E379C}"/>
                </a:ext>
              </a:extLst>
            </p:cNvPr>
            <p:cNvSpPr txBox="1"/>
            <p:nvPr/>
          </p:nvSpPr>
          <p:spPr bwMode="auto">
            <a:xfrm>
              <a:off x="15801742" y="3347785"/>
              <a:ext cx="10456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 smtClean="0">
                  <a:latin typeface="+mn-ea"/>
                </a:rPr>
                <a:t>getList</a:t>
              </a:r>
              <a:r>
                <a:rPr lang="en-US" altLang="ko-KR" b="1" dirty="0" smtClean="0">
                  <a:latin typeface="+mn-ea"/>
                  <a:ea typeface="+mn-ea"/>
                </a:rPr>
                <a:t>()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411925C-8F86-47F8-AF2D-C0932947C6D8}"/>
                </a:ext>
              </a:extLst>
            </p:cNvPr>
            <p:cNvGrpSpPr/>
            <p:nvPr/>
          </p:nvGrpSpPr>
          <p:grpSpPr>
            <a:xfrm>
              <a:off x="17013036" y="3527086"/>
              <a:ext cx="2379925" cy="316199"/>
              <a:chOff x="9196860" y="11844177"/>
              <a:chExt cx="5293927" cy="194503"/>
            </a:xfrm>
          </p:grpSpPr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B13F949F-4D68-4902-992A-A52B8BF3746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196860" y="11844177"/>
                <a:ext cx="5293927" cy="15244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5D921B59-DEC1-4D06-ADAE-D1A2535FE56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77B3951-9596-4560-B838-A810A88B1ABE}"/>
              </a:ext>
            </a:extLst>
          </p:cNvPr>
          <p:cNvSpPr txBox="1"/>
          <p:nvPr/>
        </p:nvSpPr>
        <p:spPr bwMode="auto">
          <a:xfrm>
            <a:off x="22453304" y="5410527"/>
            <a:ext cx="1230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Board</a:t>
            </a:r>
            <a:r>
              <a:rPr lang="en-US" altLang="ko-KR" sz="1600" b="1" dirty="0" err="1" smtClean="0">
                <a:latin typeface="+mn-ea"/>
                <a:ea typeface="+mn-ea"/>
              </a:rPr>
              <a:t>List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7B3951-9596-4560-B838-A810A88B1ABE}"/>
              </a:ext>
            </a:extLst>
          </p:cNvPr>
          <p:cNvSpPr txBox="1"/>
          <p:nvPr/>
        </p:nvSpPr>
        <p:spPr bwMode="auto">
          <a:xfrm>
            <a:off x="19299446" y="5369151"/>
            <a:ext cx="1230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Board</a:t>
            </a:r>
            <a:r>
              <a:rPr lang="en-US" altLang="ko-KR" sz="1600" b="1" dirty="0" err="1" smtClean="0">
                <a:latin typeface="+mn-ea"/>
                <a:ea typeface="+mn-ea"/>
              </a:rPr>
              <a:t>List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7B3951-9596-4560-B838-A810A88B1ABE}"/>
              </a:ext>
            </a:extLst>
          </p:cNvPr>
          <p:cNvSpPr txBox="1"/>
          <p:nvPr/>
        </p:nvSpPr>
        <p:spPr bwMode="auto">
          <a:xfrm>
            <a:off x="15473784" y="5490189"/>
            <a:ext cx="1230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Board</a:t>
            </a:r>
            <a:r>
              <a:rPr lang="en-US" altLang="ko-KR" sz="1600" b="1" dirty="0" err="1" smtClean="0">
                <a:latin typeface="+mn-ea"/>
                <a:ea typeface="+mn-ea"/>
              </a:rPr>
              <a:t>List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48EF70A-EC4C-4666-BA65-F4E82A9843D9}"/>
              </a:ext>
            </a:extLst>
          </p:cNvPr>
          <p:cNvGrpSpPr/>
          <p:nvPr/>
        </p:nvGrpSpPr>
        <p:grpSpPr>
          <a:xfrm>
            <a:off x="1313970" y="9116091"/>
            <a:ext cx="32415331" cy="3212164"/>
            <a:chOff x="722835" y="2107852"/>
            <a:chExt cx="32415331" cy="3212164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C13C8F8-5A0D-4E07-8ED9-4BA16EA55470}"/>
                </a:ext>
              </a:extLst>
            </p:cNvPr>
            <p:cNvCxnSpPr>
              <a:cxnSpLocks/>
              <a:stCxn id="65" idx="3"/>
            </p:cNvCxnSpPr>
            <p:nvPr/>
          </p:nvCxnSpPr>
          <p:spPr bwMode="auto">
            <a:xfrm flipV="1">
              <a:off x="6081040" y="2864244"/>
              <a:ext cx="5049528" cy="1458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174D64B-44B6-4782-BE67-3D66E146419A}"/>
                </a:ext>
              </a:extLst>
            </p:cNvPr>
            <p:cNvSpPr txBox="1"/>
            <p:nvPr/>
          </p:nvSpPr>
          <p:spPr bwMode="auto">
            <a:xfrm>
              <a:off x="11116250" y="2684931"/>
              <a:ext cx="294156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/</a:t>
              </a:r>
              <a:r>
                <a:rPr lang="en-US" altLang="ko-KR" b="1" dirty="0" smtClean="0">
                  <a:latin typeface="+mn-ea"/>
                </a:rPr>
                <a:t>board</a:t>
              </a:r>
              <a:r>
                <a:rPr lang="en-US" altLang="ko-KR" b="1" dirty="0" smtClean="0">
                  <a:solidFill>
                    <a:srgbClr val="FF0000"/>
                  </a:solidFill>
                  <a:latin typeface="+mn-ea"/>
                </a:rPr>
                <a:t>/delete</a:t>
              </a:r>
              <a:endParaRPr lang="en-US" altLang="ko-KR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</a:rPr>
                <a:t>delete</a:t>
              </a:r>
              <a:r>
                <a:rPr lang="en-US" altLang="ko-KR" b="1" dirty="0" smtClean="0">
                  <a:latin typeface="+mn-ea"/>
                  <a:ea typeface="+mn-ea"/>
                </a:rPr>
                <a:t>()</a:t>
              </a:r>
              <a:endParaRPr lang="en-US" altLang="ko-KR" b="1" dirty="0">
                <a:latin typeface="+mn-ea"/>
                <a:ea typeface="+mn-ea"/>
              </a:endParaRPr>
            </a:p>
          </p:txBody>
        </p:sp>
        <p:sp>
          <p:nvSpPr>
            <p:cNvPr id="65" name="직사각형 7">
              <a:extLst>
                <a:ext uri="{FF2B5EF4-FFF2-40B4-BE49-F238E27FC236}">
                  <a16:creationId xmlns:a16="http://schemas.microsoft.com/office/drawing/2014/main" id="{AE8C3CD8-2747-43B5-86A0-B18F62125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2684931"/>
              <a:ext cx="5240669" cy="3877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localhost:8088/mysite5/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board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/</a:t>
              </a:r>
              <a:r>
                <a:rPr lang="en-US" altLang="ko-KR" sz="1600" dirty="0" smtClean="0">
                  <a:latin typeface="+mn-ea"/>
                  <a:ea typeface="+mn-ea"/>
                </a:rPr>
                <a:t>delete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BD1564B-9C51-4FA2-B2E2-25C4C13B7EAE}"/>
                </a:ext>
              </a:extLst>
            </p:cNvPr>
            <p:cNvGrpSpPr/>
            <p:nvPr/>
          </p:nvGrpSpPr>
          <p:grpSpPr>
            <a:xfrm>
              <a:off x="13690299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05CD397D-6F1E-4F9B-9570-31F04FB4FFD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>
                <a:extLst>
                  <a:ext uri="{FF2B5EF4-FFF2-40B4-BE49-F238E27FC236}">
                    <a16:creationId xmlns:a16="http://schemas.microsoft.com/office/drawing/2014/main" id="{E50CB821-5986-4B39-82B8-1892A949A8B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A7AD03B-BA91-47E8-BBC4-94E573BD027E}"/>
                </a:ext>
              </a:extLst>
            </p:cNvPr>
            <p:cNvSpPr txBox="1"/>
            <p:nvPr/>
          </p:nvSpPr>
          <p:spPr bwMode="auto">
            <a:xfrm>
              <a:off x="19685579" y="2786753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defRPr/>
              </a:pPr>
              <a:r>
                <a:rPr lang="en-US" altLang="ko-KR" b="1" dirty="0" smtClean="0">
                  <a:latin typeface="+mn-ea"/>
                </a:rPr>
                <a:t>delete</a:t>
              </a:r>
              <a:r>
                <a:rPr lang="en-US" altLang="ko-KR" b="1" dirty="0">
                  <a:latin typeface="+mn-ea"/>
                </a:rPr>
                <a:t>(</a:t>
              </a:r>
              <a:r>
                <a:rPr lang="en-US" altLang="ko-KR" b="1" dirty="0" err="1">
                  <a:latin typeface="+mn-ea"/>
                </a:rPr>
                <a:t>int</a:t>
              </a:r>
              <a:r>
                <a:rPr lang="en-US" altLang="ko-KR" b="1" dirty="0">
                  <a:latin typeface="+mn-ea"/>
                </a:rPr>
                <a:t> no)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BAAA3C-CA45-4597-8C53-24EF74DDEAD9}"/>
                </a:ext>
              </a:extLst>
            </p:cNvPr>
            <p:cNvSpPr txBox="1"/>
            <p:nvPr/>
          </p:nvSpPr>
          <p:spPr bwMode="auto">
            <a:xfrm>
              <a:off x="24034007" y="2800693"/>
              <a:ext cx="42949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defRPr/>
              </a:pPr>
              <a:r>
                <a:rPr lang="en-US" altLang="ko-KR" b="1" dirty="0" smtClean="0">
                  <a:latin typeface="+mn-ea"/>
                </a:rPr>
                <a:t>delete</a:t>
              </a:r>
              <a:r>
                <a:rPr lang="en-US" altLang="ko-KR" b="1" dirty="0" smtClean="0">
                  <a:latin typeface="+mn-ea"/>
                  <a:ea typeface="+mn-ea"/>
                </a:rPr>
                <a:t>(“</a:t>
              </a:r>
              <a:r>
                <a:rPr lang="en-US" altLang="ko-KR" b="1" dirty="0" err="1" smtClean="0">
                  <a:latin typeface="+mn-ea"/>
                </a:rPr>
                <a:t>board</a:t>
              </a:r>
              <a:r>
                <a:rPr lang="en-US" altLang="ko-KR" b="1" dirty="0" err="1" smtClean="0">
                  <a:latin typeface="+mn-ea"/>
                  <a:ea typeface="+mn-ea"/>
                </a:rPr>
                <a:t>.delete</a:t>
              </a:r>
              <a:r>
                <a:rPr lang="en-US" altLang="ko-KR" b="1" dirty="0">
                  <a:latin typeface="+mn-ea"/>
                </a:rPr>
                <a:t>”, </a:t>
              </a:r>
              <a:r>
                <a:rPr lang="en-US" altLang="ko-KR" b="1" dirty="0" smtClean="0">
                  <a:latin typeface="+mn-ea"/>
                </a:rPr>
                <a:t>no</a:t>
              </a:r>
              <a:r>
                <a:rPr lang="en-US" altLang="ko-KR" b="1" dirty="0">
                  <a:latin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11AC612-9670-4AE3-9D48-8699C79E2473}"/>
                </a:ext>
              </a:extLst>
            </p:cNvPr>
            <p:cNvSpPr txBox="1"/>
            <p:nvPr/>
          </p:nvSpPr>
          <p:spPr bwMode="auto">
            <a:xfrm>
              <a:off x="30126648" y="2859409"/>
              <a:ext cx="2944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id=“delete”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344D4C-13E2-485A-9CAA-78129AB2B65C}"/>
                </a:ext>
              </a:extLst>
            </p:cNvPr>
            <p:cNvGrpSpPr/>
            <p:nvPr/>
          </p:nvGrpSpPr>
          <p:grpSpPr>
            <a:xfrm>
              <a:off x="28166220" y="2934935"/>
              <a:ext cx="1866991" cy="293806"/>
              <a:chOff x="13110406" y="11867683"/>
              <a:chExt cx="2089978" cy="170997"/>
            </a:xfrm>
          </p:grpSpPr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919D044D-F31E-4586-82DA-8EE3E8E23BE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3111808" y="11867683"/>
                <a:ext cx="208857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549308C3-6419-4B75-B8B3-598F812A52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3110406" y="12038680"/>
                <a:ext cx="208997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56938A6-1CD7-4E52-9162-36D20EC81219}"/>
                </a:ext>
              </a:extLst>
            </p:cNvPr>
            <p:cNvGrpSpPr/>
            <p:nvPr/>
          </p:nvGrpSpPr>
          <p:grpSpPr>
            <a:xfrm>
              <a:off x="22038460" y="2882676"/>
              <a:ext cx="1914949" cy="231371"/>
              <a:chOff x="11757511" y="11859420"/>
              <a:chExt cx="2733276" cy="179260"/>
            </a:xfrm>
          </p:grpSpPr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412BB3CB-640E-435E-A337-AFE70822BAE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B4038263-010B-4D8A-90DA-91B9AD6FBE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98412FB-A683-491C-9833-365D99AF06F6}"/>
                </a:ext>
              </a:extLst>
            </p:cNvPr>
            <p:cNvSpPr/>
            <p:nvPr/>
          </p:nvSpPr>
          <p:spPr>
            <a:xfrm>
              <a:off x="828867" y="3069529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92ACAF0-3636-405A-8793-68B72E51E5CA}"/>
                </a:ext>
              </a:extLst>
            </p:cNvPr>
            <p:cNvSpPr txBox="1"/>
            <p:nvPr/>
          </p:nvSpPr>
          <p:spPr bwMode="auto">
            <a:xfrm>
              <a:off x="29376883" y="2476010"/>
              <a:ext cx="37612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parameterType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 smtClean="0">
                  <a:latin typeface="+mn-ea"/>
                </a:rPr>
                <a:t>int</a:t>
              </a:r>
              <a:r>
                <a:rPr lang="en-US" altLang="ko-KR" sz="1600" b="1" dirty="0" smtClean="0">
                  <a:latin typeface="+mn-ea"/>
                </a:rPr>
                <a:t> no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D524AA1-3F75-43ED-81E6-BF93BD18D3F8}"/>
                </a:ext>
              </a:extLst>
            </p:cNvPr>
            <p:cNvSpPr txBox="1"/>
            <p:nvPr/>
          </p:nvSpPr>
          <p:spPr bwMode="auto">
            <a:xfrm>
              <a:off x="722835" y="2107852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 smtClean="0">
                  <a:latin typeface="+mn-ea"/>
                </a:rPr>
                <a:t>■게시판 </a:t>
              </a:r>
              <a:r>
                <a:rPr lang="ko-KR" altLang="en-US" b="1" dirty="0" smtClean="0">
                  <a:latin typeface="+mn-ea"/>
                </a:rPr>
                <a:t>삭제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E0808023-7204-4EE6-BC4C-9CC2737568F0}"/>
                </a:ext>
              </a:extLst>
            </p:cNvPr>
            <p:cNvCxnSpPr/>
            <p:nvPr/>
          </p:nvCxnSpPr>
          <p:spPr>
            <a:xfrm flipV="1">
              <a:off x="2377437" y="3101533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8E69C23-6592-4229-B457-8E5E86A12737}"/>
                </a:ext>
              </a:extLst>
            </p:cNvPr>
            <p:cNvSpPr/>
            <p:nvPr/>
          </p:nvSpPr>
          <p:spPr>
            <a:xfrm>
              <a:off x="811837" y="4187227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 smtClean="0"/>
                <a:t>*</a:t>
              </a:r>
              <a:r>
                <a:rPr lang="ko-KR" altLang="en-US" dirty="0" smtClean="0"/>
                <a:t>게시판 </a:t>
              </a:r>
              <a:r>
                <a:rPr lang="ko-KR" altLang="en-US" dirty="0" smtClean="0"/>
                <a:t>리스트</a:t>
              </a:r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35B1D758-E09F-4C00-809D-F948B74D0F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655092" y="3191189"/>
              <a:ext cx="1461158" cy="49935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4B4A996B-CBBE-48FB-B53C-6E524B57F6CF}"/>
                </a:ext>
              </a:extLst>
            </p:cNvPr>
            <p:cNvCxnSpPr>
              <a:cxnSpLocks/>
              <a:stCxn id="84" idx="1"/>
              <a:endCxn id="81" idx="3"/>
            </p:cNvCxnSpPr>
            <p:nvPr/>
          </p:nvCxnSpPr>
          <p:spPr bwMode="auto">
            <a:xfrm flipH="1">
              <a:off x="3775264" y="3628648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0BFE079-32C9-46BD-BBC6-0A21E3A3BDDF}"/>
                </a:ext>
              </a:extLst>
            </p:cNvPr>
            <p:cNvSpPr txBox="1"/>
            <p:nvPr/>
          </p:nvSpPr>
          <p:spPr bwMode="auto">
            <a:xfrm>
              <a:off x="7803593" y="3443982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 smtClean="0">
                  <a:latin typeface="+mn-ea"/>
                </a:rPr>
                <a:t>List.jsp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3995981-8DC3-42D6-B32B-3C3DE540BC13}"/>
                </a:ext>
              </a:extLst>
            </p:cNvPr>
            <p:cNvSpPr txBox="1"/>
            <p:nvPr/>
          </p:nvSpPr>
          <p:spPr bwMode="auto">
            <a:xfrm>
              <a:off x="15977386" y="2800693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</a:rPr>
                <a:t>delete</a:t>
              </a:r>
              <a:r>
                <a:rPr lang="en-US" altLang="ko-KR" b="1" dirty="0" smtClean="0">
                  <a:latin typeface="+mn-ea"/>
                  <a:ea typeface="+mn-ea"/>
                </a:rPr>
                <a:t>(</a:t>
              </a:r>
              <a:r>
                <a:rPr lang="en-US" altLang="ko-KR" b="1" dirty="0" err="1" smtClean="0">
                  <a:latin typeface="+mn-ea"/>
                  <a:ea typeface="+mn-ea"/>
                </a:rPr>
                <a:t>int</a:t>
              </a:r>
              <a:r>
                <a:rPr lang="en-US" altLang="ko-KR" b="1" dirty="0" smtClean="0">
                  <a:latin typeface="+mn-ea"/>
                  <a:ea typeface="+mn-ea"/>
                </a:rPr>
                <a:t> no)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EE15F66C-D75C-4762-A622-04F9BF0AB024}"/>
                </a:ext>
              </a:extLst>
            </p:cNvPr>
            <p:cNvGrpSpPr/>
            <p:nvPr/>
          </p:nvGrpSpPr>
          <p:grpSpPr>
            <a:xfrm>
              <a:off x="17959690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1DF40771-2FEF-49DC-9141-21064CAF80B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463AB2FD-ED19-4D99-B82B-00F1074F4A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3B16F90-0121-460E-9E72-F98D6683E057}"/>
              </a:ext>
            </a:extLst>
          </p:cNvPr>
          <p:cNvGrpSpPr/>
          <p:nvPr/>
        </p:nvGrpSpPr>
        <p:grpSpPr>
          <a:xfrm>
            <a:off x="1244757" y="17936946"/>
            <a:ext cx="13718824" cy="4177828"/>
            <a:chOff x="722835" y="23996800"/>
            <a:chExt cx="13718824" cy="4177828"/>
          </a:xfrm>
        </p:grpSpPr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10F6FBED-E910-4581-8413-BD830CC6E816}"/>
                </a:ext>
              </a:extLst>
            </p:cNvPr>
            <p:cNvCxnSpPr>
              <a:cxnSpLocks/>
              <a:stCxn id="106" idx="3"/>
            </p:cNvCxnSpPr>
            <p:nvPr/>
          </p:nvCxnSpPr>
          <p:spPr bwMode="auto">
            <a:xfrm flipV="1">
              <a:off x="5476913" y="24671751"/>
              <a:ext cx="5981705" cy="145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D8A1F95-B896-44CE-B731-0B5F383A522B}"/>
                </a:ext>
              </a:extLst>
            </p:cNvPr>
            <p:cNvSpPr txBox="1"/>
            <p:nvPr/>
          </p:nvSpPr>
          <p:spPr bwMode="auto">
            <a:xfrm>
              <a:off x="11431000" y="24492434"/>
              <a:ext cx="301065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/</a:t>
              </a:r>
              <a:r>
                <a:rPr lang="en-US" altLang="ko-KR" b="1" dirty="0" smtClean="0">
                  <a:latin typeface="+mn-ea"/>
                </a:rPr>
                <a:t>board</a:t>
              </a:r>
              <a:r>
                <a:rPr lang="en-US" altLang="ko-KR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/</a:t>
              </a:r>
              <a:r>
                <a:rPr lang="en-US" altLang="ko-KR" b="1" dirty="0" err="1" smtClean="0">
                  <a:solidFill>
                    <a:srgbClr val="FF0000"/>
                  </a:solidFill>
                  <a:latin typeface="+mn-ea"/>
                  <a:ea typeface="+mn-ea"/>
                </a:rPr>
                <a:t>writeForm</a:t>
              </a:r>
              <a:endParaRPr lang="en-US" altLang="ko-KR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 dirty="0" err="1" smtClean="0">
                  <a:latin typeface="+mn-ea"/>
                </a:rPr>
                <a:t>writ</a:t>
              </a:r>
              <a:r>
                <a:rPr lang="en-US" altLang="ko-KR" b="1" dirty="0" err="1" smtClean="0">
                  <a:latin typeface="+mn-ea"/>
                </a:rPr>
                <a:t>eForm</a:t>
              </a:r>
              <a:r>
                <a:rPr lang="en-US" altLang="ko-KR" b="1" dirty="0" smtClean="0">
                  <a:latin typeface="+mn-ea"/>
                  <a:ea typeface="+mn-ea"/>
                </a:rPr>
                <a:t>()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06" name="직사각형 7">
              <a:extLst>
                <a:ext uri="{FF2B5EF4-FFF2-40B4-BE49-F238E27FC236}">
                  <a16:creationId xmlns:a16="http://schemas.microsoft.com/office/drawing/2014/main" id="{BF0D6F22-88DA-4936-A70B-D3EF3B786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839" y="24492434"/>
              <a:ext cx="4665074" cy="3877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localhost:8088/mysite5/board/</a:t>
              </a:r>
              <a:r>
                <a:rPr lang="en-US" altLang="ko-KR" sz="1600" dirty="0" smtClean="0">
                  <a:latin typeface="+mn-ea"/>
                  <a:ea typeface="+mn-ea"/>
                </a:rPr>
                <a:t>write</a:t>
              </a:r>
              <a:r>
                <a:rPr lang="en-US" altLang="ko-KR" sz="1600" dirty="0" smtClean="0">
                  <a:latin typeface="+mn-ea"/>
                  <a:ea typeface="+mn-ea"/>
                </a:rPr>
                <a:t>Form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914AB25-EEF2-4BF2-9FBA-CA76A5497332}"/>
                </a:ext>
              </a:extLst>
            </p:cNvPr>
            <p:cNvSpPr txBox="1"/>
            <p:nvPr/>
          </p:nvSpPr>
          <p:spPr bwMode="auto">
            <a:xfrm>
              <a:off x="722835" y="23996800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 smtClean="0">
                  <a:latin typeface="+mn-ea"/>
                </a:rPr>
                <a:t>■방명록 </a:t>
              </a:r>
              <a:r>
                <a:rPr lang="ko-KR" altLang="en-US" b="1" dirty="0" err="1" smtClean="0">
                  <a:latin typeface="+mn-ea"/>
                </a:rPr>
                <a:t>글쓰기폼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B0EC07C-D0BC-4629-BA91-D427EEECAE9A}"/>
                </a:ext>
              </a:extLst>
            </p:cNvPr>
            <p:cNvSpPr/>
            <p:nvPr/>
          </p:nvSpPr>
          <p:spPr>
            <a:xfrm>
              <a:off x="798451" y="25921685"/>
              <a:ext cx="2963427" cy="2252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응답화면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*</a:t>
              </a:r>
              <a:r>
                <a:rPr lang="ko-KR" altLang="en-US" dirty="0" err="1" smtClean="0"/>
                <a:t>글쓰기화면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11EFD8D8-76B8-4CB8-A740-8218F9365B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81344" y="25068646"/>
              <a:ext cx="7649656" cy="12127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37C9736-96A0-465F-BEBE-55215F91370C}"/>
                </a:ext>
              </a:extLst>
            </p:cNvPr>
            <p:cNvSpPr txBox="1"/>
            <p:nvPr/>
          </p:nvSpPr>
          <p:spPr bwMode="auto">
            <a:xfrm>
              <a:off x="10462819" y="25491546"/>
              <a:ext cx="295477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</a:rPr>
                <a:t>forward</a:t>
              </a:r>
              <a:r>
                <a:rPr lang="en-US" altLang="ko-KR" b="1" dirty="0" smtClean="0">
                  <a:latin typeface="+mn-ea"/>
                  <a:ea typeface="+mn-ea"/>
                </a:rPr>
                <a:t>: </a:t>
              </a:r>
              <a:r>
                <a:rPr lang="en-US" altLang="ko-KR" b="1" dirty="0" smtClean="0">
                  <a:latin typeface="+mn-ea"/>
                </a:rPr>
                <a:t>board</a:t>
              </a:r>
              <a:r>
                <a:rPr lang="en-US" altLang="ko-KR" b="1" dirty="0" smtClean="0">
                  <a:latin typeface="+mn-ea"/>
                  <a:ea typeface="+mn-ea"/>
                </a:rPr>
                <a:t>/</a:t>
              </a:r>
              <a:r>
                <a:rPr lang="en-US" altLang="ko-KR" b="1" dirty="0" err="1" smtClean="0">
                  <a:latin typeface="+mn-ea"/>
                </a:rPr>
                <a:t>writ</a:t>
              </a:r>
              <a:r>
                <a:rPr lang="en-US" altLang="ko-KR" b="1" dirty="0" err="1" smtClean="0">
                  <a:latin typeface="+mn-ea"/>
                  <a:ea typeface="+mn-ea"/>
                </a:rPr>
                <a:t>eForm.jsp</a:t>
              </a:r>
              <a:r>
                <a:rPr lang="en-US" altLang="ko-KR" b="1" dirty="0" smtClean="0">
                  <a:latin typeface="+mn-ea"/>
                  <a:ea typeface="+mn-ea"/>
                </a:rPr>
                <a:t>   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18196BB-79FF-43E0-AA7E-5DC1D13D1460}"/>
              </a:ext>
            </a:extLst>
          </p:cNvPr>
          <p:cNvSpPr/>
          <p:nvPr/>
        </p:nvSpPr>
        <p:spPr>
          <a:xfrm>
            <a:off x="1402972" y="18859688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요청화면</a:t>
            </a: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E0808023-7204-4EE6-BC4C-9CC2737568F0}"/>
              </a:ext>
            </a:extLst>
          </p:cNvPr>
          <p:cNvCxnSpPr/>
          <p:nvPr/>
        </p:nvCxnSpPr>
        <p:spPr>
          <a:xfrm flipV="1">
            <a:off x="2896393" y="18846094"/>
            <a:ext cx="353462" cy="22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48EF70A-EC4C-4666-BA65-F4E82A9843D9}"/>
              </a:ext>
            </a:extLst>
          </p:cNvPr>
          <p:cNvGrpSpPr/>
          <p:nvPr/>
        </p:nvGrpSpPr>
        <p:grpSpPr>
          <a:xfrm>
            <a:off x="1292205" y="23553881"/>
            <a:ext cx="32347997" cy="3212164"/>
            <a:chOff x="722835" y="2107852"/>
            <a:chExt cx="32347997" cy="3212164"/>
          </a:xfrm>
        </p:grpSpPr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2C13C8F8-5A0D-4E07-8ED9-4BA16EA55470}"/>
                </a:ext>
              </a:extLst>
            </p:cNvPr>
            <p:cNvCxnSpPr>
              <a:cxnSpLocks/>
              <a:stCxn id="145" idx="3"/>
            </p:cNvCxnSpPr>
            <p:nvPr/>
          </p:nvCxnSpPr>
          <p:spPr bwMode="auto">
            <a:xfrm flipV="1">
              <a:off x="6081040" y="2864244"/>
              <a:ext cx="5049528" cy="1458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174D64B-44B6-4782-BE67-3D66E146419A}"/>
                </a:ext>
              </a:extLst>
            </p:cNvPr>
            <p:cNvSpPr txBox="1"/>
            <p:nvPr/>
          </p:nvSpPr>
          <p:spPr bwMode="auto">
            <a:xfrm>
              <a:off x="11116250" y="2684931"/>
              <a:ext cx="294156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/</a:t>
              </a:r>
              <a:r>
                <a:rPr lang="en-US" altLang="ko-KR" b="1" dirty="0" smtClean="0">
                  <a:latin typeface="+mn-ea"/>
                </a:rPr>
                <a:t>board</a:t>
              </a:r>
              <a:r>
                <a:rPr lang="en-US" altLang="ko-KR" b="1" dirty="0" smtClean="0">
                  <a:solidFill>
                    <a:srgbClr val="FF0000"/>
                  </a:solidFill>
                  <a:latin typeface="+mn-ea"/>
                </a:rPr>
                <a:t>/write</a:t>
              </a:r>
              <a:endParaRPr lang="en-US" altLang="ko-KR" b="1" dirty="0">
                <a:solidFill>
                  <a:srgbClr val="FF0000"/>
                </a:solidFill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write</a:t>
              </a:r>
              <a:r>
                <a:rPr lang="en-US" altLang="ko-KR" b="1" dirty="0" smtClean="0">
                  <a:latin typeface="+mn-ea"/>
                  <a:ea typeface="+mn-ea"/>
                </a:rPr>
                <a:t>()</a:t>
              </a:r>
              <a:endParaRPr lang="en-US" altLang="ko-KR" b="1" dirty="0">
                <a:latin typeface="+mn-ea"/>
                <a:ea typeface="+mn-ea"/>
              </a:endParaRPr>
            </a:p>
          </p:txBody>
        </p:sp>
        <p:sp>
          <p:nvSpPr>
            <p:cNvPr id="145" name="직사각형 7">
              <a:extLst>
                <a:ext uri="{FF2B5EF4-FFF2-40B4-BE49-F238E27FC236}">
                  <a16:creationId xmlns:a16="http://schemas.microsoft.com/office/drawing/2014/main" id="{AE8C3CD8-2747-43B5-86A0-B18F62125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2684931"/>
              <a:ext cx="5240669" cy="3877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http://</a:t>
              </a:r>
              <a:r>
                <a:rPr lang="en-US" altLang="ko-KR" sz="1600" dirty="0" smtClean="0">
                  <a:latin typeface="+mn-ea"/>
                  <a:ea typeface="+mn-ea"/>
                </a:rPr>
                <a:t>localhost:8088/mysite5/board/</a:t>
              </a:r>
              <a:r>
                <a:rPr lang="en-US" altLang="ko-KR" sz="1600" dirty="0" smtClean="0">
                  <a:latin typeface="+mn-ea"/>
                  <a:ea typeface="+mn-ea"/>
                </a:rPr>
                <a:t>write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2BD1564B-9C51-4FA2-B2E2-25C4C13B7EAE}"/>
                </a:ext>
              </a:extLst>
            </p:cNvPr>
            <p:cNvGrpSpPr/>
            <p:nvPr/>
          </p:nvGrpSpPr>
          <p:grpSpPr>
            <a:xfrm>
              <a:off x="13690299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177" name="직선 화살표 연결선 176">
                <a:extLst>
                  <a:ext uri="{FF2B5EF4-FFF2-40B4-BE49-F238E27FC236}">
                    <a16:creationId xmlns:a16="http://schemas.microsoft.com/office/drawing/2014/main" id="{05CD397D-6F1E-4F9B-9570-31F04FB4FFD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화살표 연결선 177">
                <a:extLst>
                  <a:ext uri="{FF2B5EF4-FFF2-40B4-BE49-F238E27FC236}">
                    <a16:creationId xmlns:a16="http://schemas.microsoft.com/office/drawing/2014/main" id="{E50CB821-5986-4B39-82B8-1892A949A8B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A7AD03B-BA91-47E8-BBC4-94E573BD027E}"/>
                </a:ext>
              </a:extLst>
            </p:cNvPr>
            <p:cNvSpPr txBox="1"/>
            <p:nvPr/>
          </p:nvSpPr>
          <p:spPr bwMode="auto">
            <a:xfrm>
              <a:off x="19685579" y="2786753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</a:rPr>
                <a:t>Insert</a:t>
              </a:r>
              <a:r>
                <a:rPr lang="en-US" altLang="ko-KR" b="1" dirty="0" smtClean="0">
                  <a:latin typeface="+mn-ea"/>
                </a:rPr>
                <a:t>(</a:t>
              </a:r>
              <a:r>
                <a:rPr lang="en-US" altLang="ko-KR" b="1" dirty="0" err="1" smtClean="0">
                  <a:latin typeface="+mn-ea"/>
                </a:rPr>
                <a:t>Board</a:t>
              </a:r>
              <a:r>
                <a:rPr lang="en-US" altLang="ko-KR" b="1" dirty="0" err="1" smtClean="0">
                  <a:latin typeface="+mn-ea"/>
                  <a:ea typeface="+mn-ea"/>
                </a:rPr>
                <a:t>Vo</a:t>
              </a:r>
              <a:r>
                <a:rPr lang="en-US" altLang="ko-KR" b="1" dirty="0" smtClean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8BAAA3C-CA45-4597-8C53-24EF74DDEAD9}"/>
                </a:ext>
              </a:extLst>
            </p:cNvPr>
            <p:cNvSpPr txBox="1"/>
            <p:nvPr/>
          </p:nvSpPr>
          <p:spPr bwMode="auto">
            <a:xfrm>
              <a:off x="24034007" y="2800693"/>
              <a:ext cx="42949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</a:rPr>
                <a:t>insert</a:t>
              </a:r>
              <a:r>
                <a:rPr lang="en-US" altLang="ko-KR" b="1" dirty="0" smtClean="0">
                  <a:latin typeface="+mn-ea"/>
                  <a:ea typeface="+mn-ea"/>
                </a:rPr>
                <a:t>(“</a:t>
              </a:r>
              <a:r>
                <a:rPr lang="en-US" altLang="ko-KR" b="1" dirty="0" smtClean="0">
                  <a:latin typeface="+mn-ea"/>
                </a:rPr>
                <a:t>board</a:t>
              </a:r>
              <a:r>
                <a:rPr lang="en-US" altLang="ko-KR" b="1" dirty="0" smtClean="0">
                  <a:latin typeface="+mn-ea"/>
                  <a:ea typeface="+mn-ea"/>
                </a:rPr>
                <a:t>.insert”,</a:t>
              </a:r>
              <a:r>
                <a:rPr lang="en-US" altLang="ko-KR" b="1" dirty="0" err="1" smtClean="0">
                  <a:latin typeface="+mn-ea"/>
                </a:rPr>
                <a:t>Board</a:t>
              </a:r>
              <a:r>
                <a:rPr lang="en-US" altLang="ko-KR" b="1" dirty="0" err="1" smtClean="0">
                  <a:latin typeface="+mn-ea"/>
                  <a:ea typeface="+mn-ea"/>
                </a:rPr>
                <a:t>Vo</a:t>
              </a:r>
              <a:r>
                <a:rPr lang="en-US" altLang="ko-KR" b="1" dirty="0" smtClean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11AC612-9670-4AE3-9D48-8699C79E2473}"/>
                </a:ext>
              </a:extLst>
            </p:cNvPr>
            <p:cNvSpPr txBox="1"/>
            <p:nvPr/>
          </p:nvSpPr>
          <p:spPr bwMode="auto">
            <a:xfrm>
              <a:off x="30126648" y="2859409"/>
              <a:ext cx="2944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id=“insert”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22344D4C-13E2-485A-9CAA-78129AB2B65C}"/>
                </a:ext>
              </a:extLst>
            </p:cNvPr>
            <p:cNvGrpSpPr/>
            <p:nvPr/>
          </p:nvGrpSpPr>
          <p:grpSpPr>
            <a:xfrm>
              <a:off x="28166220" y="2934935"/>
              <a:ext cx="1866991" cy="293806"/>
              <a:chOff x="13110406" y="11867683"/>
              <a:chExt cx="2089978" cy="170997"/>
            </a:xfrm>
          </p:grpSpPr>
          <p:cxnSp>
            <p:nvCxnSpPr>
              <p:cNvPr id="168" name="직선 화살표 연결선 167">
                <a:extLst>
                  <a:ext uri="{FF2B5EF4-FFF2-40B4-BE49-F238E27FC236}">
                    <a16:creationId xmlns:a16="http://schemas.microsoft.com/office/drawing/2014/main" id="{919D044D-F31E-4586-82DA-8EE3E8E23BE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3111808" y="11867683"/>
                <a:ext cx="208857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화살표 연결선 175">
                <a:extLst>
                  <a:ext uri="{FF2B5EF4-FFF2-40B4-BE49-F238E27FC236}">
                    <a16:creationId xmlns:a16="http://schemas.microsoft.com/office/drawing/2014/main" id="{549308C3-6419-4B75-B8B3-598F812A52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3110406" y="12038680"/>
                <a:ext cx="208997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B56938A6-1CD7-4E52-9162-36D20EC81219}"/>
                </a:ext>
              </a:extLst>
            </p:cNvPr>
            <p:cNvGrpSpPr/>
            <p:nvPr/>
          </p:nvGrpSpPr>
          <p:grpSpPr>
            <a:xfrm>
              <a:off x="22038460" y="2882676"/>
              <a:ext cx="1914949" cy="231371"/>
              <a:chOff x="11757511" y="11859420"/>
              <a:chExt cx="2733276" cy="179260"/>
            </a:xfrm>
          </p:grpSpPr>
          <p:cxnSp>
            <p:nvCxnSpPr>
              <p:cNvPr id="166" name="직선 화살표 연결선 165">
                <a:extLst>
                  <a:ext uri="{FF2B5EF4-FFF2-40B4-BE49-F238E27FC236}">
                    <a16:creationId xmlns:a16="http://schemas.microsoft.com/office/drawing/2014/main" id="{412BB3CB-640E-435E-A337-AFE70822BAE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화살표 연결선 166">
                <a:extLst>
                  <a:ext uri="{FF2B5EF4-FFF2-40B4-BE49-F238E27FC236}">
                    <a16:creationId xmlns:a16="http://schemas.microsoft.com/office/drawing/2014/main" id="{B4038263-010B-4D8A-90DA-91B9AD6FBE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D98412FB-A683-491C-9833-365D99AF06F6}"/>
                </a:ext>
              </a:extLst>
            </p:cNvPr>
            <p:cNvSpPr/>
            <p:nvPr/>
          </p:nvSpPr>
          <p:spPr>
            <a:xfrm>
              <a:off x="828867" y="3069529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0D524AA1-3F75-43ED-81E6-BF93BD18D3F8}"/>
                </a:ext>
              </a:extLst>
            </p:cNvPr>
            <p:cNvSpPr txBox="1"/>
            <p:nvPr/>
          </p:nvSpPr>
          <p:spPr bwMode="auto">
            <a:xfrm>
              <a:off x="722835" y="2107852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 smtClean="0">
                  <a:latin typeface="+mn-ea"/>
                </a:rPr>
                <a:t>■방명록 글쓰기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E0808023-7204-4EE6-BC4C-9CC2737568F0}"/>
                </a:ext>
              </a:extLst>
            </p:cNvPr>
            <p:cNvCxnSpPr/>
            <p:nvPr/>
          </p:nvCxnSpPr>
          <p:spPr>
            <a:xfrm flipV="1">
              <a:off x="2377437" y="3101533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88E69C23-6592-4229-B457-8E5E86A12737}"/>
                </a:ext>
              </a:extLst>
            </p:cNvPr>
            <p:cNvSpPr/>
            <p:nvPr/>
          </p:nvSpPr>
          <p:spPr>
            <a:xfrm>
              <a:off x="811837" y="4187227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 smtClean="0"/>
                <a:t>*</a:t>
              </a:r>
              <a:r>
                <a:rPr lang="ko-KR" altLang="en-US" dirty="0" smtClean="0"/>
                <a:t>게시판 </a:t>
              </a:r>
              <a:r>
                <a:rPr lang="ko-KR" altLang="en-US" dirty="0" smtClean="0"/>
                <a:t>리스트</a:t>
              </a:r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35B1D758-E09F-4C00-809D-F948B74D0F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655092" y="3191189"/>
              <a:ext cx="1461158" cy="49935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4B4A996B-CBBE-48FB-B53C-6E524B57F6CF}"/>
                </a:ext>
              </a:extLst>
            </p:cNvPr>
            <p:cNvCxnSpPr>
              <a:cxnSpLocks/>
              <a:endCxn id="158" idx="3"/>
            </p:cNvCxnSpPr>
            <p:nvPr/>
          </p:nvCxnSpPr>
          <p:spPr bwMode="auto">
            <a:xfrm flipH="1">
              <a:off x="3775264" y="3628648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3995981-8DC3-42D6-B32B-3C3DE540BC13}"/>
                </a:ext>
              </a:extLst>
            </p:cNvPr>
            <p:cNvSpPr txBox="1"/>
            <p:nvPr/>
          </p:nvSpPr>
          <p:spPr bwMode="auto">
            <a:xfrm>
              <a:off x="15977386" y="2800693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</a:rPr>
                <a:t>write</a:t>
              </a:r>
              <a:r>
                <a:rPr lang="en-US" altLang="ko-KR" b="1" dirty="0" smtClean="0">
                  <a:latin typeface="+mn-ea"/>
                  <a:ea typeface="+mn-ea"/>
                </a:rPr>
                <a:t>(</a:t>
              </a:r>
              <a:r>
                <a:rPr lang="en-US" altLang="ko-KR" b="1" dirty="0" err="1" smtClean="0">
                  <a:latin typeface="+mn-ea"/>
                </a:rPr>
                <a:t>Board</a:t>
              </a:r>
              <a:r>
                <a:rPr lang="en-US" altLang="ko-KR" b="1" dirty="0" err="1" smtClean="0">
                  <a:latin typeface="+mn-ea"/>
                  <a:ea typeface="+mn-ea"/>
                </a:rPr>
                <a:t>Vo</a:t>
              </a:r>
              <a:r>
                <a:rPr lang="en-US" altLang="ko-KR" b="1" dirty="0" smtClean="0">
                  <a:latin typeface="+mn-ea"/>
                  <a:ea typeface="+mn-ea"/>
                </a:rPr>
                <a:t>)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EE15F66C-D75C-4762-A622-04F9BF0AB024}"/>
                </a:ext>
              </a:extLst>
            </p:cNvPr>
            <p:cNvGrpSpPr/>
            <p:nvPr/>
          </p:nvGrpSpPr>
          <p:grpSpPr>
            <a:xfrm>
              <a:off x="17959690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164" name="직선 화살표 연결선 163">
                <a:extLst>
                  <a:ext uri="{FF2B5EF4-FFF2-40B4-BE49-F238E27FC236}">
                    <a16:creationId xmlns:a16="http://schemas.microsoft.com/office/drawing/2014/main" id="{1DF40771-2FEF-49DC-9141-21064CAF80B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화살표 연결선 164">
                <a:extLst>
                  <a:ext uri="{FF2B5EF4-FFF2-40B4-BE49-F238E27FC236}">
                    <a16:creationId xmlns:a16="http://schemas.microsoft.com/office/drawing/2014/main" id="{463AB2FD-ED19-4D99-B82B-00F1074F4A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F50F9164-E8C3-4B9F-BAAF-172D3BCCBAEA}"/>
              </a:ext>
            </a:extLst>
          </p:cNvPr>
          <p:cNvSpPr txBox="1"/>
          <p:nvPr/>
        </p:nvSpPr>
        <p:spPr bwMode="auto">
          <a:xfrm>
            <a:off x="10748115" y="21938879"/>
            <a:ext cx="5130959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@ModelAttribute</a:t>
            </a:r>
          </a:p>
          <a:p>
            <a:pPr eaLnBrk="1" latinLnBrk="1" hangingPunct="1">
              <a:defRPr/>
            </a:pPr>
            <a:r>
              <a:rPr lang="en-US" altLang="ko-KR" sz="1400" dirty="0" err="1" smtClean="0">
                <a:latin typeface="+mn-ea"/>
              </a:rPr>
              <a:t>Board</a:t>
            </a:r>
            <a:r>
              <a:rPr lang="en-US" altLang="ko-KR" sz="1400" dirty="0" err="1" smtClean="0">
                <a:latin typeface="+mn-ea"/>
              </a:rPr>
              <a:t>Vo</a:t>
            </a:r>
            <a:r>
              <a:rPr lang="en-US" altLang="ko-KR" sz="1400" dirty="0" smtClean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b="1" dirty="0" smtClean="0">
                <a:latin typeface="+mn-ea"/>
              </a:rPr>
              <a:t>    </a:t>
            </a:r>
            <a:r>
              <a:rPr lang="en-US" altLang="ko-KR" sz="1400" b="1" dirty="0" smtClean="0">
                <a:latin typeface="+mn-ea"/>
              </a:rPr>
              <a:t>title</a:t>
            </a:r>
            <a:r>
              <a:rPr lang="en-US" altLang="ko-KR" sz="1400" b="1" dirty="0" smtClean="0">
                <a:latin typeface="+mn-ea"/>
              </a:rPr>
              <a:t>= 324</a:t>
            </a:r>
            <a:endParaRPr lang="en-US" altLang="ko-KR" sz="14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dirty="0" smtClean="0">
                <a:latin typeface="+mn-ea"/>
              </a:rPr>
              <a:t>    content = </a:t>
            </a:r>
            <a:r>
              <a:rPr lang="en-US" altLang="ko-KR" sz="1400" dirty="0" err="1" smtClean="0">
                <a:latin typeface="+mn-ea"/>
              </a:rPr>
              <a:t>sadff</a:t>
            </a:r>
            <a:r>
              <a:rPr lang="en-US" altLang="ko-KR" sz="1400" dirty="0" smtClean="0">
                <a:latin typeface="+mn-ea"/>
              </a:rPr>
              <a:t>	</a:t>
            </a:r>
            <a:endParaRPr lang="en-US" altLang="ko-KR" sz="1400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err="1" smtClean="0">
                <a:latin typeface="+mn-ea"/>
                <a:ea typeface="+mn-ea"/>
              </a:rPr>
              <a:t>userNo</a:t>
            </a:r>
            <a:r>
              <a:rPr lang="en-US" altLang="ko-KR" sz="1400" dirty="0" smtClean="0">
                <a:latin typeface="+mn-ea"/>
                <a:ea typeface="+mn-ea"/>
              </a:rPr>
              <a:t>= 121	}</a:t>
            </a:r>
            <a:endParaRPr lang="en-US" altLang="ko-KR" sz="14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ko-KR" altLang="en-US" sz="1400" dirty="0" smtClean="0">
                <a:latin typeface="+mn-ea"/>
              </a:rPr>
              <a:t>세션으로 </a:t>
            </a:r>
            <a:r>
              <a:rPr lang="en-US" altLang="ko-KR" sz="1400" dirty="0" err="1" smtClean="0">
                <a:latin typeface="+mn-ea"/>
              </a:rPr>
              <a:t>userNo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삽입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dirty="0" err="1"/>
              <a:t>UserVo</a:t>
            </a:r>
            <a:r>
              <a:rPr lang="en-US" altLang="ko-KR" dirty="0"/>
              <a:t> </a:t>
            </a:r>
            <a:r>
              <a:rPr lang="en-US" altLang="ko-KR" dirty="0" err="1"/>
              <a:t>authUser</a:t>
            </a:r>
            <a:r>
              <a:rPr lang="en-US" altLang="ko-KR" dirty="0"/>
              <a:t> = (</a:t>
            </a:r>
            <a:r>
              <a:rPr lang="en-US" altLang="ko-KR" dirty="0" err="1"/>
              <a:t>UserVo</a:t>
            </a:r>
            <a:r>
              <a:rPr lang="en-US" altLang="ko-KR" dirty="0"/>
              <a:t>)</a:t>
            </a:r>
            <a:r>
              <a:rPr lang="en-US" altLang="ko-KR" dirty="0" err="1"/>
              <a:t>session.getAttribute</a:t>
            </a:r>
            <a:r>
              <a:rPr lang="en-US" altLang="ko-KR" dirty="0"/>
              <a:t>("</a:t>
            </a:r>
            <a:r>
              <a:rPr lang="en-US" altLang="ko-KR" dirty="0" err="1"/>
              <a:t>authUser</a:t>
            </a:r>
            <a:r>
              <a:rPr lang="en-US" altLang="ko-KR" dirty="0"/>
              <a:t>");</a:t>
            </a:r>
          </a:p>
          <a:p>
            <a:r>
              <a:rPr lang="en-US" altLang="ko-KR" dirty="0" err="1"/>
              <a:t>boVo.setUserNo</a:t>
            </a:r>
            <a:r>
              <a:rPr lang="en-US" altLang="ko-KR" dirty="0"/>
              <a:t>(</a:t>
            </a:r>
            <a:r>
              <a:rPr lang="en-US" altLang="ko-KR" dirty="0" err="1"/>
              <a:t>authUser.getNo</a:t>
            </a:r>
            <a:r>
              <a:rPr lang="en-US" altLang="ko-KR" dirty="0"/>
              <a:t>());</a:t>
            </a:r>
            <a:endParaRPr lang="en-US" altLang="ko-KR" sz="14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40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37C9736-96A0-465F-BEBE-55215F91370C}"/>
              </a:ext>
            </a:extLst>
          </p:cNvPr>
          <p:cNvSpPr txBox="1"/>
          <p:nvPr/>
        </p:nvSpPr>
        <p:spPr bwMode="auto">
          <a:xfrm>
            <a:off x="10777159" y="25162644"/>
            <a:ext cx="2954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Redirect:</a:t>
            </a:r>
            <a:r>
              <a:rPr lang="en-US" altLang="ko-KR" b="1" dirty="0" err="1" smtClean="0">
                <a:latin typeface="+mn-ea"/>
              </a:rPr>
              <a:t>list</a:t>
            </a:r>
            <a:r>
              <a:rPr lang="en-US" altLang="ko-KR" b="1" dirty="0" smtClean="0">
                <a:latin typeface="+mn-ea"/>
                <a:ea typeface="+mn-ea"/>
              </a:rPr>
              <a:t> 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37C9736-96A0-465F-BEBE-55215F91370C}"/>
              </a:ext>
            </a:extLst>
          </p:cNvPr>
          <p:cNvSpPr txBox="1"/>
          <p:nvPr/>
        </p:nvSpPr>
        <p:spPr bwMode="auto">
          <a:xfrm>
            <a:off x="8745229" y="24928068"/>
            <a:ext cx="29547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 err="1" smtClean="0">
                <a:latin typeface="+mn-ea"/>
                <a:ea typeface="+mn-ea"/>
              </a:rPr>
              <a:t>List.jsp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44B2D52-471C-4350-89FE-87C5A1EAD686}"/>
              </a:ext>
            </a:extLst>
          </p:cNvPr>
          <p:cNvSpPr txBox="1"/>
          <p:nvPr/>
        </p:nvSpPr>
        <p:spPr bwMode="auto">
          <a:xfrm>
            <a:off x="11261442" y="5576975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Board/list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포워드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1AC612-9670-4AE3-9D48-8699C79E2473}"/>
              </a:ext>
            </a:extLst>
          </p:cNvPr>
          <p:cNvSpPr txBox="1"/>
          <p:nvPr/>
        </p:nvSpPr>
        <p:spPr bwMode="auto">
          <a:xfrm>
            <a:off x="19176842" y="24874230"/>
            <a:ext cx="660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void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11AC612-9670-4AE3-9D48-8699C79E2473}"/>
              </a:ext>
            </a:extLst>
          </p:cNvPr>
          <p:cNvSpPr txBox="1"/>
          <p:nvPr/>
        </p:nvSpPr>
        <p:spPr bwMode="auto">
          <a:xfrm>
            <a:off x="14829799" y="24791255"/>
            <a:ext cx="660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void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0BFE079-32C9-46BD-BBC6-0A21E3A3BDDF}"/>
              </a:ext>
            </a:extLst>
          </p:cNvPr>
          <p:cNvSpPr txBox="1"/>
          <p:nvPr/>
        </p:nvSpPr>
        <p:spPr bwMode="auto">
          <a:xfrm>
            <a:off x="10955613" y="10685587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Redirect:</a:t>
            </a:r>
            <a:r>
              <a:rPr lang="en-US" altLang="ko-KR" b="1" dirty="0" err="1" smtClean="0">
                <a:latin typeface="+mn-ea"/>
              </a:rPr>
              <a:t>List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92ACAF0-3636-405A-8793-68B72E51E5CA}"/>
              </a:ext>
            </a:extLst>
          </p:cNvPr>
          <p:cNvSpPr txBox="1"/>
          <p:nvPr/>
        </p:nvSpPr>
        <p:spPr bwMode="auto">
          <a:xfrm>
            <a:off x="29035157" y="23650705"/>
            <a:ext cx="37612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parameterType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: </a:t>
            </a:r>
            <a:r>
              <a:rPr lang="en-US" altLang="ko-KR" sz="1600" b="1" dirty="0" err="1" smtClean="0">
                <a:latin typeface="+mn-ea"/>
              </a:rPr>
              <a:t>BoardVo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92ACAF0-3636-405A-8793-68B72E51E5CA}"/>
              </a:ext>
            </a:extLst>
          </p:cNvPr>
          <p:cNvSpPr txBox="1"/>
          <p:nvPr/>
        </p:nvSpPr>
        <p:spPr bwMode="auto">
          <a:xfrm>
            <a:off x="29669085" y="4151478"/>
            <a:ext cx="37612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resultType</a:t>
            </a:r>
            <a:r>
              <a:rPr lang="en-US" altLang="ko-KR" sz="1600" b="1" dirty="0" smtClean="0">
                <a:latin typeface="+mn-ea"/>
              </a:rPr>
              <a:t>: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BoardVo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77B3951-9596-4560-B838-A810A88B1ABE}"/>
              </a:ext>
            </a:extLst>
          </p:cNvPr>
          <p:cNvSpPr txBox="1"/>
          <p:nvPr/>
        </p:nvSpPr>
        <p:spPr bwMode="auto">
          <a:xfrm>
            <a:off x="19014461" y="10456252"/>
            <a:ext cx="1230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void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77B3951-9596-4560-B838-A810A88B1ABE}"/>
              </a:ext>
            </a:extLst>
          </p:cNvPr>
          <p:cNvSpPr txBox="1"/>
          <p:nvPr/>
        </p:nvSpPr>
        <p:spPr bwMode="auto">
          <a:xfrm>
            <a:off x="14262469" y="10572264"/>
            <a:ext cx="1230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void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37C9736-96A0-465F-BEBE-55215F91370C}"/>
              </a:ext>
            </a:extLst>
          </p:cNvPr>
          <p:cNvSpPr txBox="1"/>
          <p:nvPr/>
        </p:nvSpPr>
        <p:spPr bwMode="auto">
          <a:xfrm>
            <a:off x="7859099" y="19692219"/>
            <a:ext cx="29547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 err="1" smtClean="0">
                <a:latin typeface="+mn-ea"/>
                <a:ea typeface="+mn-ea"/>
              </a:rPr>
              <a:t>writeForm.jsp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359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>
            <a:extLst>
              <a:ext uri="{FF2B5EF4-FFF2-40B4-BE49-F238E27FC236}">
                <a16:creationId xmlns:a16="http://schemas.microsoft.com/office/drawing/2014/main" id="{270DCFAC-9475-48F0-8184-3F5C9F32F8DB}"/>
              </a:ext>
            </a:extLst>
          </p:cNvPr>
          <p:cNvSpPr txBox="1"/>
          <p:nvPr/>
        </p:nvSpPr>
        <p:spPr bwMode="auto">
          <a:xfrm>
            <a:off x="10848848" y="44711555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>
                <a:latin typeface="+mn-ea"/>
                <a:ea typeface="+mn-ea"/>
              </a:rPr>
              <a:t>deleteForm.jsp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2DDFD89-E3CD-4350-9D64-F25E5A419FDD}"/>
              </a:ext>
            </a:extLst>
          </p:cNvPr>
          <p:cNvCxnSpPr>
            <a:cxnSpLocks/>
          </p:cNvCxnSpPr>
          <p:nvPr/>
        </p:nvCxnSpPr>
        <p:spPr>
          <a:xfrm>
            <a:off x="651327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>
            <a:extLst>
              <a:ext uri="{FF2B5EF4-FFF2-40B4-BE49-F238E27FC236}">
                <a16:creationId xmlns:a16="http://schemas.microsoft.com/office/drawing/2014/main" id="{1A1E290E-17C5-4299-8C25-9F8620A8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03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1" name="직사각형 24">
            <a:extLst>
              <a:ext uri="{FF2B5EF4-FFF2-40B4-BE49-F238E27FC236}">
                <a16:creationId xmlns:a16="http://schemas.microsoft.com/office/drawing/2014/main" id="{E0EED296-B795-48C0-A206-DB2D2568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90" y="2123327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2" name="직사각형 24">
            <a:extLst>
              <a:ext uri="{FF2B5EF4-FFF2-40B4-BE49-F238E27FC236}">
                <a16:creationId xmlns:a16="http://schemas.microsoft.com/office/drawing/2014/main" id="{C4C0D749-581A-4168-BA87-C019B40A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917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73" name="직사각형 24">
            <a:extLst>
              <a:ext uri="{FF2B5EF4-FFF2-40B4-BE49-F238E27FC236}">
                <a16:creationId xmlns:a16="http://schemas.microsoft.com/office/drawing/2014/main" id="{FBAC490A-FC06-41DD-B3B5-F3A73A2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982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4" name="직사각형 24">
            <a:extLst>
              <a:ext uri="{FF2B5EF4-FFF2-40B4-BE49-F238E27FC236}">
                <a16:creationId xmlns:a16="http://schemas.microsoft.com/office/drawing/2014/main" id="{CE4F3088-489B-451B-9621-618EDB42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>
            <a:extLst>
              <a:ext uri="{FF2B5EF4-FFF2-40B4-BE49-F238E27FC236}">
                <a16:creationId xmlns:a16="http://schemas.microsoft.com/office/drawing/2014/main" id="{89EBC305-9030-4582-A967-28F578AC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032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sp>
        <p:nvSpPr>
          <p:cNvPr id="216" name="직사각형 24">
            <a:extLst>
              <a:ext uri="{FF2B5EF4-FFF2-40B4-BE49-F238E27FC236}">
                <a16:creationId xmlns:a16="http://schemas.microsoft.com/office/drawing/2014/main" id="{8F883D4A-F5DB-4981-AC0A-51B1898D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10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service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16B6EC-A234-4B11-B398-C908106A7EF8}"/>
              </a:ext>
            </a:extLst>
          </p:cNvPr>
          <p:cNvSpPr/>
          <p:nvPr/>
        </p:nvSpPr>
        <p:spPr>
          <a:xfrm>
            <a:off x="15007854" y="1721754"/>
            <a:ext cx="3605316" cy="27195883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EFF7B2A-A6C3-4B8D-AA7A-63DAC26C5024}"/>
              </a:ext>
            </a:extLst>
          </p:cNvPr>
          <p:cNvCxnSpPr>
            <a:cxnSpLocks/>
          </p:cNvCxnSpPr>
          <p:nvPr/>
        </p:nvCxnSpPr>
        <p:spPr>
          <a:xfrm>
            <a:off x="10722779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DDDE4FD-EEFE-479E-8E80-9C95D34F2844}"/>
              </a:ext>
            </a:extLst>
          </p:cNvPr>
          <p:cNvCxnSpPr>
            <a:cxnSpLocks/>
          </p:cNvCxnSpPr>
          <p:nvPr/>
        </p:nvCxnSpPr>
        <p:spPr>
          <a:xfrm>
            <a:off x="1486862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04D16AD-54DB-40B5-AC1A-A5055AEDCD37}"/>
              </a:ext>
            </a:extLst>
          </p:cNvPr>
          <p:cNvCxnSpPr>
            <a:cxnSpLocks/>
          </p:cNvCxnSpPr>
          <p:nvPr/>
        </p:nvCxnSpPr>
        <p:spPr>
          <a:xfrm>
            <a:off x="18800479" y="1721755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26F12BB-0FE6-449D-B711-9C9F5129AF04}"/>
              </a:ext>
            </a:extLst>
          </p:cNvPr>
          <p:cNvCxnSpPr>
            <a:cxnSpLocks/>
          </p:cNvCxnSpPr>
          <p:nvPr/>
        </p:nvCxnSpPr>
        <p:spPr>
          <a:xfrm>
            <a:off x="22782447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FF96B60-96A1-46CA-BDD2-8025BE57078B}"/>
              </a:ext>
            </a:extLst>
          </p:cNvPr>
          <p:cNvCxnSpPr>
            <a:cxnSpLocks/>
          </p:cNvCxnSpPr>
          <p:nvPr/>
        </p:nvCxnSpPr>
        <p:spPr>
          <a:xfrm>
            <a:off x="33138166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id="{A4C403EC-7C6A-4061-89BE-94C7BFC2119C}"/>
              </a:ext>
            </a:extLst>
          </p:cNvPr>
          <p:cNvSpPr txBox="1"/>
          <p:nvPr/>
        </p:nvSpPr>
        <p:spPr bwMode="auto">
          <a:xfrm>
            <a:off x="641685" y="360326"/>
            <a:ext cx="93751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 dirty="0">
                <a:latin typeface="+mn-ea"/>
              </a:rPr>
              <a:t>■</a:t>
            </a:r>
            <a:r>
              <a:rPr lang="en-US" altLang="ko-KR" sz="4800" b="1" dirty="0">
                <a:latin typeface="+mn-ea"/>
              </a:rPr>
              <a:t>mysite5 - </a:t>
            </a:r>
            <a:r>
              <a:rPr lang="en-US" altLang="ko-KR" sz="4800" b="1" dirty="0" smtClean="0">
                <a:latin typeface="+mn-ea"/>
              </a:rPr>
              <a:t>board</a:t>
            </a:r>
            <a:endParaRPr lang="ko-KR" altLang="en-US" sz="4800" b="1" dirty="0">
              <a:latin typeface="+mn-ea"/>
              <a:ea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C167FE1-EC53-47FE-B138-F27620CAF0E4}"/>
              </a:ext>
            </a:extLst>
          </p:cNvPr>
          <p:cNvGrpSpPr/>
          <p:nvPr/>
        </p:nvGrpSpPr>
        <p:grpSpPr>
          <a:xfrm>
            <a:off x="1782651" y="4113897"/>
            <a:ext cx="30277016" cy="3113259"/>
            <a:chOff x="601665" y="2770706"/>
            <a:chExt cx="30277016" cy="3113259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F6FE7F7-F47B-4BC1-B776-2C923989CD32}"/>
                </a:ext>
              </a:extLst>
            </p:cNvPr>
            <p:cNvCxnSpPr>
              <a:cxnSpLocks/>
              <a:stCxn id="21" idx="3"/>
            </p:cNvCxnSpPr>
            <p:nvPr/>
          </p:nvCxnSpPr>
          <p:spPr bwMode="auto">
            <a:xfrm flipV="1">
              <a:off x="4720649" y="3527099"/>
              <a:ext cx="6766501" cy="1458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6ACA3C-2D98-499E-828F-07C578E22C76}"/>
                </a:ext>
              </a:extLst>
            </p:cNvPr>
            <p:cNvSpPr txBox="1"/>
            <p:nvPr/>
          </p:nvSpPr>
          <p:spPr bwMode="auto">
            <a:xfrm>
              <a:off x="11459533" y="3347785"/>
              <a:ext cx="2400436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/</a:t>
              </a:r>
              <a:r>
                <a:rPr lang="en-US" altLang="ko-KR" b="1" dirty="0" smtClean="0">
                  <a:latin typeface="+mn-ea"/>
                </a:rPr>
                <a:t>board</a:t>
              </a:r>
              <a:r>
                <a:rPr lang="en-US" altLang="ko-KR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/read</a:t>
              </a:r>
              <a:endParaRPr lang="en-US" altLang="ko-KR" b="1" dirty="0" smtClean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latinLnBrk="1">
                <a:defRPr/>
              </a:pPr>
              <a:r>
                <a:rPr lang="en-US" altLang="ko-KR" b="1" dirty="0" smtClean="0">
                  <a:latin typeface="+mn-ea"/>
                </a:rPr>
                <a:t>read</a:t>
              </a:r>
              <a:r>
                <a:rPr lang="en-US" altLang="ko-KR" b="1" dirty="0" smtClean="0">
                  <a:latin typeface="+mn-ea"/>
                </a:rPr>
                <a:t>()</a:t>
              </a:r>
              <a:endParaRPr lang="en-US" altLang="ko-KR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1" name="직사각형 7">
              <a:extLst>
                <a:ext uri="{FF2B5EF4-FFF2-40B4-BE49-F238E27FC236}">
                  <a16:creationId xmlns:a16="http://schemas.microsoft.com/office/drawing/2014/main" id="{92DFA610-F450-4456-A7D6-3CFE980AD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65" y="3347785"/>
              <a:ext cx="4118984" cy="3877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localhost:8088/mysite5/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board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/</a:t>
              </a:r>
              <a:r>
                <a:rPr lang="en-US" altLang="ko-KR" sz="1600" dirty="0" smtClean="0">
                  <a:latin typeface="+mn-ea"/>
                  <a:ea typeface="+mn-ea"/>
                </a:rPr>
                <a:t>read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E14A6BC-3CFC-47DC-90C4-13177A1FF958}"/>
                </a:ext>
              </a:extLst>
            </p:cNvPr>
            <p:cNvGrpSpPr/>
            <p:nvPr/>
          </p:nvGrpSpPr>
          <p:grpSpPr>
            <a:xfrm>
              <a:off x="12221316" y="3551872"/>
              <a:ext cx="3286293" cy="2142497"/>
              <a:chOff x="9548122" y="11859420"/>
              <a:chExt cx="4942665" cy="928301"/>
            </a:xfrm>
          </p:grpSpPr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0062DF77-D1C0-401E-A1DC-48AC597E083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AAC455D6-D106-49CB-B764-96CF87FE48D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화살표 연결선 131">
                <a:extLst>
                  <a:ext uri="{FF2B5EF4-FFF2-40B4-BE49-F238E27FC236}">
                    <a16:creationId xmlns:a16="http://schemas.microsoft.com/office/drawing/2014/main" id="{0062DF77-D1C0-401E-A1DC-48AC597E083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865754" y="12006626"/>
                <a:ext cx="3952910" cy="754364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화살표 연결선 132">
                <a:extLst>
                  <a:ext uri="{FF2B5EF4-FFF2-40B4-BE49-F238E27FC236}">
                    <a16:creationId xmlns:a16="http://schemas.microsoft.com/office/drawing/2014/main" id="{AAC455D6-D106-49CB-B764-96CF87FE48D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9548122" y="12093084"/>
                <a:ext cx="4130395" cy="694637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B33FF9-2AF2-4163-BEB3-E5DFC3D11671}"/>
                </a:ext>
              </a:extLst>
            </p:cNvPr>
            <p:cNvSpPr txBox="1"/>
            <p:nvPr/>
          </p:nvSpPr>
          <p:spPr bwMode="auto">
            <a:xfrm>
              <a:off x="19382730" y="3148945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 smtClean="0">
                  <a:latin typeface="+mn-ea"/>
                  <a:ea typeface="+mn-ea"/>
                </a:rPr>
                <a:t>selectPost</a:t>
              </a:r>
              <a:r>
                <a:rPr lang="en-US" altLang="ko-KR" b="1" dirty="0" smtClean="0">
                  <a:latin typeface="+mn-ea"/>
                </a:rPr>
                <a:t>(</a:t>
              </a:r>
              <a:r>
                <a:rPr lang="en-US" altLang="ko-KR" b="1" dirty="0" err="1" smtClean="0">
                  <a:latin typeface="+mn-ea"/>
                </a:rPr>
                <a:t>int</a:t>
              </a:r>
              <a:r>
                <a:rPr lang="en-US" altLang="ko-KR" b="1" dirty="0" smtClean="0">
                  <a:latin typeface="+mn-ea"/>
                </a:rPr>
                <a:t> no)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619FE1-9B5E-4450-ABDD-AEAC4B3BD700}"/>
                </a:ext>
              </a:extLst>
            </p:cNvPr>
            <p:cNvSpPr txBox="1"/>
            <p:nvPr/>
          </p:nvSpPr>
          <p:spPr bwMode="auto">
            <a:xfrm>
              <a:off x="22981245" y="3463547"/>
              <a:ext cx="319750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 smtClean="0">
                  <a:latin typeface="+mn-ea"/>
                </a:rPr>
                <a:t>selectOne</a:t>
              </a:r>
              <a:r>
                <a:rPr lang="en-US" altLang="ko-KR" b="1" dirty="0" smtClean="0">
                  <a:latin typeface="+mn-ea"/>
                  <a:ea typeface="+mn-ea"/>
                </a:rPr>
                <a:t>(“</a:t>
              </a:r>
              <a:r>
                <a:rPr lang="en-US" altLang="ko-KR" b="1" dirty="0" err="1" smtClean="0">
                  <a:latin typeface="+mn-ea"/>
                </a:rPr>
                <a:t>board.</a:t>
              </a:r>
              <a:r>
                <a:rPr lang="en-US" altLang="ko-KR" b="1" dirty="0" err="1" smtClean="0">
                  <a:latin typeface="+mn-ea"/>
                  <a:ea typeface="+mn-ea"/>
                </a:rPr>
                <a:t>selectPost</a:t>
              </a:r>
              <a:r>
                <a:rPr lang="en-US" altLang="ko-KR" b="1" dirty="0" smtClean="0">
                  <a:latin typeface="+mn-ea"/>
                  <a:ea typeface="+mn-ea"/>
                </a:rPr>
                <a:t>”, no)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39A478-7AEB-4278-9BC4-2B3A8763BCED}"/>
                </a:ext>
              </a:extLst>
            </p:cNvPr>
            <p:cNvSpPr txBox="1"/>
            <p:nvPr/>
          </p:nvSpPr>
          <p:spPr bwMode="auto">
            <a:xfrm>
              <a:off x="28459573" y="3449607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id=</a:t>
              </a:r>
              <a:r>
                <a:rPr lang="en-US" altLang="ko-KR" b="1" dirty="0" err="1" smtClean="0">
                  <a:latin typeface="+mn-ea"/>
                  <a:ea typeface="+mn-ea"/>
                </a:rPr>
                <a:t>selectPost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5388ECC-6B6A-43B2-A9FA-34DD9E72270F}"/>
                </a:ext>
              </a:extLst>
            </p:cNvPr>
            <p:cNvGrpSpPr/>
            <p:nvPr/>
          </p:nvGrpSpPr>
          <p:grpSpPr>
            <a:xfrm>
              <a:off x="26061146" y="3583620"/>
              <a:ext cx="2441653" cy="1926110"/>
              <a:chOff x="11757511" y="11859420"/>
              <a:chExt cx="2733276" cy="1121007"/>
            </a:xfrm>
          </p:grpSpPr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83802BDB-0CA0-4AC7-AC20-39D4A5249E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F15DD213-33CA-447A-83A4-EC2E24845F1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화살표 연결선 185">
                <a:extLst>
                  <a:ext uri="{FF2B5EF4-FFF2-40B4-BE49-F238E27FC236}">
                    <a16:creationId xmlns:a16="http://schemas.microsoft.com/office/drawing/2014/main" id="{83802BDB-0CA0-4AC7-AC20-39D4A5249E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338171" y="12753653"/>
                <a:ext cx="1549197" cy="7313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화살표 연결선 186">
                <a:extLst>
                  <a:ext uri="{FF2B5EF4-FFF2-40B4-BE49-F238E27FC236}">
                    <a16:creationId xmlns:a16="http://schemas.microsoft.com/office/drawing/2014/main" id="{F15DD213-33CA-447A-83A4-EC2E24845F1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12353295" y="12971245"/>
                <a:ext cx="1498826" cy="918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21400CE-DBC4-4F57-9404-0CFAC1E4CD4E}"/>
                </a:ext>
              </a:extLst>
            </p:cNvPr>
            <p:cNvGrpSpPr/>
            <p:nvPr/>
          </p:nvGrpSpPr>
          <p:grpSpPr>
            <a:xfrm>
              <a:off x="21042699" y="3545536"/>
              <a:ext cx="2048622" cy="2071356"/>
              <a:chOff x="11615866" y="11859420"/>
              <a:chExt cx="2924073" cy="1604830"/>
            </a:xfrm>
          </p:grpSpPr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8C86AF7C-9EE1-4FBD-9A03-5B0207F49A2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615866" y="11859420"/>
                <a:ext cx="2874921" cy="2951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C6089D35-CDE7-4C70-A42D-D1CF5FF5547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2779879" y="12038680"/>
                <a:ext cx="1688152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화살표 연결선 156">
                <a:extLst>
                  <a:ext uri="{FF2B5EF4-FFF2-40B4-BE49-F238E27FC236}">
                    <a16:creationId xmlns:a16="http://schemas.microsoft.com/office/drawing/2014/main" id="{8C86AF7C-9EE1-4FBD-9A03-5B0207F49A2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665018" y="13175584"/>
                <a:ext cx="2874921" cy="2951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화살표 연결선 160">
                <a:extLst>
                  <a:ext uri="{FF2B5EF4-FFF2-40B4-BE49-F238E27FC236}">
                    <a16:creationId xmlns:a16="http://schemas.microsoft.com/office/drawing/2014/main" id="{C6089D35-CDE7-4C70-A42D-D1CF5FF5547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2182811" y="13464250"/>
                <a:ext cx="1688152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5E92443-2E96-42BE-A6D2-CE0736E7820A}"/>
                </a:ext>
              </a:extLst>
            </p:cNvPr>
            <p:cNvSpPr/>
            <p:nvPr/>
          </p:nvSpPr>
          <p:spPr>
            <a:xfrm>
              <a:off x="866988" y="4078486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2F310E6-E751-4CE8-8ECB-6EFA6F832E3F}"/>
                </a:ext>
              </a:extLst>
            </p:cNvPr>
            <p:cNvSpPr txBox="1"/>
            <p:nvPr/>
          </p:nvSpPr>
          <p:spPr bwMode="auto">
            <a:xfrm>
              <a:off x="4720649" y="2913734"/>
              <a:ext cx="483068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F74CA4-FB69-4372-BEA9-251EA68D5513}"/>
                </a:ext>
              </a:extLst>
            </p:cNvPr>
            <p:cNvSpPr txBox="1"/>
            <p:nvPr/>
          </p:nvSpPr>
          <p:spPr bwMode="auto">
            <a:xfrm>
              <a:off x="722835" y="2770706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 smtClean="0">
                  <a:latin typeface="+mn-ea"/>
                </a:rPr>
                <a:t>■게시판 </a:t>
              </a:r>
              <a:r>
                <a:rPr lang="ko-KR" altLang="en-US" b="1" dirty="0" smtClean="0">
                  <a:latin typeface="+mn-ea"/>
                </a:rPr>
                <a:t>글읽기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D8763C3-084B-4882-A6DA-67E44A39ED53}"/>
                </a:ext>
              </a:extLst>
            </p:cNvPr>
            <p:cNvSpPr/>
            <p:nvPr/>
          </p:nvSpPr>
          <p:spPr>
            <a:xfrm>
              <a:off x="792371" y="4751176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 smtClean="0"/>
                <a:t>*</a:t>
              </a:r>
              <a:r>
                <a:rPr lang="ko-KR" altLang="en-US" dirty="0" smtClean="0"/>
                <a:t>게시판 </a:t>
              </a:r>
              <a:r>
                <a:rPr lang="ko-KR" altLang="en-US" dirty="0" err="1" smtClean="0"/>
                <a:t>게시글</a:t>
              </a:r>
              <a:endParaRPr lang="ko-KR" altLang="en-US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D2CD077-D982-4242-A4F7-4A7C2392D160}"/>
                </a:ext>
              </a:extLst>
            </p:cNvPr>
            <p:cNvCxnSpPr>
              <a:cxnSpLocks/>
              <a:stCxn id="39" idx="1"/>
              <a:endCxn id="37" idx="3"/>
            </p:cNvCxnSpPr>
            <p:nvPr/>
          </p:nvCxnSpPr>
          <p:spPr bwMode="auto">
            <a:xfrm flipH="1">
              <a:off x="3755798" y="4249894"/>
              <a:ext cx="3390099" cy="106767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4B2D52-471C-4350-89FE-87C5A1EAD686}"/>
                </a:ext>
              </a:extLst>
            </p:cNvPr>
            <p:cNvSpPr txBox="1"/>
            <p:nvPr/>
          </p:nvSpPr>
          <p:spPr bwMode="auto">
            <a:xfrm>
              <a:off x="7145897" y="4065228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 smtClean="0">
                  <a:latin typeface="+mn-ea"/>
                </a:rPr>
                <a:t>read.jsp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189D8799-99D6-452B-94AD-0AA4763F12A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89974" y="3828620"/>
              <a:ext cx="2225122" cy="4137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2EA7AF55-3909-489E-9D42-E65222300993}"/>
                </a:ext>
              </a:extLst>
            </p:cNvPr>
            <p:cNvCxnSpPr/>
            <p:nvPr/>
          </p:nvCxnSpPr>
          <p:spPr>
            <a:xfrm flipV="1">
              <a:off x="2377437" y="3764387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72AF4C-6470-4585-858D-7587540E379C}"/>
                </a:ext>
              </a:extLst>
            </p:cNvPr>
            <p:cNvSpPr txBox="1"/>
            <p:nvPr/>
          </p:nvSpPr>
          <p:spPr bwMode="auto">
            <a:xfrm>
              <a:off x="15801742" y="3347785"/>
              <a:ext cx="10456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 smtClean="0">
                  <a:latin typeface="+mn-ea"/>
                </a:rPr>
                <a:t>getPost</a:t>
              </a:r>
              <a:r>
                <a:rPr lang="en-US" altLang="ko-KR" b="1" dirty="0" smtClean="0">
                  <a:latin typeface="+mn-ea"/>
                  <a:ea typeface="+mn-ea"/>
                </a:rPr>
                <a:t>(</a:t>
              </a:r>
              <a:r>
                <a:rPr lang="en-US" altLang="ko-KR" b="1" dirty="0" err="1" smtClean="0">
                  <a:latin typeface="+mn-ea"/>
                  <a:ea typeface="+mn-ea"/>
                </a:rPr>
                <a:t>int</a:t>
              </a:r>
              <a:r>
                <a:rPr lang="en-US" altLang="ko-KR" b="1" dirty="0" smtClean="0">
                  <a:latin typeface="+mn-ea"/>
                  <a:ea typeface="+mn-ea"/>
                </a:rPr>
                <a:t> no)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411925C-8F86-47F8-AF2D-C0932947C6D8}"/>
                </a:ext>
              </a:extLst>
            </p:cNvPr>
            <p:cNvGrpSpPr/>
            <p:nvPr/>
          </p:nvGrpSpPr>
          <p:grpSpPr>
            <a:xfrm>
              <a:off x="16785248" y="3527086"/>
              <a:ext cx="2607714" cy="2167279"/>
              <a:chOff x="8690164" y="11844177"/>
              <a:chExt cx="5800623" cy="1333155"/>
            </a:xfrm>
          </p:grpSpPr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B13F949F-4D68-4902-992A-A52B8BF3746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196860" y="11844177"/>
                <a:ext cx="5293927" cy="15244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5D921B59-DEC1-4D06-ADAE-D1A2535FE56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5D921B59-DEC1-4D06-ADAE-D1A2535FE56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8828424" y="13173283"/>
                <a:ext cx="4952778" cy="4049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화살표 연결선 136">
                <a:extLst>
                  <a:ext uri="{FF2B5EF4-FFF2-40B4-BE49-F238E27FC236}">
                    <a16:creationId xmlns:a16="http://schemas.microsoft.com/office/drawing/2014/main" id="{B13F949F-4D68-4902-992A-A52B8BF3746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690164" y="12945555"/>
                <a:ext cx="5021481" cy="159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539A478-7AEB-4278-9BC4-2B3A8763BCED}"/>
                </a:ext>
              </a:extLst>
            </p:cNvPr>
            <p:cNvSpPr txBox="1"/>
            <p:nvPr/>
          </p:nvSpPr>
          <p:spPr bwMode="auto">
            <a:xfrm>
              <a:off x="28420843" y="5158799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id=</a:t>
              </a:r>
              <a:r>
                <a:rPr lang="en-US" altLang="ko-KR" b="1" dirty="0" err="1" smtClean="0">
                  <a:latin typeface="+mn-ea"/>
                  <a:ea typeface="+mn-ea"/>
                </a:rPr>
                <a:t>updateHit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77B3951-9596-4560-B838-A810A88B1ABE}"/>
              </a:ext>
            </a:extLst>
          </p:cNvPr>
          <p:cNvSpPr txBox="1"/>
          <p:nvPr/>
        </p:nvSpPr>
        <p:spPr bwMode="auto">
          <a:xfrm>
            <a:off x="28038968" y="5350651"/>
            <a:ext cx="1230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BoardVo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48EF70A-EC4C-4666-BA65-F4E82A9843D9}"/>
              </a:ext>
            </a:extLst>
          </p:cNvPr>
          <p:cNvGrpSpPr/>
          <p:nvPr/>
        </p:nvGrpSpPr>
        <p:grpSpPr>
          <a:xfrm>
            <a:off x="1548214" y="16475313"/>
            <a:ext cx="32347997" cy="3212164"/>
            <a:chOff x="722835" y="2107852"/>
            <a:chExt cx="32347997" cy="3212164"/>
          </a:xfrm>
        </p:grpSpPr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2C13C8F8-5A0D-4E07-8ED9-4BA16EA55470}"/>
                </a:ext>
              </a:extLst>
            </p:cNvPr>
            <p:cNvCxnSpPr>
              <a:cxnSpLocks/>
              <a:stCxn id="145" idx="3"/>
            </p:cNvCxnSpPr>
            <p:nvPr/>
          </p:nvCxnSpPr>
          <p:spPr bwMode="auto">
            <a:xfrm flipV="1">
              <a:off x="6081040" y="2864244"/>
              <a:ext cx="5049528" cy="1458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174D64B-44B6-4782-BE67-3D66E146419A}"/>
                </a:ext>
              </a:extLst>
            </p:cNvPr>
            <p:cNvSpPr txBox="1"/>
            <p:nvPr/>
          </p:nvSpPr>
          <p:spPr bwMode="auto">
            <a:xfrm>
              <a:off x="11116250" y="2684931"/>
              <a:ext cx="294156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/</a:t>
              </a:r>
              <a:r>
                <a:rPr lang="en-US" altLang="ko-KR" b="1" dirty="0" smtClean="0">
                  <a:latin typeface="+mn-ea"/>
                </a:rPr>
                <a:t>board</a:t>
              </a:r>
              <a:r>
                <a:rPr lang="en-US" altLang="ko-KR" b="1" dirty="0" smtClean="0">
                  <a:solidFill>
                    <a:srgbClr val="FF0000"/>
                  </a:solidFill>
                  <a:latin typeface="+mn-ea"/>
                </a:rPr>
                <a:t>/modify</a:t>
              </a:r>
              <a:endParaRPr lang="en-US" altLang="ko-KR" b="1" dirty="0">
                <a:solidFill>
                  <a:srgbClr val="FF0000"/>
                </a:solidFill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 dirty="0" smtClean="0">
                  <a:solidFill>
                    <a:srgbClr val="FF0000"/>
                  </a:solidFill>
                  <a:latin typeface="+mn-ea"/>
                </a:rPr>
                <a:t>modify</a:t>
              </a:r>
              <a:r>
                <a:rPr lang="en-US" altLang="ko-KR" b="1" dirty="0" smtClean="0">
                  <a:latin typeface="+mn-ea"/>
                  <a:ea typeface="+mn-ea"/>
                </a:rPr>
                <a:t>()</a:t>
              </a:r>
              <a:endParaRPr lang="en-US" altLang="ko-KR" b="1" dirty="0">
                <a:latin typeface="+mn-ea"/>
                <a:ea typeface="+mn-ea"/>
              </a:endParaRPr>
            </a:p>
          </p:txBody>
        </p:sp>
        <p:sp>
          <p:nvSpPr>
            <p:cNvPr id="145" name="직사각형 7">
              <a:extLst>
                <a:ext uri="{FF2B5EF4-FFF2-40B4-BE49-F238E27FC236}">
                  <a16:creationId xmlns:a16="http://schemas.microsoft.com/office/drawing/2014/main" id="{AE8C3CD8-2747-43B5-86A0-B18F62125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2684931"/>
              <a:ext cx="5240669" cy="3877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</a:t>
              </a:r>
              <a:r>
                <a:rPr lang="en-US" altLang="ko-KR" sz="1600" dirty="0" smtClean="0">
                  <a:latin typeface="+mn-ea"/>
                  <a:ea typeface="+mn-ea"/>
                  <a:hlinkClick r:id="rId3"/>
                </a:rPr>
                <a:t>localhost:8088/mysite5/board/</a:t>
              </a:r>
              <a:r>
                <a:rPr lang="en-US" altLang="ko-KR" sz="1600" dirty="0" smtClean="0">
                  <a:latin typeface="+mn-ea"/>
                  <a:ea typeface="+mn-ea"/>
                </a:rPr>
                <a:t>modify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2BD1564B-9C51-4FA2-B2E2-25C4C13B7EAE}"/>
                </a:ext>
              </a:extLst>
            </p:cNvPr>
            <p:cNvGrpSpPr/>
            <p:nvPr/>
          </p:nvGrpSpPr>
          <p:grpSpPr>
            <a:xfrm>
              <a:off x="13690299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177" name="직선 화살표 연결선 176">
                <a:extLst>
                  <a:ext uri="{FF2B5EF4-FFF2-40B4-BE49-F238E27FC236}">
                    <a16:creationId xmlns:a16="http://schemas.microsoft.com/office/drawing/2014/main" id="{05CD397D-6F1E-4F9B-9570-31F04FB4FFD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화살표 연결선 177">
                <a:extLst>
                  <a:ext uri="{FF2B5EF4-FFF2-40B4-BE49-F238E27FC236}">
                    <a16:creationId xmlns:a16="http://schemas.microsoft.com/office/drawing/2014/main" id="{E50CB821-5986-4B39-82B8-1892A949A8B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A7AD03B-BA91-47E8-BBC4-94E573BD027E}"/>
                </a:ext>
              </a:extLst>
            </p:cNvPr>
            <p:cNvSpPr txBox="1"/>
            <p:nvPr/>
          </p:nvSpPr>
          <p:spPr bwMode="auto">
            <a:xfrm>
              <a:off x="19685579" y="2786753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</a:rPr>
                <a:t>update(</a:t>
              </a:r>
              <a:r>
                <a:rPr lang="en-US" altLang="ko-KR" b="1" dirty="0" err="1" smtClean="0">
                  <a:latin typeface="+mn-ea"/>
                </a:rPr>
                <a:t>Board</a:t>
              </a:r>
              <a:r>
                <a:rPr lang="en-US" altLang="ko-KR" b="1" dirty="0" err="1" smtClean="0">
                  <a:latin typeface="+mn-ea"/>
                  <a:ea typeface="+mn-ea"/>
                </a:rPr>
                <a:t>Vo</a:t>
              </a:r>
              <a:r>
                <a:rPr lang="en-US" altLang="ko-KR" b="1" dirty="0" smtClean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8BAAA3C-CA45-4597-8C53-24EF74DDEAD9}"/>
                </a:ext>
              </a:extLst>
            </p:cNvPr>
            <p:cNvSpPr txBox="1"/>
            <p:nvPr/>
          </p:nvSpPr>
          <p:spPr bwMode="auto">
            <a:xfrm>
              <a:off x="24034007" y="2800693"/>
              <a:ext cx="42949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</a:rPr>
                <a:t>update</a:t>
              </a:r>
              <a:r>
                <a:rPr lang="en-US" altLang="ko-KR" b="1" dirty="0" smtClean="0">
                  <a:latin typeface="+mn-ea"/>
                  <a:ea typeface="+mn-ea"/>
                </a:rPr>
                <a:t>(“</a:t>
              </a:r>
              <a:r>
                <a:rPr lang="en-US" altLang="ko-KR" b="1" dirty="0" smtClean="0">
                  <a:latin typeface="+mn-ea"/>
                </a:rPr>
                <a:t>board</a:t>
              </a:r>
              <a:r>
                <a:rPr lang="en-US" altLang="ko-KR" b="1" dirty="0" smtClean="0">
                  <a:latin typeface="+mn-ea"/>
                  <a:ea typeface="+mn-ea"/>
                </a:rPr>
                <a:t>.update”,</a:t>
              </a:r>
              <a:r>
                <a:rPr lang="en-US" altLang="ko-KR" b="1" dirty="0" err="1" smtClean="0">
                  <a:latin typeface="+mn-ea"/>
                </a:rPr>
                <a:t>Board</a:t>
              </a:r>
              <a:r>
                <a:rPr lang="en-US" altLang="ko-KR" b="1" dirty="0" err="1" smtClean="0">
                  <a:latin typeface="+mn-ea"/>
                  <a:ea typeface="+mn-ea"/>
                </a:rPr>
                <a:t>Vo</a:t>
              </a:r>
              <a:r>
                <a:rPr lang="en-US" altLang="ko-KR" b="1" dirty="0" smtClean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11AC612-9670-4AE3-9D48-8699C79E2473}"/>
                </a:ext>
              </a:extLst>
            </p:cNvPr>
            <p:cNvSpPr txBox="1"/>
            <p:nvPr/>
          </p:nvSpPr>
          <p:spPr bwMode="auto">
            <a:xfrm>
              <a:off x="30126648" y="2859409"/>
              <a:ext cx="2944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id</a:t>
              </a:r>
              <a:r>
                <a:rPr lang="en-US" altLang="ko-KR" b="1" dirty="0" smtClean="0">
                  <a:latin typeface="+mn-ea"/>
                  <a:ea typeface="+mn-ea"/>
                </a:rPr>
                <a:t>=“</a:t>
              </a:r>
              <a:r>
                <a:rPr lang="en-US" altLang="ko-KR" b="1" dirty="0" smtClean="0">
                  <a:latin typeface="+mn-ea"/>
                </a:rPr>
                <a:t>update</a:t>
              </a:r>
              <a:r>
                <a:rPr lang="en-US" altLang="ko-KR" b="1" dirty="0" smtClean="0">
                  <a:latin typeface="+mn-ea"/>
                  <a:ea typeface="+mn-ea"/>
                </a:rPr>
                <a:t>”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22344D4C-13E2-485A-9CAA-78129AB2B65C}"/>
                </a:ext>
              </a:extLst>
            </p:cNvPr>
            <p:cNvGrpSpPr/>
            <p:nvPr/>
          </p:nvGrpSpPr>
          <p:grpSpPr>
            <a:xfrm>
              <a:off x="28166220" y="2934935"/>
              <a:ext cx="1866991" cy="293806"/>
              <a:chOff x="13110406" y="11867683"/>
              <a:chExt cx="2089978" cy="170997"/>
            </a:xfrm>
          </p:grpSpPr>
          <p:cxnSp>
            <p:nvCxnSpPr>
              <p:cNvPr id="168" name="직선 화살표 연결선 167">
                <a:extLst>
                  <a:ext uri="{FF2B5EF4-FFF2-40B4-BE49-F238E27FC236}">
                    <a16:creationId xmlns:a16="http://schemas.microsoft.com/office/drawing/2014/main" id="{919D044D-F31E-4586-82DA-8EE3E8E23BE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3111808" y="11867683"/>
                <a:ext cx="208857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화살표 연결선 175">
                <a:extLst>
                  <a:ext uri="{FF2B5EF4-FFF2-40B4-BE49-F238E27FC236}">
                    <a16:creationId xmlns:a16="http://schemas.microsoft.com/office/drawing/2014/main" id="{549308C3-6419-4B75-B8B3-598F812A52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3110406" y="12038680"/>
                <a:ext cx="208997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B56938A6-1CD7-4E52-9162-36D20EC81219}"/>
                </a:ext>
              </a:extLst>
            </p:cNvPr>
            <p:cNvGrpSpPr/>
            <p:nvPr/>
          </p:nvGrpSpPr>
          <p:grpSpPr>
            <a:xfrm>
              <a:off x="22038460" y="2882676"/>
              <a:ext cx="1914949" cy="231371"/>
              <a:chOff x="11757511" y="11859420"/>
              <a:chExt cx="2733276" cy="179260"/>
            </a:xfrm>
          </p:grpSpPr>
          <p:cxnSp>
            <p:nvCxnSpPr>
              <p:cNvPr id="166" name="직선 화살표 연결선 165">
                <a:extLst>
                  <a:ext uri="{FF2B5EF4-FFF2-40B4-BE49-F238E27FC236}">
                    <a16:creationId xmlns:a16="http://schemas.microsoft.com/office/drawing/2014/main" id="{412BB3CB-640E-435E-A337-AFE70822BAE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화살표 연결선 166">
                <a:extLst>
                  <a:ext uri="{FF2B5EF4-FFF2-40B4-BE49-F238E27FC236}">
                    <a16:creationId xmlns:a16="http://schemas.microsoft.com/office/drawing/2014/main" id="{B4038263-010B-4D8A-90DA-91B9AD6FBE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D98412FB-A683-491C-9833-365D99AF06F6}"/>
                </a:ext>
              </a:extLst>
            </p:cNvPr>
            <p:cNvSpPr/>
            <p:nvPr/>
          </p:nvSpPr>
          <p:spPr>
            <a:xfrm>
              <a:off x="828867" y="3069529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0D524AA1-3F75-43ED-81E6-BF93BD18D3F8}"/>
                </a:ext>
              </a:extLst>
            </p:cNvPr>
            <p:cNvSpPr txBox="1"/>
            <p:nvPr/>
          </p:nvSpPr>
          <p:spPr bwMode="auto">
            <a:xfrm>
              <a:off x="722835" y="2107852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 smtClean="0">
                  <a:latin typeface="+mn-ea"/>
                </a:rPr>
                <a:t>■</a:t>
              </a:r>
              <a:r>
                <a:rPr lang="ko-KR" altLang="en-US" b="1" dirty="0" smtClean="0">
                  <a:latin typeface="+mn-ea"/>
                </a:rPr>
                <a:t>게시판</a:t>
              </a:r>
              <a:r>
                <a:rPr lang="ko-KR" altLang="en-US" b="1" dirty="0" smtClean="0">
                  <a:latin typeface="+mn-ea"/>
                </a:rPr>
                <a:t> 수정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E0808023-7204-4EE6-BC4C-9CC2737568F0}"/>
                </a:ext>
              </a:extLst>
            </p:cNvPr>
            <p:cNvCxnSpPr/>
            <p:nvPr/>
          </p:nvCxnSpPr>
          <p:spPr>
            <a:xfrm flipV="1">
              <a:off x="2377437" y="3101533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88E69C23-6592-4229-B457-8E5E86A12737}"/>
                </a:ext>
              </a:extLst>
            </p:cNvPr>
            <p:cNvSpPr/>
            <p:nvPr/>
          </p:nvSpPr>
          <p:spPr>
            <a:xfrm>
              <a:off x="811837" y="4187227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 smtClean="0"/>
                <a:t>*</a:t>
              </a:r>
              <a:r>
                <a:rPr lang="ko-KR" altLang="en-US" dirty="0" smtClean="0"/>
                <a:t>수정된 내용 </a:t>
              </a:r>
              <a:r>
                <a:rPr lang="ko-KR" altLang="en-US" dirty="0" err="1" smtClean="0"/>
                <a:t>확인할수</a:t>
              </a:r>
              <a:r>
                <a:rPr lang="ko-KR" altLang="en-US" dirty="0" smtClean="0"/>
                <a:t> 있게 </a:t>
              </a:r>
              <a:r>
                <a:rPr lang="ko-KR" altLang="en-US" dirty="0" err="1" smtClean="0"/>
                <a:t>게시글로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redirect</a:t>
              </a:r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35B1D758-E09F-4C00-809D-F948B74D0F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655092" y="3191189"/>
              <a:ext cx="1461158" cy="49935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4B4A996B-CBBE-48FB-B53C-6E524B57F6CF}"/>
                </a:ext>
              </a:extLst>
            </p:cNvPr>
            <p:cNvCxnSpPr>
              <a:cxnSpLocks/>
              <a:endCxn id="158" idx="3"/>
            </p:cNvCxnSpPr>
            <p:nvPr/>
          </p:nvCxnSpPr>
          <p:spPr bwMode="auto">
            <a:xfrm flipH="1">
              <a:off x="3775264" y="3628648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3995981-8DC3-42D6-B32B-3C3DE540BC13}"/>
                </a:ext>
              </a:extLst>
            </p:cNvPr>
            <p:cNvSpPr txBox="1"/>
            <p:nvPr/>
          </p:nvSpPr>
          <p:spPr bwMode="auto">
            <a:xfrm>
              <a:off x="15977386" y="2800693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</a:rPr>
                <a:t>modify</a:t>
              </a:r>
              <a:r>
                <a:rPr lang="en-US" altLang="ko-KR" b="1" dirty="0" smtClean="0">
                  <a:latin typeface="+mn-ea"/>
                  <a:ea typeface="+mn-ea"/>
                </a:rPr>
                <a:t>(</a:t>
              </a:r>
              <a:r>
                <a:rPr lang="en-US" altLang="ko-KR" b="1" dirty="0" err="1" smtClean="0">
                  <a:latin typeface="+mn-ea"/>
                </a:rPr>
                <a:t>Board</a:t>
              </a:r>
              <a:r>
                <a:rPr lang="en-US" altLang="ko-KR" b="1" dirty="0" err="1" smtClean="0">
                  <a:latin typeface="+mn-ea"/>
                  <a:ea typeface="+mn-ea"/>
                </a:rPr>
                <a:t>Vo</a:t>
              </a:r>
              <a:r>
                <a:rPr lang="en-US" altLang="ko-KR" b="1" dirty="0" smtClean="0">
                  <a:latin typeface="+mn-ea"/>
                  <a:ea typeface="+mn-ea"/>
                </a:rPr>
                <a:t>)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EE15F66C-D75C-4762-A622-04F9BF0AB024}"/>
                </a:ext>
              </a:extLst>
            </p:cNvPr>
            <p:cNvGrpSpPr/>
            <p:nvPr/>
          </p:nvGrpSpPr>
          <p:grpSpPr>
            <a:xfrm>
              <a:off x="17959690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164" name="직선 화살표 연결선 163">
                <a:extLst>
                  <a:ext uri="{FF2B5EF4-FFF2-40B4-BE49-F238E27FC236}">
                    <a16:creationId xmlns:a16="http://schemas.microsoft.com/office/drawing/2014/main" id="{1DF40771-2FEF-49DC-9141-21064CAF80B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화살표 연결선 164">
                <a:extLst>
                  <a:ext uri="{FF2B5EF4-FFF2-40B4-BE49-F238E27FC236}">
                    <a16:creationId xmlns:a16="http://schemas.microsoft.com/office/drawing/2014/main" id="{463AB2FD-ED19-4D99-B82B-00F1074F4A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F50F9164-E8C3-4B9F-BAAF-172D3BCCBAEA}"/>
              </a:ext>
            </a:extLst>
          </p:cNvPr>
          <p:cNvSpPr txBox="1"/>
          <p:nvPr/>
        </p:nvSpPr>
        <p:spPr bwMode="auto">
          <a:xfrm>
            <a:off x="8477235" y="15635814"/>
            <a:ext cx="51309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@ModelAttribute</a:t>
            </a:r>
          </a:p>
          <a:p>
            <a:pPr eaLnBrk="1" latinLnBrk="1" hangingPunct="1">
              <a:defRPr/>
            </a:pPr>
            <a:r>
              <a:rPr lang="en-US" altLang="ko-KR" sz="1400" dirty="0" err="1" smtClean="0">
                <a:latin typeface="+mn-ea"/>
              </a:rPr>
              <a:t>Board</a:t>
            </a:r>
            <a:r>
              <a:rPr lang="en-US" altLang="ko-KR" sz="1400" dirty="0" err="1" smtClean="0">
                <a:latin typeface="+mn-ea"/>
              </a:rPr>
              <a:t>Vo</a:t>
            </a:r>
            <a:r>
              <a:rPr lang="en-US" altLang="ko-KR" sz="1400" dirty="0" smtClean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b="1" dirty="0" smtClean="0">
                <a:latin typeface="+mn-ea"/>
              </a:rPr>
              <a:t>    </a:t>
            </a:r>
            <a:r>
              <a:rPr lang="en-US" altLang="ko-KR" sz="1400" b="1" dirty="0" smtClean="0">
                <a:latin typeface="+mn-ea"/>
              </a:rPr>
              <a:t>title</a:t>
            </a:r>
            <a:r>
              <a:rPr lang="en-US" altLang="ko-KR" sz="1400" b="1" dirty="0" smtClean="0">
                <a:latin typeface="+mn-ea"/>
              </a:rPr>
              <a:t>= 324</a:t>
            </a:r>
            <a:endParaRPr lang="en-US" altLang="ko-KR" sz="14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dirty="0" smtClean="0">
                <a:latin typeface="+mn-ea"/>
              </a:rPr>
              <a:t>    content = </a:t>
            </a:r>
            <a:r>
              <a:rPr lang="en-US" altLang="ko-KR" sz="1400" dirty="0" err="1" smtClean="0">
                <a:latin typeface="+mn-ea"/>
              </a:rPr>
              <a:t>sadff</a:t>
            </a:r>
            <a:r>
              <a:rPr lang="en-US" altLang="ko-KR" sz="1400" dirty="0" smtClean="0">
                <a:latin typeface="+mn-ea"/>
              </a:rPr>
              <a:t>	</a:t>
            </a:r>
            <a:endParaRPr lang="en-US" altLang="ko-KR" sz="1400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>
                <a:latin typeface="+mn-ea"/>
              </a:rPr>
              <a:t>n</a:t>
            </a:r>
            <a:r>
              <a:rPr lang="en-US" altLang="ko-KR" sz="1400" dirty="0" smtClean="0">
                <a:latin typeface="+mn-ea"/>
                <a:ea typeface="+mn-ea"/>
              </a:rPr>
              <a:t>o= 121	}</a:t>
            </a:r>
            <a:endParaRPr lang="en-US" altLang="ko-KR" sz="14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endParaRPr lang="en-US" altLang="ko-KR" sz="140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37C9736-96A0-465F-BEBE-55215F91370C}"/>
              </a:ext>
            </a:extLst>
          </p:cNvPr>
          <p:cNvSpPr txBox="1"/>
          <p:nvPr/>
        </p:nvSpPr>
        <p:spPr bwMode="auto">
          <a:xfrm>
            <a:off x="10719825" y="18185699"/>
            <a:ext cx="29547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dirty="0"/>
              <a:t>"</a:t>
            </a:r>
            <a:r>
              <a:rPr lang="en-US" altLang="ko-KR" dirty="0" err="1"/>
              <a:t>redirect:read?no</a:t>
            </a:r>
            <a:r>
              <a:rPr lang="en-US" altLang="ko-KR" dirty="0"/>
              <a:t>="+</a:t>
            </a:r>
            <a:r>
              <a:rPr lang="en-US" altLang="ko-KR" dirty="0" err="1"/>
              <a:t>modiPost.getNo</a:t>
            </a:r>
            <a:r>
              <a:rPr lang="en-US" altLang="ko-KR" dirty="0" smtClean="0"/>
              <a:t>();</a:t>
            </a:r>
          </a:p>
          <a:p>
            <a:pPr latinLnBrk="1"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latinLnBrk="1">
              <a:defRPr/>
            </a:pPr>
            <a:r>
              <a:rPr lang="ko-KR" altLang="en-US" b="1" dirty="0" smtClean="0">
                <a:latin typeface="+mn-ea"/>
              </a:rPr>
              <a:t>수정 후 수정한 내용 확인가능하게 </a:t>
            </a:r>
            <a:r>
              <a:rPr lang="ko-KR" altLang="en-US" b="1" dirty="0" smtClean="0">
                <a:latin typeface="+mn-ea"/>
              </a:rPr>
              <a:t>수정된 </a:t>
            </a:r>
            <a:r>
              <a:rPr lang="ko-KR" altLang="en-US" b="1" dirty="0" err="1" smtClean="0">
                <a:latin typeface="+mn-ea"/>
              </a:rPr>
              <a:t>게시글</a:t>
            </a:r>
            <a:r>
              <a:rPr lang="ko-KR" altLang="en-US" b="1" dirty="0" smtClean="0">
                <a:latin typeface="+mn-ea"/>
              </a:rPr>
              <a:t> 화면으로 </a:t>
            </a:r>
            <a:r>
              <a:rPr lang="en-US" altLang="ko-KR" b="1" dirty="0" smtClean="0">
                <a:latin typeface="+mn-ea"/>
              </a:rPr>
              <a:t>redirect</a:t>
            </a:r>
            <a:r>
              <a:rPr lang="en-US" altLang="ko-KR" b="1" dirty="0" smtClean="0">
                <a:latin typeface="+mn-ea"/>
                <a:ea typeface="+mn-ea"/>
              </a:rPr>
              <a:t> 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37C9736-96A0-465F-BEBE-55215F91370C}"/>
              </a:ext>
            </a:extLst>
          </p:cNvPr>
          <p:cNvSpPr txBox="1"/>
          <p:nvPr/>
        </p:nvSpPr>
        <p:spPr bwMode="auto">
          <a:xfrm>
            <a:off x="8970084" y="18216477"/>
            <a:ext cx="29547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 err="1" smtClean="0">
                <a:latin typeface="+mn-ea"/>
              </a:rPr>
              <a:t>read</a:t>
            </a:r>
            <a:r>
              <a:rPr lang="en-US" altLang="ko-KR" sz="1400" b="1" dirty="0" err="1" smtClean="0">
                <a:latin typeface="+mn-ea"/>
                <a:ea typeface="+mn-ea"/>
              </a:rPr>
              <a:t>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44B2D52-471C-4350-89FE-87C5A1EAD686}"/>
              </a:ext>
            </a:extLst>
          </p:cNvPr>
          <p:cNvSpPr txBox="1"/>
          <p:nvPr/>
        </p:nvSpPr>
        <p:spPr bwMode="auto">
          <a:xfrm>
            <a:off x="11261442" y="5576975"/>
            <a:ext cx="214086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Board/read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포워드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</a:p>
          <a:p>
            <a:pPr eaLnBrk="1" latinLnBrk="1" hangingPunct="1">
              <a:defRPr/>
            </a:pPr>
            <a:endParaRPr lang="en-US" altLang="ko-KR" sz="1400" b="1" dirty="0">
              <a:latin typeface="+mn-ea"/>
            </a:endParaRPr>
          </a:p>
          <a:p>
            <a:pPr latinLnBrk="1">
              <a:defRPr/>
            </a:pPr>
            <a:r>
              <a:rPr lang="en-US" altLang="ko-KR" sz="1400" b="1" dirty="0">
                <a:latin typeface="+mn-ea"/>
              </a:rPr>
              <a:t>Model(</a:t>
            </a:r>
            <a:r>
              <a:rPr lang="en-US" altLang="ko-KR" sz="1400" b="1" dirty="0" err="1">
                <a:latin typeface="+mn-ea"/>
              </a:rPr>
              <a:t>BoardVo</a:t>
            </a:r>
            <a:r>
              <a:rPr lang="en-US" altLang="ko-KR" sz="1400" b="1" dirty="0">
                <a:latin typeface="+mn-ea"/>
              </a:rPr>
              <a:t>}</a:t>
            </a:r>
            <a:endParaRPr lang="ko-KR" altLang="en-US" sz="1100" b="1" dirty="0">
              <a:latin typeface="+mn-ea"/>
            </a:endParaRPr>
          </a:p>
          <a:p>
            <a:pPr eaLnBrk="1" latinLnBrk="1" hangingPunct="1">
              <a:defRPr/>
            </a:pP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1AC612-9670-4AE3-9D48-8699C79E2473}"/>
              </a:ext>
            </a:extLst>
          </p:cNvPr>
          <p:cNvSpPr txBox="1"/>
          <p:nvPr/>
        </p:nvSpPr>
        <p:spPr bwMode="auto">
          <a:xfrm>
            <a:off x="19400305" y="17873341"/>
            <a:ext cx="660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void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11AC612-9670-4AE3-9D48-8699C79E2473}"/>
              </a:ext>
            </a:extLst>
          </p:cNvPr>
          <p:cNvSpPr txBox="1"/>
          <p:nvPr/>
        </p:nvSpPr>
        <p:spPr bwMode="auto">
          <a:xfrm>
            <a:off x="15348983" y="17765430"/>
            <a:ext cx="660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void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92ACAF0-3636-405A-8793-68B72E51E5CA}"/>
              </a:ext>
            </a:extLst>
          </p:cNvPr>
          <p:cNvSpPr txBox="1"/>
          <p:nvPr/>
        </p:nvSpPr>
        <p:spPr bwMode="auto">
          <a:xfrm>
            <a:off x="30858590" y="16741414"/>
            <a:ext cx="37612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parameterType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: </a:t>
            </a:r>
            <a:r>
              <a:rPr lang="en-US" altLang="ko-KR" sz="1600" b="1" dirty="0" err="1" smtClean="0">
                <a:latin typeface="+mn-ea"/>
              </a:rPr>
              <a:t>BoardVo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44B2D52-471C-4350-89FE-87C5A1EAD686}"/>
              </a:ext>
            </a:extLst>
          </p:cNvPr>
          <p:cNvSpPr txBox="1"/>
          <p:nvPr/>
        </p:nvSpPr>
        <p:spPr bwMode="auto">
          <a:xfrm>
            <a:off x="8649978" y="4265157"/>
            <a:ext cx="21408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 smtClean="0">
                <a:latin typeface="+mn-ea"/>
                <a:ea typeface="+mn-ea"/>
              </a:rPr>
              <a:t>Parameter : </a:t>
            </a:r>
            <a:r>
              <a:rPr lang="en-US" altLang="ko-KR" sz="1400" b="1" dirty="0" err="1" smtClean="0">
                <a:latin typeface="+mn-ea"/>
                <a:ea typeface="+mn-ea"/>
              </a:rPr>
              <a:t>int</a:t>
            </a:r>
            <a:r>
              <a:rPr lang="en-US" altLang="ko-KR" sz="1400" b="1" dirty="0" smtClean="0">
                <a:latin typeface="+mn-ea"/>
                <a:ea typeface="+mn-ea"/>
              </a:rPr>
              <a:t> no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92ACAF0-3636-405A-8793-68B72E51E5CA}"/>
              </a:ext>
            </a:extLst>
          </p:cNvPr>
          <p:cNvSpPr txBox="1"/>
          <p:nvPr/>
        </p:nvSpPr>
        <p:spPr bwMode="auto">
          <a:xfrm>
            <a:off x="28969471" y="3768733"/>
            <a:ext cx="37612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parameterType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int</a:t>
            </a:r>
            <a:r>
              <a:rPr lang="en-US" altLang="ko-KR" sz="1600" b="1" dirty="0" smtClean="0">
                <a:latin typeface="+mn-ea"/>
              </a:rPr>
              <a:t> no</a:t>
            </a:r>
          </a:p>
          <a:p>
            <a:pPr eaLnBrk="1" latinLnBrk="1" hangingPunct="1">
              <a:defRPr/>
            </a:pPr>
            <a:endParaRPr lang="en-US" altLang="ko-KR" sz="1600" b="1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resultType</a:t>
            </a:r>
            <a:r>
              <a:rPr lang="en-US" altLang="ko-KR" sz="1600" b="1" dirty="0" smtClean="0">
                <a:latin typeface="+mn-ea"/>
              </a:rPr>
              <a:t> : </a:t>
            </a:r>
            <a:r>
              <a:rPr lang="en-US" altLang="ko-KR" sz="1600" b="1" dirty="0" err="1" smtClean="0">
                <a:latin typeface="+mn-ea"/>
              </a:rPr>
              <a:t>BoardVo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77B3951-9596-4560-B838-A810A88B1ABE}"/>
              </a:ext>
            </a:extLst>
          </p:cNvPr>
          <p:cNvSpPr txBox="1"/>
          <p:nvPr/>
        </p:nvSpPr>
        <p:spPr bwMode="auto">
          <a:xfrm>
            <a:off x="22669549" y="5350651"/>
            <a:ext cx="1230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BoardVo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77B3951-9596-4560-B838-A810A88B1ABE}"/>
              </a:ext>
            </a:extLst>
          </p:cNvPr>
          <p:cNvSpPr txBox="1"/>
          <p:nvPr/>
        </p:nvSpPr>
        <p:spPr bwMode="auto">
          <a:xfrm>
            <a:off x="15247443" y="5413104"/>
            <a:ext cx="1230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BoardVo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852635" y="6606545"/>
            <a:ext cx="1980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latin typeface="+mn-ea"/>
              </a:rPr>
              <a:t>Model(</a:t>
            </a:r>
            <a:r>
              <a:rPr lang="en-US" altLang="ko-KR" b="1" dirty="0" err="1">
                <a:latin typeface="+mn-ea"/>
              </a:rPr>
              <a:t>BoardVo</a:t>
            </a:r>
            <a:r>
              <a:rPr lang="en-US" altLang="ko-KR" b="1" dirty="0">
                <a:latin typeface="+mn-ea"/>
              </a:rPr>
              <a:t>}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872AF4C-6470-4585-858D-7587540E379C}"/>
              </a:ext>
            </a:extLst>
          </p:cNvPr>
          <p:cNvSpPr txBox="1"/>
          <p:nvPr/>
        </p:nvSpPr>
        <p:spPr bwMode="auto">
          <a:xfrm>
            <a:off x="16347720" y="6550727"/>
            <a:ext cx="18040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updateHit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en-US" altLang="ko-KR" b="1" dirty="0" err="1" smtClean="0">
                <a:latin typeface="+mn-ea"/>
                <a:ea typeface="+mn-ea"/>
              </a:rPr>
              <a:t>int</a:t>
            </a:r>
            <a:r>
              <a:rPr lang="en-US" altLang="ko-KR" b="1" dirty="0" smtClean="0">
                <a:latin typeface="+mn-ea"/>
                <a:ea typeface="+mn-ea"/>
              </a:rPr>
              <a:t> no)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72AF4C-6470-4585-858D-7587540E379C}"/>
              </a:ext>
            </a:extLst>
          </p:cNvPr>
          <p:cNvSpPr txBox="1"/>
          <p:nvPr/>
        </p:nvSpPr>
        <p:spPr bwMode="auto">
          <a:xfrm>
            <a:off x="20354496" y="6513981"/>
            <a:ext cx="18040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updateHit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en-US" altLang="ko-KR" b="1" dirty="0" err="1" smtClean="0">
                <a:latin typeface="+mn-ea"/>
                <a:ea typeface="+mn-ea"/>
              </a:rPr>
              <a:t>int</a:t>
            </a:r>
            <a:r>
              <a:rPr lang="en-US" altLang="ko-KR" b="1" dirty="0" smtClean="0">
                <a:latin typeface="+mn-ea"/>
                <a:ea typeface="+mn-ea"/>
              </a:rPr>
              <a:t> no)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B619FE1-9B5E-4450-ABDD-AEAC4B3BD700}"/>
              </a:ext>
            </a:extLst>
          </p:cNvPr>
          <p:cNvSpPr txBox="1"/>
          <p:nvPr/>
        </p:nvSpPr>
        <p:spPr bwMode="auto">
          <a:xfrm>
            <a:off x="24403361" y="6492846"/>
            <a:ext cx="3197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update</a:t>
            </a:r>
            <a:r>
              <a:rPr lang="en-US" altLang="ko-KR" b="1" dirty="0" smtClean="0">
                <a:latin typeface="+mn-ea"/>
                <a:ea typeface="+mn-ea"/>
              </a:rPr>
              <a:t>(“</a:t>
            </a:r>
            <a:r>
              <a:rPr lang="en-US" altLang="ko-KR" b="1" dirty="0" err="1" smtClean="0">
                <a:latin typeface="+mn-ea"/>
              </a:rPr>
              <a:t>board.updateHit</a:t>
            </a:r>
            <a:r>
              <a:rPr lang="en-US" altLang="ko-KR" b="1" dirty="0" smtClean="0">
                <a:latin typeface="+mn-ea"/>
                <a:ea typeface="+mn-ea"/>
              </a:rPr>
              <a:t>”, no)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92ACAF0-3636-405A-8793-68B72E51E5CA}"/>
              </a:ext>
            </a:extLst>
          </p:cNvPr>
          <p:cNvSpPr txBox="1"/>
          <p:nvPr/>
        </p:nvSpPr>
        <p:spPr bwMode="auto">
          <a:xfrm>
            <a:off x="29352606" y="6055349"/>
            <a:ext cx="25825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parameterType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int</a:t>
            </a:r>
            <a:r>
              <a:rPr lang="en-US" altLang="ko-KR" sz="1600" b="1" dirty="0" smtClean="0">
                <a:latin typeface="+mn-ea"/>
              </a:rPr>
              <a:t> no</a:t>
            </a:r>
          </a:p>
          <a:p>
            <a:pPr eaLnBrk="1" latinLnBrk="1" hangingPunct="1">
              <a:defRPr/>
            </a:pPr>
            <a:endParaRPr lang="en-US" altLang="ko-KR" sz="1600" b="1" dirty="0">
              <a:latin typeface="+mn-ea"/>
              <a:ea typeface="+mn-ea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548EF70A-EC4C-4666-BA65-F4E82A9843D9}"/>
              </a:ext>
            </a:extLst>
          </p:cNvPr>
          <p:cNvGrpSpPr/>
          <p:nvPr/>
        </p:nvGrpSpPr>
        <p:grpSpPr>
          <a:xfrm>
            <a:off x="1637216" y="9921821"/>
            <a:ext cx="32347997" cy="3212164"/>
            <a:chOff x="722835" y="2107852"/>
            <a:chExt cx="32347997" cy="3212164"/>
          </a:xfrm>
        </p:grpSpPr>
        <p:cxnSp>
          <p:nvCxnSpPr>
            <p:cNvPr id="189" name="직선 화살표 연결선 188">
              <a:extLst>
                <a:ext uri="{FF2B5EF4-FFF2-40B4-BE49-F238E27FC236}">
                  <a16:creationId xmlns:a16="http://schemas.microsoft.com/office/drawing/2014/main" id="{2C13C8F8-5A0D-4E07-8ED9-4BA16EA55470}"/>
                </a:ext>
              </a:extLst>
            </p:cNvPr>
            <p:cNvCxnSpPr>
              <a:cxnSpLocks/>
              <a:stCxn id="191" idx="3"/>
            </p:cNvCxnSpPr>
            <p:nvPr/>
          </p:nvCxnSpPr>
          <p:spPr bwMode="auto">
            <a:xfrm flipV="1">
              <a:off x="6081040" y="2864244"/>
              <a:ext cx="5049528" cy="1458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3174D64B-44B6-4782-BE67-3D66E146419A}"/>
                </a:ext>
              </a:extLst>
            </p:cNvPr>
            <p:cNvSpPr txBox="1"/>
            <p:nvPr/>
          </p:nvSpPr>
          <p:spPr bwMode="auto">
            <a:xfrm>
              <a:off x="11116250" y="2684931"/>
              <a:ext cx="294156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/</a:t>
              </a:r>
              <a:r>
                <a:rPr lang="en-US" altLang="ko-KR" b="1" dirty="0" smtClean="0">
                  <a:latin typeface="+mn-ea"/>
                </a:rPr>
                <a:t>board</a:t>
              </a:r>
              <a:r>
                <a:rPr lang="en-US" altLang="ko-KR" b="1" dirty="0" smtClean="0">
                  <a:solidFill>
                    <a:srgbClr val="FF0000"/>
                  </a:solidFill>
                  <a:latin typeface="+mn-ea"/>
                </a:rPr>
                <a:t>/</a:t>
              </a:r>
              <a:r>
                <a:rPr lang="en-US" altLang="ko-KR" b="1" dirty="0" err="1" smtClean="0">
                  <a:solidFill>
                    <a:srgbClr val="FF0000"/>
                  </a:solidFill>
                  <a:latin typeface="+mn-ea"/>
                </a:rPr>
                <a:t>modifyForm</a:t>
              </a:r>
              <a:endParaRPr lang="en-US" altLang="ko-KR" b="1" dirty="0">
                <a:solidFill>
                  <a:srgbClr val="FF0000"/>
                </a:solidFill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 dirty="0" err="1" smtClean="0">
                  <a:solidFill>
                    <a:srgbClr val="FF0000"/>
                  </a:solidFill>
                  <a:latin typeface="+mn-ea"/>
                </a:rPr>
                <a:t>modifyForm</a:t>
              </a:r>
              <a:r>
                <a:rPr lang="en-US" altLang="ko-KR" b="1" dirty="0" smtClean="0">
                  <a:latin typeface="+mn-ea"/>
                  <a:ea typeface="+mn-ea"/>
                </a:rPr>
                <a:t>()</a:t>
              </a:r>
              <a:endParaRPr lang="en-US" altLang="ko-KR" b="1" dirty="0">
                <a:latin typeface="+mn-ea"/>
                <a:ea typeface="+mn-ea"/>
              </a:endParaRPr>
            </a:p>
          </p:txBody>
        </p:sp>
        <p:sp>
          <p:nvSpPr>
            <p:cNvPr id="191" name="직사각형 7">
              <a:extLst>
                <a:ext uri="{FF2B5EF4-FFF2-40B4-BE49-F238E27FC236}">
                  <a16:creationId xmlns:a16="http://schemas.microsoft.com/office/drawing/2014/main" id="{AE8C3CD8-2747-43B5-86A0-B18F62125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2684931"/>
              <a:ext cx="5240669" cy="3877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http://</a:t>
              </a:r>
              <a:r>
                <a:rPr lang="en-US" altLang="ko-KR" sz="1600" dirty="0" smtClean="0">
                  <a:latin typeface="+mn-ea"/>
                  <a:ea typeface="+mn-ea"/>
                </a:rPr>
                <a:t>localhost:8088/mysite5/board/</a:t>
              </a:r>
              <a:r>
                <a:rPr lang="en-US" altLang="ko-KR" sz="1600" dirty="0" smtClean="0">
                  <a:latin typeface="+mn-ea"/>
                  <a:ea typeface="+mn-ea"/>
                </a:rPr>
                <a:t>modifyForm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2BD1564B-9C51-4FA2-B2E2-25C4C13B7EAE}"/>
                </a:ext>
              </a:extLst>
            </p:cNvPr>
            <p:cNvGrpSpPr/>
            <p:nvPr/>
          </p:nvGrpSpPr>
          <p:grpSpPr>
            <a:xfrm>
              <a:off x="13690299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212" name="직선 화살표 연결선 211">
                <a:extLst>
                  <a:ext uri="{FF2B5EF4-FFF2-40B4-BE49-F238E27FC236}">
                    <a16:creationId xmlns:a16="http://schemas.microsoft.com/office/drawing/2014/main" id="{05CD397D-6F1E-4F9B-9570-31F04FB4FFD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화살표 연결선 212">
                <a:extLst>
                  <a:ext uri="{FF2B5EF4-FFF2-40B4-BE49-F238E27FC236}">
                    <a16:creationId xmlns:a16="http://schemas.microsoft.com/office/drawing/2014/main" id="{E50CB821-5986-4B39-82B8-1892A949A8B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FA7AD03B-BA91-47E8-BBC4-94E573BD027E}"/>
                </a:ext>
              </a:extLst>
            </p:cNvPr>
            <p:cNvSpPr txBox="1"/>
            <p:nvPr/>
          </p:nvSpPr>
          <p:spPr bwMode="auto">
            <a:xfrm>
              <a:off x="19685579" y="2786753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 smtClean="0">
                  <a:latin typeface="+mn-ea"/>
                </a:rPr>
                <a:t>selectPost</a:t>
              </a:r>
              <a:r>
                <a:rPr lang="en-US" altLang="ko-KR" b="1" dirty="0" smtClean="0">
                  <a:latin typeface="+mn-ea"/>
                </a:rPr>
                <a:t>(no</a:t>
              </a:r>
              <a:r>
                <a:rPr lang="en-US" altLang="ko-KR" b="1" dirty="0" smtClean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8BAAA3C-CA45-4597-8C53-24EF74DDEAD9}"/>
                </a:ext>
              </a:extLst>
            </p:cNvPr>
            <p:cNvSpPr txBox="1"/>
            <p:nvPr/>
          </p:nvSpPr>
          <p:spPr bwMode="auto">
            <a:xfrm>
              <a:off x="24034007" y="2800693"/>
              <a:ext cx="42949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 smtClean="0">
                  <a:latin typeface="+mn-ea"/>
                </a:rPr>
                <a:t>selectOne</a:t>
              </a:r>
              <a:r>
                <a:rPr lang="en-US" altLang="ko-KR" b="1" dirty="0" smtClean="0">
                  <a:latin typeface="+mn-ea"/>
                  <a:ea typeface="+mn-ea"/>
                </a:rPr>
                <a:t>(“</a:t>
              </a:r>
              <a:r>
                <a:rPr lang="en-US" altLang="ko-KR" b="1" dirty="0" err="1" smtClean="0">
                  <a:latin typeface="+mn-ea"/>
                </a:rPr>
                <a:t>board</a:t>
              </a:r>
              <a:r>
                <a:rPr lang="en-US" altLang="ko-KR" b="1" dirty="0" err="1" smtClean="0">
                  <a:latin typeface="+mn-ea"/>
                  <a:ea typeface="+mn-ea"/>
                </a:rPr>
                <a:t>.selectPost</a:t>
              </a:r>
              <a:r>
                <a:rPr lang="en-US" altLang="ko-KR" b="1" dirty="0" smtClean="0">
                  <a:latin typeface="+mn-ea"/>
                  <a:ea typeface="+mn-ea"/>
                </a:rPr>
                <a:t>”,</a:t>
              </a:r>
              <a:r>
                <a:rPr lang="en-US" altLang="ko-KR" b="1" dirty="0">
                  <a:latin typeface="+mn-ea"/>
                </a:rPr>
                <a:t> </a:t>
              </a:r>
              <a:r>
                <a:rPr lang="en-US" altLang="ko-KR" b="1" dirty="0" smtClean="0">
                  <a:latin typeface="+mn-ea"/>
                </a:rPr>
                <a:t>no</a:t>
              </a:r>
              <a:r>
                <a:rPr lang="en-US" altLang="ko-KR" b="1" dirty="0" smtClean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11AC612-9670-4AE3-9D48-8699C79E2473}"/>
                </a:ext>
              </a:extLst>
            </p:cNvPr>
            <p:cNvSpPr txBox="1"/>
            <p:nvPr/>
          </p:nvSpPr>
          <p:spPr bwMode="auto">
            <a:xfrm>
              <a:off x="30126648" y="2859409"/>
              <a:ext cx="2944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id</a:t>
              </a:r>
              <a:r>
                <a:rPr lang="en-US" altLang="ko-KR" b="1" dirty="0" smtClean="0">
                  <a:latin typeface="+mn-ea"/>
                  <a:ea typeface="+mn-ea"/>
                </a:rPr>
                <a:t>=“</a:t>
              </a:r>
              <a:r>
                <a:rPr lang="en-US" altLang="ko-KR" b="1" dirty="0" err="1" smtClean="0">
                  <a:latin typeface="+mn-ea"/>
                </a:rPr>
                <a:t>selectPost</a:t>
              </a:r>
              <a:r>
                <a:rPr lang="en-US" altLang="ko-KR" b="1" dirty="0" smtClean="0">
                  <a:latin typeface="+mn-ea"/>
                  <a:ea typeface="+mn-ea"/>
                </a:rPr>
                <a:t>”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22344D4C-13E2-485A-9CAA-78129AB2B65C}"/>
                </a:ext>
              </a:extLst>
            </p:cNvPr>
            <p:cNvGrpSpPr/>
            <p:nvPr/>
          </p:nvGrpSpPr>
          <p:grpSpPr>
            <a:xfrm>
              <a:off x="28166220" y="2934935"/>
              <a:ext cx="1866991" cy="293806"/>
              <a:chOff x="13110406" y="11867683"/>
              <a:chExt cx="2089978" cy="170997"/>
            </a:xfrm>
          </p:grpSpPr>
          <p:cxnSp>
            <p:nvCxnSpPr>
              <p:cNvPr id="210" name="직선 화살표 연결선 209">
                <a:extLst>
                  <a:ext uri="{FF2B5EF4-FFF2-40B4-BE49-F238E27FC236}">
                    <a16:creationId xmlns:a16="http://schemas.microsoft.com/office/drawing/2014/main" id="{919D044D-F31E-4586-82DA-8EE3E8E23BE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3111808" y="11867683"/>
                <a:ext cx="208857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화살표 연결선 210">
                <a:extLst>
                  <a:ext uri="{FF2B5EF4-FFF2-40B4-BE49-F238E27FC236}">
                    <a16:creationId xmlns:a16="http://schemas.microsoft.com/office/drawing/2014/main" id="{549308C3-6419-4B75-B8B3-598F812A52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3110406" y="12038680"/>
                <a:ext cx="208997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B56938A6-1CD7-4E52-9162-36D20EC81219}"/>
                </a:ext>
              </a:extLst>
            </p:cNvPr>
            <p:cNvGrpSpPr/>
            <p:nvPr/>
          </p:nvGrpSpPr>
          <p:grpSpPr>
            <a:xfrm>
              <a:off x="22038460" y="2882676"/>
              <a:ext cx="1914949" cy="231371"/>
              <a:chOff x="11757511" y="11859420"/>
              <a:chExt cx="2733276" cy="179260"/>
            </a:xfrm>
          </p:grpSpPr>
          <p:cxnSp>
            <p:nvCxnSpPr>
              <p:cNvPr id="208" name="직선 화살표 연결선 207">
                <a:extLst>
                  <a:ext uri="{FF2B5EF4-FFF2-40B4-BE49-F238E27FC236}">
                    <a16:creationId xmlns:a16="http://schemas.microsoft.com/office/drawing/2014/main" id="{412BB3CB-640E-435E-A337-AFE70822BAE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화살표 연결선 208">
                <a:extLst>
                  <a:ext uri="{FF2B5EF4-FFF2-40B4-BE49-F238E27FC236}">
                    <a16:creationId xmlns:a16="http://schemas.microsoft.com/office/drawing/2014/main" id="{B4038263-010B-4D8A-90DA-91B9AD6FBE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D98412FB-A683-491C-9833-365D99AF06F6}"/>
                </a:ext>
              </a:extLst>
            </p:cNvPr>
            <p:cNvSpPr/>
            <p:nvPr/>
          </p:nvSpPr>
          <p:spPr>
            <a:xfrm>
              <a:off x="828867" y="3069529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D524AA1-3F75-43ED-81E6-BF93BD18D3F8}"/>
                </a:ext>
              </a:extLst>
            </p:cNvPr>
            <p:cNvSpPr txBox="1"/>
            <p:nvPr/>
          </p:nvSpPr>
          <p:spPr bwMode="auto">
            <a:xfrm>
              <a:off x="722835" y="2107852"/>
              <a:ext cx="241910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 smtClean="0">
                  <a:latin typeface="+mn-ea"/>
                </a:rPr>
                <a:t>■</a:t>
              </a:r>
              <a:r>
                <a:rPr lang="ko-KR" altLang="en-US" b="1" dirty="0" smtClean="0">
                  <a:latin typeface="+mn-ea"/>
                </a:rPr>
                <a:t>게시판</a:t>
              </a:r>
              <a:r>
                <a:rPr lang="ko-KR" altLang="en-US" b="1" dirty="0" smtClean="0">
                  <a:latin typeface="+mn-ea"/>
                </a:rPr>
                <a:t> </a:t>
              </a:r>
              <a:r>
                <a:rPr lang="ko-KR" altLang="en-US" b="1" dirty="0" err="1" smtClean="0">
                  <a:latin typeface="+mn-ea"/>
                </a:rPr>
                <a:t>수정</a:t>
              </a:r>
              <a:r>
                <a:rPr lang="ko-KR" altLang="en-US" b="1" dirty="0" err="1" smtClean="0">
                  <a:latin typeface="+mn-ea"/>
                </a:rPr>
                <a:t>화면</a:t>
              </a:r>
              <a:r>
                <a:rPr lang="ko-KR" altLang="en-US" b="1" dirty="0" smtClean="0">
                  <a:latin typeface="+mn-ea"/>
                </a:rPr>
                <a:t> 요청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E0808023-7204-4EE6-BC4C-9CC2737568F0}"/>
                </a:ext>
              </a:extLst>
            </p:cNvPr>
            <p:cNvCxnSpPr/>
            <p:nvPr/>
          </p:nvCxnSpPr>
          <p:spPr>
            <a:xfrm flipV="1">
              <a:off x="2377437" y="3101533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88E69C23-6592-4229-B457-8E5E86A12737}"/>
                </a:ext>
              </a:extLst>
            </p:cNvPr>
            <p:cNvSpPr/>
            <p:nvPr/>
          </p:nvSpPr>
          <p:spPr>
            <a:xfrm>
              <a:off x="811837" y="4187227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 smtClean="0"/>
                <a:t>*</a:t>
              </a:r>
              <a:r>
                <a:rPr lang="ko-KR" altLang="en-US" dirty="0" smtClean="0"/>
                <a:t>수정 화면</a:t>
              </a:r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35B1D758-E09F-4C00-809D-F948B74D0F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655092" y="3191189"/>
              <a:ext cx="1461158" cy="49935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화살표 연결선 202">
              <a:extLst>
                <a:ext uri="{FF2B5EF4-FFF2-40B4-BE49-F238E27FC236}">
                  <a16:creationId xmlns:a16="http://schemas.microsoft.com/office/drawing/2014/main" id="{4B4A996B-CBBE-48FB-B53C-6E524B57F6CF}"/>
                </a:ext>
              </a:extLst>
            </p:cNvPr>
            <p:cNvCxnSpPr>
              <a:cxnSpLocks/>
              <a:endCxn id="201" idx="3"/>
            </p:cNvCxnSpPr>
            <p:nvPr/>
          </p:nvCxnSpPr>
          <p:spPr bwMode="auto">
            <a:xfrm flipH="1">
              <a:off x="3775264" y="3628648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EE15F66C-D75C-4762-A622-04F9BF0AB024}"/>
                </a:ext>
              </a:extLst>
            </p:cNvPr>
            <p:cNvGrpSpPr/>
            <p:nvPr/>
          </p:nvGrpSpPr>
          <p:grpSpPr>
            <a:xfrm>
              <a:off x="17959690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206" name="직선 화살표 연결선 205">
                <a:extLst>
                  <a:ext uri="{FF2B5EF4-FFF2-40B4-BE49-F238E27FC236}">
                    <a16:creationId xmlns:a16="http://schemas.microsoft.com/office/drawing/2014/main" id="{1DF40771-2FEF-49DC-9141-21064CAF80B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화살표 연결선 206">
                <a:extLst>
                  <a:ext uri="{FF2B5EF4-FFF2-40B4-BE49-F238E27FC236}">
                    <a16:creationId xmlns:a16="http://schemas.microsoft.com/office/drawing/2014/main" id="{463AB2FD-ED19-4D99-B82B-00F1074F4A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7872AF4C-6470-4585-858D-7587540E379C}"/>
              </a:ext>
            </a:extLst>
          </p:cNvPr>
          <p:cNvSpPr txBox="1"/>
          <p:nvPr/>
        </p:nvSpPr>
        <p:spPr bwMode="auto">
          <a:xfrm>
            <a:off x="16953660" y="10478693"/>
            <a:ext cx="10456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getPost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en-US" altLang="ko-KR" b="1" dirty="0" err="1" smtClean="0">
                <a:latin typeface="+mn-ea"/>
                <a:ea typeface="+mn-ea"/>
              </a:rPr>
              <a:t>int</a:t>
            </a:r>
            <a:r>
              <a:rPr lang="en-US" altLang="ko-KR" b="1" dirty="0" smtClean="0">
                <a:latin typeface="+mn-ea"/>
                <a:ea typeface="+mn-ea"/>
              </a:rPr>
              <a:t> no)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92ACAF0-3636-405A-8793-68B72E51E5CA}"/>
              </a:ext>
            </a:extLst>
          </p:cNvPr>
          <p:cNvSpPr txBox="1"/>
          <p:nvPr/>
        </p:nvSpPr>
        <p:spPr bwMode="auto">
          <a:xfrm>
            <a:off x="30140295" y="9495313"/>
            <a:ext cx="37612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parameterType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int</a:t>
            </a:r>
            <a:r>
              <a:rPr lang="en-US" altLang="ko-KR" sz="1600" b="1" dirty="0" smtClean="0">
                <a:latin typeface="+mn-ea"/>
              </a:rPr>
              <a:t> no</a:t>
            </a:r>
          </a:p>
          <a:p>
            <a:pPr eaLnBrk="1" latinLnBrk="1" hangingPunct="1">
              <a:defRPr/>
            </a:pPr>
            <a:endParaRPr lang="en-US" altLang="ko-KR" sz="1600" b="1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resultType</a:t>
            </a:r>
            <a:r>
              <a:rPr lang="en-US" altLang="ko-KR" sz="1600" b="1" dirty="0" smtClean="0">
                <a:latin typeface="+mn-ea"/>
              </a:rPr>
              <a:t> : </a:t>
            </a:r>
            <a:r>
              <a:rPr lang="en-US" altLang="ko-KR" sz="1600" b="1" dirty="0" err="1" smtClean="0">
                <a:latin typeface="+mn-ea"/>
              </a:rPr>
              <a:t>BoardVo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77B3951-9596-4560-B838-A810A88B1ABE}"/>
              </a:ext>
            </a:extLst>
          </p:cNvPr>
          <p:cNvSpPr txBox="1"/>
          <p:nvPr/>
        </p:nvSpPr>
        <p:spPr bwMode="auto">
          <a:xfrm>
            <a:off x="28840021" y="11303641"/>
            <a:ext cx="1230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BoardVo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77B3951-9596-4560-B838-A810A88B1ABE}"/>
              </a:ext>
            </a:extLst>
          </p:cNvPr>
          <p:cNvSpPr txBox="1"/>
          <p:nvPr/>
        </p:nvSpPr>
        <p:spPr bwMode="auto">
          <a:xfrm>
            <a:off x="23047098" y="11230905"/>
            <a:ext cx="1230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BoardVo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77B3951-9596-4560-B838-A810A88B1ABE}"/>
              </a:ext>
            </a:extLst>
          </p:cNvPr>
          <p:cNvSpPr txBox="1"/>
          <p:nvPr/>
        </p:nvSpPr>
        <p:spPr bwMode="auto">
          <a:xfrm>
            <a:off x="19007261" y="11335238"/>
            <a:ext cx="1230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BoardVo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77B3951-9596-4560-B838-A810A88B1ABE}"/>
              </a:ext>
            </a:extLst>
          </p:cNvPr>
          <p:cNvSpPr txBox="1"/>
          <p:nvPr/>
        </p:nvSpPr>
        <p:spPr bwMode="auto">
          <a:xfrm>
            <a:off x="15123103" y="11385220"/>
            <a:ext cx="1230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BoardVo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77B3951-9596-4560-B838-A810A88B1ABE}"/>
              </a:ext>
            </a:extLst>
          </p:cNvPr>
          <p:cNvSpPr txBox="1"/>
          <p:nvPr/>
        </p:nvSpPr>
        <p:spPr bwMode="auto">
          <a:xfrm>
            <a:off x="6588098" y="12235073"/>
            <a:ext cx="1230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Model(</a:t>
            </a:r>
            <a:r>
              <a:rPr lang="en-US" altLang="ko-KR" sz="1600" b="1" dirty="0" err="1" smtClean="0">
                <a:latin typeface="+mn-ea"/>
              </a:rPr>
              <a:t>BoardVo</a:t>
            </a:r>
            <a:r>
              <a:rPr lang="en-US" altLang="ko-KR" sz="1600" b="1" dirty="0" smtClean="0">
                <a:latin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44B2D52-471C-4350-89FE-87C5A1EAD686}"/>
              </a:ext>
            </a:extLst>
          </p:cNvPr>
          <p:cNvSpPr txBox="1"/>
          <p:nvPr/>
        </p:nvSpPr>
        <p:spPr bwMode="auto">
          <a:xfrm>
            <a:off x="8615277" y="11569023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modifyForm.jsp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44B2D52-471C-4350-89FE-87C5A1EAD686}"/>
              </a:ext>
            </a:extLst>
          </p:cNvPr>
          <p:cNvSpPr txBox="1"/>
          <p:nvPr/>
        </p:nvSpPr>
        <p:spPr bwMode="auto">
          <a:xfrm>
            <a:off x="11201421" y="11536856"/>
            <a:ext cx="214086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Board/</a:t>
            </a:r>
            <a:r>
              <a:rPr lang="en-US" altLang="ko-KR" b="1" dirty="0" err="1" smtClean="0">
                <a:latin typeface="+mn-ea"/>
              </a:rPr>
              <a:t>modifyForm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포워드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</a:p>
          <a:p>
            <a:pPr eaLnBrk="1" latinLnBrk="1" hangingPunct="1">
              <a:defRPr/>
            </a:pPr>
            <a:endParaRPr lang="en-US" altLang="ko-KR" sz="1400" b="1" dirty="0">
              <a:latin typeface="+mn-ea"/>
            </a:endParaRPr>
          </a:p>
          <a:p>
            <a:pPr latinLnBrk="1">
              <a:defRPr/>
            </a:pPr>
            <a:r>
              <a:rPr lang="en-US" altLang="ko-KR" sz="1400" b="1" dirty="0">
                <a:latin typeface="+mn-ea"/>
              </a:rPr>
              <a:t>Model(</a:t>
            </a:r>
            <a:r>
              <a:rPr lang="en-US" altLang="ko-KR" sz="1400" b="1" dirty="0" err="1">
                <a:latin typeface="+mn-ea"/>
              </a:rPr>
              <a:t>BoardVo</a:t>
            </a:r>
            <a:r>
              <a:rPr lang="en-US" altLang="ko-KR" sz="1400" b="1" dirty="0">
                <a:latin typeface="+mn-ea"/>
              </a:rPr>
              <a:t>}</a:t>
            </a:r>
            <a:endParaRPr lang="ko-KR" altLang="en-US" sz="1100" b="1" dirty="0">
              <a:latin typeface="+mn-ea"/>
            </a:endParaRPr>
          </a:p>
          <a:p>
            <a:pPr eaLnBrk="1" latinLnBrk="1" hangingPunct="1">
              <a:defRPr/>
            </a:pP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44B2D52-471C-4350-89FE-87C5A1EAD686}"/>
              </a:ext>
            </a:extLst>
          </p:cNvPr>
          <p:cNvSpPr txBox="1"/>
          <p:nvPr/>
        </p:nvSpPr>
        <p:spPr bwMode="auto">
          <a:xfrm>
            <a:off x="8617935" y="10225781"/>
            <a:ext cx="21408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 smtClean="0">
                <a:latin typeface="+mn-ea"/>
                <a:ea typeface="+mn-ea"/>
              </a:rPr>
              <a:t>Parameter : </a:t>
            </a:r>
            <a:r>
              <a:rPr lang="en-US" altLang="ko-KR" sz="1400" b="1" dirty="0" err="1" smtClean="0">
                <a:latin typeface="+mn-ea"/>
                <a:ea typeface="+mn-ea"/>
              </a:rPr>
              <a:t>int</a:t>
            </a:r>
            <a:r>
              <a:rPr lang="en-US" altLang="ko-KR" sz="1400" b="1" dirty="0" smtClean="0">
                <a:latin typeface="+mn-ea"/>
                <a:ea typeface="+mn-ea"/>
              </a:rPr>
              <a:t> no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77B3951-9596-4560-B838-A810A88B1ABE}"/>
              </a:ext>
            </a:extLst>
          </p:cNvPr>
          <p:cNvSpPr txBox="1"/>
          <p:nvPr/>
        </p:nvSpPr>
        <p:spPr bwMode="auto">
          <a:xfrm>
            <a:off x="19241871" y="5468421"/>
            <a:ext cx="1230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BoardVo</a:t>
            </a:r>
            <a:endParaRPr lang="ko-KR" altLang="en-US" sz="1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295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9766</TotalTime>
  <Words>352</Words>
  <Application>Microsoft Office PowerPoint</Application>
  <PresentationFormat>사용자 지정</PresentationFormat>
  <Paragraphs>161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강용수</cp:lastModifiedBy>
  <cp:revision>663</cp:revision>
  <dcterms:created xsi:type="dcterms:W3CDTF">2020-11-23T02:29:11Z</dcterms:created>
  <dcterms:modified xsi:type="dcterms:W3CDTF">2021-02-01T04:31:07Z</dcterms:modified>
</cp:coreProperties>
</file>