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9C9A1-A15F-49C8-B0DD-BB4F3EC2905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A8DAC6-812B-47E5-8B03-16BF937805B5}">
      <dgm:prSet/>
      <dgm:spPr/>
      <dgm:t>
        <a:bodyPr/>
        <a:lstStyle/>
        <a:p>
          <a:r>
            <a:rPr lang="en-US" dirty="0"/>
            <a:t>扩展函数</a:t>
          </a:r>
        </a:p>
      </dgm:t>
    </dgm:pt>
    <dgm:pt modelId="{F7B12C1B-62E8-4438-BEEC-607F26321D86}" type="parTrans" cxnId="{9A94199E-33C9-4C81-B25E-04D56201B6EB}">
      <dgm:prSet/>
      <dgm:spPr/>
      <dgm:t>
        <a:bodyPr/>
        <a:lstStyle/>
        <a:p>
          <a:endParaRPr lang="en-US"/>
        </a:p>
      </dgm:t>
    </dgm:pt>
    <dgm:pt modelId="{9455C7BF-B743-4B82-8C2D-BE463A5C8B49}" type="sibTrans" cxnId="{9A94199E-33C9-4C81-B25E-04D56201B6EB}">
      <dgm:prSet/>
      <dgm:spPr/>
      <dgm:t>
        <a:bodyPr/>
        <a:lstStyle/>
        <a:p>
          <a:endParaRPr lang="en-US"/>
        </a:p>
      </dgm:t>
    </dgm:pt>
    <dgm:pt modelId="{FC9A0246-525F-4B57-8A3B-6A580B21C2FF}">
      <dgm:prSet/>
      <dgm:spPr/>
      <dgm:t>
        <a:bodyPr/>
        <a:lstStyle/>
        <a:p>
          <a:r>
            <a:rPr lang="en-US" dirty="0"/>
            <a:t>Lambda </a:t>
          </a:r>
          <a:r>
            <a:rPr lang="zh-CN" dirty="0"/>
            <a:t>表达式（高阶函数）</a:t>
          </a:r>
          <a:endParaRPr lang="en-US" dirty="0"/>
        </a:p>
      </dgm:t>
    </dgm:pt>
    <dgm:pt modelId="{9CDAC9C4-C230-49F4-819D-AF55A7891124}" type="parTrans" cxnId="{97B87CBB-6333-4C2A-A0E9-B47486C8630B}">
      <dgm:prSet/>
      <dgm:spPr/>
      <dgm:t>
        <a:bodyPr/>
        <a:lstStyle/>
        <a:p>
          <a:endParaRPr lang="en-US"/>
        </a:p>
      </dgm:t>
    </dgm:pt>
    <dgm:pt modelId="{A05D3438-CC17-4238-875F-184EB98AC9B5}" type="sibTrans" cxnId="{97B87CBB-6333-4C2A-A0E9-B47486C8630B}">
      <dgm:prSet/>
      <dgm:spPr/>
      <dgm:t>
        <a:bodyPr/>
        <a:lstStyle/>
        <a:p>
          <a:endParaRPr lang="en-US"/>
        </a:p>
      </dgm:t>
    </dgm:pt>
    <dgm:pt modelId="{E327826E-C7AA-4102-A439-09104ADCC6D2}">
      <dgm:prSet/>
      <dgm:spPr/>
      <dgm:t>
        <a:bodyPr/>
        <a:lstStyle/>
        <a:p>
          <a:r>
            <a:rPr lang="en-US" dirty="0"/>
            <a:t>invoke </a:t>
          </a:r>
          <a:r>
            <a:rPr lang="zh-CN" dirty="0"/>
            <a:t>函数调用约定</a:t>
          </a:r>
          <a:endParaRPr lang="en-US" dirty="0"/>
        </a:p>
      </dgm:t>
    </dgm:pt>
    <dgm:pt modelId="{E58515A3-23CB-441A-8A6B-DE9117CA73DA}" type="parTrans" cxnId="{25BE9DA4-05F1-46FA-BBDB-851ADCBA97FB}">
      <dgm:prSet/>
      <dgm:spPr/>
      <dgm:t>
        <a:bodyPr/>
        <a:lstStyle/>
        <a:p>
          <a:endParaRPr lang="en-US"/>
        </a:p>
      </dgm:t>
    </dgm:pt>
    <dgm:pt modelId="{BE3A7E30-5AD8-4242-9310-6240DC6F8D41}" type="sibTrans" cxnId="{25BE9DA4-05F1-46FA-BBDB-851ADCBA97FB}">
      <dgm:prSet/>
      <dgm:spPr/>
      <dgm:t>
        <a:bodyPr/>
        <a:lstStyle/>
        <a:p>
          <a:endParaRPr lang="en-US"/>
        </a:p>
      </dgm:t>
    </dgm:pt>
    <dgm:pt modelId="{753B15A7-99EE-8E4D-8EF4-215F4E846E52}" type="pres">
      <dgm:prSet presAssocID="{9F69C9A1-A15F-49C8-B0DD-BB4F3EC2905B}" presName="vert0" presStyleCnt="0">
        <dgm:presLayoutVars>
          <dgm:dir/>
          <dgm:animOne val="branch"/>
          <dgm:animLvl val="lvl"/>
        </dgm:presLayoutVars>
      </dgm:prSet>
      <dgm:spPr/>
    </dgm:pt>
    <dgm:pt modelId="{84F7FCD3-8E35-6D4C-A041-B4D1CE464194}" type="pres">
      <dgm:prSet presAssocID="{97A8DAC6-812B-47E5-8B03-16BF937805B5}" presName="thickLine" presStyleLbl="alignNode1" presStyleIdx="0" presStyleCnt="3"/>
      <dgm:spPr/>
    </dgm:pt>
    <dgm:pt modelId="{5650B78B-7493-DA4E-A69B-A9C6DFD4BDA0}" type="pres">
      <dgm:prSet presAssocID="{97A8DAC6-812B-47E5-8B03-16BF937805B5}" presName="horz1" presStyleCnt="0"/>
      <dgm:spPr/>
    </dgm:pt>
    <dgm:pt modelId="{D6246A4B-A6E8-5746-AEA0-89A9E5F6B480}" type="pres">
      <dgm:prSet presAssocID="{97A8DAC6-812B-47E5-8B03-16BF937805B5}" presName="tx1" presStyleLbl="revTx" presStyleIdx="0" presStyleCnt="3"/>
      <dgm:spPr/>
    </dgm:pt>
    <dgm:pt modelId="{2B79F76E-C134-FB41-9054-5BF83C2C736F}" type="pres">
      <dgm:prSet presAssocID="{97A8DAC6-812B-47E5-8B03-16BF937805B5}" presName="vert1" presStyleCnt="0"/>
      <dgm:spPr/>
    </dgm:pt>
    <dgm:pt modelId="{17CF445F-23BA-2D46-BA46-B9A0D76EA34C}" type="pres">
      <dgm:prSet presAssocID="{FC9A0246-525F-4B57-8A3B-6A580B21C2FF}" presName="thickLine" presStyleLbl="alignNode1" presStyleIdx="1" presStyleCnt="3"/>
      <dgm:spPr/>
    </dgm:pt>
    <dgm:pt modelId="{24E131C7-F701-3C42-91B8-956FC63DCC46}" type="pres">
      <dgm:prSet presAssocID="{FC9A0246-525F-4B57-8A3B-6A580B21C2FF}" presName="horz1" presStyleCnt="0"/>
      <dgm:spPr/>
    </dgm:pt>
    <dgm:pt modelId="{9EBBA845-218C-C044-84A6-1C86CD8E7A8A}" type="pres">
      <dgm:prSet presAssocID="{FC9A0246-525F-4B57-8A3B-6A580B21C2FF}" presName="tx1" presStyleLbl="revTx" presStyleIdx="1" presStyleCnt="3"/>
      <dgm:spPr/>
    </dgm:pt>
    <dgm:pt modelId="{EB5E30B9-77E0-AF49-80B7-91EA4E101E32}" type="pres">
      <dgm:prSet presAssocID="{FC9A0246-525F-4B57-8A3B-6A580B21C2FF}" presName="vert1" presStyleCnt="0"/>
      <dgm:spPr/>
    </dgm:pt>
    <dgm:pt modelId="{A98D6A97-9F9E-3548-818B-C5973BA7C440}" type="pres">
      <dgm:prSet presAssocID="{E327826E-C7AA-4102-A439-09104ADCC6D2}" presName="thickLine" presStyleLbl="alignNode1" presStyleIdx="2" presStyleCnt="3"/>
      <dgm:spPr/>
    </dgm:pt>
    <dgm:pt modelId="{6ED544AC-5E40-8C4C-8EE5-4E1FB4C91721}" type="pres">
      <dgm:prSet presAssocID="{E327826E-C7AA-4102-A439-09104ADCC6D2}" presName="horz1" presStyleCnt="0"/>
      <dgm:spPr/>
    </dgm:pt>
    <dgm:pt modelId="{48E6AAB4-AB92-8046-94B2-056F91E87506}" type="pres">
      <dgm:prSet presAssocID="{E327826E-C7AA-4102-A439-09104ADCC6D2}" presName="tx1" presStyleLbl="revTx" presStyleIdx="2" presStyleCnt="3"/>
      <dgm:spPr/>
    </dgm:pt>
    <dgm:pt modelId="{D4D08B5F-23FE-1344-95A6-B64AFD7A3EE9}" type="pres">
      <dgm:prSet presAssocID="{E327826E-C7AA-4102-A439-09104ADCC6D2}" presName="vert1" presStyleCnt="0"/>
      <dgm:spPr/>
    </dgm:pt>
  </dgm:ptLst>
  <dgm:cxnLst>
    <dgm:cxn modelId="{A2F3F015-02C1-2A4A-8B58-84B3FC902ED1}" type="presOf" srcId="{E327826E-C7AA-4102-A439-09104ADCC6D2}" destId="{48E6AAB4-AB92-8046-94B2-056F91E87506}" srcOrd="0" destOrd="0" presId="urn:microsoft.com/office/officeart/2008/layout/LinedList"/>
    <dgm:cxn modelId="{4F1FB64D-0E28-5845-80A3-FE089D45CF1F}" type="presOf" srcId="{97A8DAC6-812B-47E5-8B03-16BF937805B5}" destId="{D6246A4B-A6E8-5746-AEA0-89A9E5F6B480}" srcOrd="0" destOrd="0" presId="urn:microsoft.com/office/officeart/2008/layout/LinedList"/>
    <dgm:cxn modelId="{9438D46F-F6CF-0843-80E1-9DB980E1735E}" type="presOf" srcId="{FC9A0246-525F-4B57-8A3B-6A580B21C2FF}" destId="{9EBBA845-218C-C044-84A6-1C86CD8E7A8A}" srcOrd="0" destOrd="0" presId="urn:microsoft.com/office/officeart/2008/layout/LinedList"/>
    <dgm:cxn modelId="{9A94199E-33C9-4C81-B25E-04D56201B6EB}" srcId="{9F69C9A1-A15F-49C8-B0DD-BB4F3EC2905B}" destId="{97A8DAC6-812B-47E5-8B03-16BF937805B5}" srcOrd="0" destOrd="0" parTransId="{F7B12C1B-62E8-4438-BEEC-607F26321D86}" sibTransId="{9455C7BF-B743-4B82-8C2D-BE463A5C8B49}"/>
    <dgm:cxn modelId="{25BE9DA4-05F1-46FA-BBDB-851ADCBA97FB}" srcId="{9F69C9A1-A15F-49C8-B0DD-BB4F3EC2905B}" destId="{E327826E-C7AA-4102-A439-09104ADCC6D2}" srcOrd="2" destOrd="0" parTransId="{E58515A3-23CB-441A-8A6B-DE9117CA73DA}" sibTransId="{BE3A7E30-5AD8-4242-9310-6240DC6F8D41}"/>
    <dgm:cxn modelId="{97B87CBB-6333-4C2A-A0E9-B47486C8630B}" srcId="{9F69C9A1-A15F-49C8-B0DD-BB4F3EC2905B}" destId="{FC9A0246-525F-4B57-8A3B-6A580B21C2FF}" srcOrd="1" destOrd="0" parTransId="{9CDAC9C4-C230-49F4-819D-AF55A7891124}" sibTransId="{A05D3438-CC17-4238-875F-184EB98AC9B5}"/>
    <dgm:cxn modelId="{CFF9CAC8-2F34-484A-A29E-AC3FBBB6A019}" type="presOf" srcId="{9F69C9A1-A15F-49C8-B0DD-BB4F3EC2905B}" destId="{753B15A7-99EE-8E4D-8EF4-215F4E846E52}" srcOrd="0" destOrd="0" presId="urn:microsoft.com/office/officeart/2008/layout/LinedList"/>
    <dgm:cxn modelId="{9F4CF578-7B51-274F-8BA5-1AD7E2CB3E38}" type="presParOf" srcId="{753B15A7-99EE-8E4D-8EF4-215F4E846E52}" destId="{84F7FCD3-8E35-6D4C-A041-B4D1CE464194}" srcOrd="0" destOrd="0" presId="urn:microsoft.com/office/officeart/2008/layout/LinedList"/>
    <dgm:cxn modelId="{1924A106-3718-054D-A09B-A4E6CB6F9DE5}" type="presParOf" srcId="{753B15A7-99EE-8E4D-8EF4-215F4E846E52}" destId="{5650B78B-7493-DA4E-A69B-A9C6DFD4BDA0}" srcOrd="1" destOrd="0" presId="urn:microsoft.com/office/officeart/2008/layout/LinedList"/>
    <dgm:cxn modelId="{04C6681F-E1DE-C14B-9FE4-FEF631FD0EE2}" type="presParOf" srcId="{5650B78B-7493-DA4E-A69B-A9C6DFD4BDA0}" destId="{D6246A4B-A6E8-5746-AEA0-89A9E5F6B480}" srcOrd="0" destOrd="0" presId="urn:microsoft.com/office/officeart/2008/layout/LinedList"/>
    <dgm:cxn modelId="{26B08D1C-7BEE-0043-A2F2-3E7AC916D425}" type="presParOf" srcId="{5650B78B-7493-DA4E-A69B-A9C6DFD4BDA0}" destId="{2B79F76E-C134-FB41-9054-5BF83C2C736F}" srcOrd="1" destOrd="0" presId="urn:microsoft.com/office/officeart/2008/layout/LinedList"/>
    <dgm:cxn modelId="{443B79B0-BC95-4949-BF10-A416C56A62CC}" type="presParOf" srcId="{753B15A7-99EE-8E4D-8EF4-215F4E846E52}" destId="{17CF445F-23BA-2D46-BA46-B9A0D76EA34C}" srcOrd="2" destOrd="0" presId="urn:microsoft.com/office/officeart/2008/layout/LinedList"/>
    <dgm:cxn modelId="{3A4110F6-4291-AA47-9EFD-15B68EF56579}" type="presParOf" srcId="{753B15A7-99EE-8E4D-8EF4-215F4E846E52}" destId="{24E131C7-F701-3C42-91B8-956FC63DCC46}" srcOrd="3" destOrd="0" presId="urn:microsoft.com/office/officeart/2008/layout/LinedList"/>
    <dgm:cxn modelId="{0DC80631-4A27-634C-94A5-0D08BECCC3D6}" type="presParOf" srcId="{24E131C7-F701-3C42-91B8-956FC63DCC46}" destId="{9EBBA845-218C-C044-84A6-1C86CD8E7A8A}" srcOrd="0" destOrd="0" presId="urn:microsoft.com/office/officeart/2008/layout/LinedList"/>
    <dgm:cxn modelId="{26FC8606-7FB3-8B4F-BFD4-1F7944E876EC}" type="presParOf" srcId="{24E131C7-F701-3C42-91B8-956FC63DCC46}" destId="{EB5E30B9-77E0-AF49-80B7-91EA4E101E32}" srcOrd="1" destOrd="0" presId="urn:microsoft.com/office/officeart/2008/layout/LinedList"/>
    <dgm:cxn modelId="{E73E9AC5-0549-E842-8632-80898AB084BA}" type="presParOf" srcId="{753B15A7-99EE-8E4D-8EF4-215F4E846E52}" destId="{A98D6A97-9F9E-3548-818B-C5973BA7C440}" srcOrd="4" destOrd="0" presId="urn:microsoft.com/office/officeart/2008/layout/LinedList"/>
    <dgm:cxn modelId="{7A963207-2943-CB40-963C-9BA63CDEB5F3}" type="presParOf" srcId="{753B15A7-99EE-8E4D-8EF4-215F4E846E52}" destId="{6ED544AC-5E40-8C4C-8EE5-4E1FB4C91721}" srcOrd="5" destOrd="0" presId="urn:microsoft.com/office/officeart/2008/layout/LinedList"/>
    <dgm:cxn modelId="{6A06DF9C-5D00-1B4A-B6C5-E73898D09FA0}" type="presParOf" srcId="{6ED544AC-5E40-8C4C-8EE5-4E1FB4C91721}" destId="{48E6AAB4-AB92-8046-94B2-056F91E87506}" srcOrd="0" destOrd="0" presId="urn:microsoft.com/office/officeart/2008/layout/LinedList"/>
    <dgm:cxn modelId="{17FEEED4-50AA-664F-B927-19C6641F4D5D}" type="presParOf" srcId="{6ED544AC-5E40-8C4C-8EE5-4E1FB4C91721}" destId="{D4D08B5F-23FE-1344-95A6-B64AFD7A3E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7FCD3-8E35-6D4C-A041-B4D1CE464194}">
      <dsp:nvSpPr>
        <dsp:cNvPr id="0" name=""/>
        <dsp:cNvSpPr/>
      </dsp:nvSpPr>
      <dsp:spPr>
        <a:xfrm>
          <a:off x="0" y="1958"/>
          <a:ext cx="56255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46A4B-A6E8-5746-AEA0-89A9E5F6B480}">
      <dsp:nvSpPr>
        <dsp:cNvPr id="0" name=""/>
        <dsp:cNvSpPr/>
      </dsp:nvSpPr>
      <dsp:spPr>
        <a:xfrm>
          <a:off x="0" y="1958"/>
          <a:ext cx="5625530" cy="133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扩展函数</a:t>
          </a:r>
        </a:p>
      </dsp:txBody>
      <dsp:txXfrm>
        <a:off x="0" y="1958"/>
        <a:ext cx="5625530" cy="1335971"/>
      </dsp:txXfrm>
    </dsp:sp>
    <dsp:sp modelId="{17CF445F-23BA-2D46-BA46-B9A0D76EA34C}">
      <dsp:nvSpPr>
        <dsp:cNvPr id="0" name=""/>
        <dsp:cNvSpPr/>
      </dsp:nvSpPr>
      <dsp:spPr>
        <a:xfrm>
          <a:off x="0" y="1337930"/>
          <a:ext cx="56255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BA845-218C-C044-84A6-1C86CD8E7A8A}">
      <dsp:nvSpPr>
        <dsp:cNvPr id="0" name=""/>
        <dsp:cNvSpPr/>
      </dsp:nvSpPr>
      <dsp:spPr>
        <a:xfrm>
          <a:off x="0" y="1337930"/>
          <a:ext cx="5625530" cy="133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Lambda </a:t>
          </a:r>
          <a:r>
            <a:rPr lang="zh-CN" sz="3500" kern="1200" dirty="0"/>
            <a:t>表达式（高阶函数）</a:t>
          </a:r>
          <a:endParaRPr lang="en-US" sz="3500" kern="1200" dirty="0"/>
        </a:p>
      </dsp:txBody>
      <dsp:txXfrm>
        <a:off x="0" y="1337930"/>
        <a:ext cx="5625530" cy="1335971"/>
      </dsp:txXfrm>
    </dsp:sp>
    <dsp:sp modelId="{A98D6A97-9F9E-3548-818B-C5973BA7C440}">
      <dsp:nvSpPr>
        <dsp:cNvPr id="0" name=""/>
        <dsp:cNvSpPr/>
      </dsp:nvSpPr>
      <dsp:spPr>
        <a:xfrm>
          <a:off x="0" y="2673901"/>
          <a:ext cx="56255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AAB4-AB92-8046-94B2-056F91E87506}">
      <dsp:nvSpPr>
        <dsp:cNvPr id="0" name=""/>
        <dsp:cNvSpPr/>
      </dsp:nvSpPr>
      <dsp:spPr>
        <a:xfrm>
          <a:off x="0" y="2673901"/>
          <a:ext cx="5625530" cy="133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invoke </a:t>
          </a:r>
          <a:r>
            <a:rPr lang="zh-CN" sz="3500" kern="1200" dirty="0"/>
            <a:t>函数调用约定</a:t>
          </a:r>
          <a:endParaRPr lang="en-US" sz="3500" kern="1200" dirty="0"/>
        </a:p>
      </dsp:txBody>
      <dsp:txXfrm>
        <a:off x="0" y="2673901"/>
        <a:ext cx="5625530" cy="1335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A4A2E-B40A-EF41-91DB-25DF76585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68481C-E2EA-C447-BFA0-2282C1D73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A928F-7A7B-1C4F-8165-19BB0EC1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F946B-3EB0-D94B-950A-D3C96E2B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FE81C-B329-BB42-A825-423435B8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5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259A5-1326-9A44-BFCD-85D07521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398CD-EF17-E64A-90F4-BDD183862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23608-9750-3249-AFF4-1CFF6858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24CD4-3351-834C-AF4C-31C96030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68997-6A5B-8145-A402-8A9F0F0A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3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F5A8E8-20BA-874E-83D4-63AA60FFF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8B0EBB-C561-7242-A0E5-876A3CA1C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04CB4-0E74-8749-8708-5D62B610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93EA4-9842-F646-94B5-9CCC94FF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D835B-FC58-314C-990D-46B3B585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9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47D4C-B4CA-1C42-ABFC-036E68DF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B1C70-6FFD-A747-8B94-C6E246FF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869D1-EABA-DF44-A2E4-CCF6CAA9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FA43F-E744-7346-A9BB-226E4F13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64995-B5EF-B04F-AFF0-D52C84C1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3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DA64A-710C-5B48-93D8-DAB97A61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E62F9-3F10-524E-8D5A-A052C16D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3455B-36D7-924F-A3D3-838FDC58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F7586-AE58-134B-9B47-F6FE8327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C7918-BBCE-BD4B-908C-ACDC7E9E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0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40181-E070-684D-A21C-8C297574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C6A43-27FF-784A-9BDF-3EBFD166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C1657-8AF6-8D42-BBF3-E00CD66C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106DE-9BFE-A14C-9395-73A36D8B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8378E-DEB0-8143-8518-8217A711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88463-2521-F644-99A3-2FB11EC5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40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B00E-D213-DC43-A689-4E98A8B7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990F7-479F-154A-B419-3F68CB37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F3D803-0A1E-8F41-900B-A260E057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737642-4656-3C43-A34D-0BCDE6E7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283290-E5BB-2344-8006-AD70FDCF0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7F0237-5A95-6549-A298-C19F4DC3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6C0BC6-301C-804E-9E08-61575D10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0DE8EB-0136-4B43-9FB7-F6AE14C6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00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6C518-2C15-5A4A-92E8-768FC0EF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3582A4-A164-464F-9F4C-8D1168BD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42AEA2-2BF7-3E40-A4A5-FFDA0983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B869DD-A947-CA47-A2D0-EFFF9BCE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5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BCCD0D-3094-484E-B6FF-1EBC04AE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AE45FB-B742-6144-A111-802BFC7E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0A57A1-51CA-1043-A6E6-6DCFCDB7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8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AA39C-A222-B146-9BE0-7FFB9F5F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A05EC-C73E-6041-A228-A1496BEE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D4A816-74D2-E941-8FB6-84CBB696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EE2A0-6B6D-5243-A4C2-4D132E98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03FDA-5FD5-0240-9CA6-E89FE3ED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18F55-898A-844D-8721-1189CF80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4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97F35-8108-0A4C-9EE4-9055B75E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8F8383-5F19-B34E-9871-93ED56F76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B6925-CDEF-EE4A-8F74-88562D9C3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74873-A60C-8B43-B669-876D699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2046D-48B5-4A4E-BD1A-94F0E50A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A255FC-BB08-F240-AA15-20538526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9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4EBE39-F599-F742-B261-69A1802D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DCCC6-BB18-0A44-8E73-42184D5C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8F507-50E3-BA42-A4E2-A43457D86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DBD1-C4E8-0A40-941E-E888632B40FC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E2B33-589E-7140-A7AB-07D71F37C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BD921-2B80-1748-9901-F3193659F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BB3F-B621-AC4C-A6D8-B2B3ABE55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42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30917-1186-8B49-9C9E-9D498EF4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2" y="1828800"/>
            <a:ext cx="9422296" cy="2017986"/>
          </a:xfrm>
        </p:spPr>
        <p:txBody>
          <a:bodyPr/>
          <a:lstStyle/>
          <a:p>
            <a:pPr algn="l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Kotlin</a:t>
            </a:r>
            <a:br>
              <a:rPr kumimoji="1" lang="en-US" altLang="zh-CN" dirty="0"/>
            </a:br>
            <a:r>
              <a:rPr kumimoji="1" lang="en-US" altLang="zh-CN" dirty="0"/>
              <a:t>		</a:t>
            </a:r>
            <a:r>
              <a:rPr kumimoji="1" lang="zh-CN" altLang="en-US" dirty="0"/>
              <a:t> 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DSL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|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5F4DDF-25D9-9648-980E-81EE385128E8}"/>
              </a:ext>
            </a:extLst>
          </p:cNvPr>
          <p:cNvSpPr txBox="1"/>
          <p:nvPr/>
        </p:nvSpPr>
        <p:spPr>
          <a:xfrm>
            <a:off x="6495392" y="3153103"/>
            <a:ext cx="19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有趣的灵魂</a:t>
            </a:r>
          </a:p>
        </p:txBody>
      </p:sp>
    </p:spTree>
    <p:extLst>
      <p:ext uri="{BB962C8B-B14F-4D97-AF65-F5344CB8AC3E}">
        <p14:creationId xmlns:p14="http://schemas.microsoft.com/office/powerpoint/2010/main" val="206259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3D0DBC-23AE-5E4B-B4F0-D0475316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kumimoji="1" lang="zh-CN" altLang="en-US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什么是</a:t>
            </a:r>
            <a:r>
              <a:rPr kumimoji="1" lang="en-US" altLang="zh-CN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DSL</a:t>
            </a:r>
            <a:r>
              <a:rPr kumimoji="1" lang="zh-CN" altLang="en-US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？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5B80-8819-0D41-A208-3348F642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Domain Specific Language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，解决特定领域的语言</a:t>
            </a:r>
            <a:endParaRPr lang="en-US" altLang="zh-CN" sz="22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indent="0">
              <a:buNone/>
            </a:pPr>
            <a:endParaRPr lang="en" altLang="zh-CN" sz="2200" b="1" dirty="0"/>
          </a:p>
          <a:p>
            <a:endParaRPr kumimoji="1" lang="zh-CN" altLang="en-US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98BFB9-8B5A-E54B-8CE7-CECA6324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577115"/>
            <a:ext cx="5468112" cy="36636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8DE33F-58BA-7D4A-9D37-763A10E3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219618"/>
            <a:ext cx="5468112" cy="23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703234-4AF0-5644-9D1B-14A6D211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这也</a:t>
            </a:r>
            <a:r>
              <a:rPr kumimoji="1" lang="zh-CN" altLang="en-US" sz="66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是</a:t>
            </a:r>
            <a:r>
              <a:rPr kumimoji="1" lang="en-US" altLang="zh-CN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DSL</a:t>
            </a:r>
            <a:r>
              <a:rPr kumimoji="1" lang="zh-CN" altLang="en-US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？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查看源图像">
            <a:extLst>
              <a:ext uri="{FF2B5EF4-FFF2-40B4-BE49-F238E27FC236}">
                <a16:creationId xmlns:a16="http://schemas.microsoft.com/office/drawing/2014/main" id="{FE6178A6-807F-3043-8E94-87275D0B6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357" y="2642616"/>
            <a:ext cx="3691782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8950A7D2-7FFC-8F49-8BFD-ED3BA4AB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845400"/>
            <a:ext cx="5614416" cy="32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5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703234-4AF0-5644-9D1B-14A6D211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4800" dirty="0"/>
              <a:t>DSL</a:t>
            </a:r>
            <a:r>
              <a:rPr kumimoji="1" lang="zh-CN" altLang="en-US" sz="4800" dirty="0"/>
              <a:t>能</a:t>
            </a:r>
            <a:r>
              <a:rPr kumimoji="1" lang="zh-CN" altLang="en-US" sz="6600" dirty="0"/>
              <a:t>干</a:t>
            </a:r>
            <a:r>
              <a:rPr kumimoji="1" lang="zh-CN" altLang="en-US" sz="4800" dirty="0"/>
              <a:t>什么？</a:t>
            </a:r>
            <a:endParaRPr kumimoji="1" lang="zh-CN" altLang="en-US" sz="6600" dirty="0"/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357A94-7044-6549-88B1-8B76B74A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9" y="3295207"/>
            <a:ext cx="3939761" cy="23834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BB5687-9AFF-5444-BF2D-7E6BC4E5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72" y="2568481"/>
            <a:ext cx="3982567" cy="172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7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605FA8-B3C1-8142-B0A9-50346FBE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kumimoji="1" lang="zh-CN" altLang="en-US" sz="5400" dirty="0"/>
              <a:t>三步实现</a:t>
            </a:r>
            <a:r>
              <a:rPr kumimoji="1" lang="en-US" altLang="zh-CN" sz="5400" dirty="0"/>
              <a:t>DSL</a:t>
            </a:r>
            <a:endParaRPr kumimoji="1" lang="zh-CN" alt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7D3B1BB-4A0B-5894-ABB0-8784CE92C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085691"/>
              </p:ext>
            </p:extLst>
          </p:nvPr>
        </p:nvGraphicFramePr>
        <p:xfrm>
          <a:off x="4688659" y="1891862"/>
          <a:ext cx="5625530" cy="401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30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A12512-9860-BF4C-BC91-2878AD1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800" kern="1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扩展函数</a:t>
            </a:r>
            <a:endParaRPr kumimoji="1" lang="en-US" altLang="zh-CN" sz="4800" kern="12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C2050E2-74DC-A429-AEC5-4B338519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461838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receiver</a:t>
            </a:r>
            <a:endParaRPr lang="en-US" sz="2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959E2B-B85D-1D40-A728-85919F50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533651"/>
            <a:ext cx="10917936" cy="14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2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703234-4AF0-5644-9D1B-14A6D211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66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Lambda</a:t>
            </a:r>
            <a:r>
              <a:rPr kumimoji="1" lang="zh-CN" altLang="en-US" sz="66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31BD51-FCDE-184C-96DE-FF936291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78" y="2205260"/>
            <a:ext cx="8494644" cy="42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7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703234-4AF0-5644-9D1B-14A6D211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66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Invoke</a:t>
            </a:r>
            <a:r>
              <a:rPr kumimoji="1" lang="zh-CN" altLang="en-US" sz="66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约定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FBB8E6-52AD-064C-B335-65F05E2DBC47}"/>
              </a:ext>
            </a:extLst>
          </p:cNvPr>
          <p:cNvSpPr txBox="1"/>
          <p:nvPr/>
        </p:nvSpPr>
        <p:spPr>
          <a:xfrm>
            <a:off x="269029" y="2482615"/>
            <a:ext cx="11649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使用与常规方法调用语法</a:t>
            </a:r>
            <a:r>
              <a:rPr lang="zh-CN" altLang="en-US" sz="3200" spc="6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不同的、更简洁的符号</a:t>
            </a:r>
            <a:r>
              <a:rPr lang="zh-CN" altLang="en-US" sz="3200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800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调用着</a:t>
            </a:r>
            <a:endParaRPr lang="en-US" altLang="zh-CN" sz="2800" spc="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有着特殊</a:t>
            </a:r>
            <a:r>
              <a:rPr lang="zh-CN" altLang="en-US" sz="3200" spc="6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命名的函数</a:t>
            </a:r>
            <a:r>
              <a:rPr lang="zh-CN" altLang="en-US" sz="3200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zh-CN" altLang="en-US" sz="3200" spc="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12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3D0DBC-23AE-5E4B-B4F0-D0475316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kumimoji="1" lang="zh-CN" altLang="en-US" sz="4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案例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5B80-8819-0D41-A208-3348F642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HTML</a:t>
            </a:r>
            <a:endParaRPr lang="en" altLang="zh-CN" sz="22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2BBFA5-E05B-5D45-9B80-7C726117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386584"/>
            <a:ext cx="4234224" cy="40091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798D83-BBE5-A841-8386-8A533FE6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650435"/>
            <a:ext cx="4752640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81</Words>
  <Application>Microsoft Macintosh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Microsoft YaHei</vt:lpstr>
      <vt:lpstr>Microsoft YaHei Light</vt:lpstr>
      <vt:lpstr>Arial</vt:lpstr>
      <vt:lpstr>Office 主题​​</vt:lpstr>
      <vt:lpstr>Kotlin     之DSL | </vt:lpstr>
      <vt:lpstr>什么是DSL？</vt:lpstr>
      <vt:lpstr>这也是DSL？</vt:lpstr>
      <vt:lpstr>DSL能干什么？</vt:lpstr>
      <vt:lpstr>三步实现DSL</vt:lpstr>
      <vt:lpstr>扩展函数</vt:lpstr>
      <vt:lpstr>Lambda表达式</vt:lpstr>
      <vt:lpstr>Invoke约定</vt:lpstr>
      <vt:lpstr>案例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   之DSL</dc:title>
  <dc:creator>administrator</dc:creator>
  <cp:lastModifiedBy>administrator</cp:lastModifiedBy>
  <cp:revision>44</cp:revision>
  <dcterms:created xsi:type="dcterms:W3CDTF">2022-03-23T13:51:14Z</dcterms:created>
  <dcterms:modified xsi:type="dcterms:W3CDTF">2022-03-24T14:44:29Z</dcterms:modified>
</cp:coreProperties>
</file>