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lad\Desktop\final.p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بازی کشیش و آدمخوار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006" y="5029201"/>
            <a:ext cx="5518694" cy="6858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/>
              <a:t>استاد گرامی سرکار خانم مهندس عبدی</a:t>
            </a:r>
          </a:p>
          <a:p>
            <a:pPr algn="r" rtl="1"/>
            <a:r>
              <a:rPr lang="fa-IR" dirty="0" smtClean="0"/>
              <a:t>داریوش حسن پور &amp; میلاد عابدینی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6600" b="1" dirty="0" smtClean="0"/>
              <a:t>مسأله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3200" dirty="0"/>
              <a:t>قوانین بازی هم این هست که شما باید همه کشیش ها و آدم خوار ها را به آن طرف رودخانه ببرید تنها یک قایق برای عبور دارید که دو نفر می توانید سوار آن شود و اگر تعداد آدم خوار ها بیشتر از کشیش ها باشد آدم خوار کشیش را می خورد</a:t>
            </a:r>
            <a:r>
              <a:rPr lang="en-US" sz="3200" dirty="0"/>
              <a:t>!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حالات: يک حالت شامل يک دنبالة مرتب شده از عدد است که تعداد کشيش‌ها، تعداد آدمخوارها و محل قايق در ساحلي از رودخانه که از آنجا مسئله شروع شده را نمايش مي‌دهد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algn="r" rtl="1"/>
            <a:r>
              <a:rPr lang="ar-SA" dirty="0" smtClean="0"/>
              <a:t>عملگرها</a:t>
            </a:r>
            <a:r>
              <a:rPr lang="ar-SA" dirty="0"/>
              <a:t>: از هر حالت، عملگرهاي ممکن يک کشيش، يک آدمخوار، دو کشيش، دو آدمخوار، يا يکي از هر کدام را در قايق جا مي‌دهند</a:t>
            </a:r>
            <a:r>
              <a:rPr lang="en-US" dirty="0"/>
              <a:t>. </a:t>
            </a:r>
            <a:r>
              <a:rPr lang="en-US" dirty="0" smtClean="0"/>
              <a:t>(Roles)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 rtl="1"/>
            <a:r>
              <a:rPr lang="ar-SA" dirty="0" smtClean="0"/>
              <a:t>آزمون </a:t>
            </a:r>
            <a:r>
              <a:rPr lang="ar-SA" dirty="0"/>
              <a:t>هدف: رسيدن به ح</a:t>
            </a:r>
            <a:r>
              <a:rPr lang="fa-IR" dirty="0"/>
              <a:t>الت(0,0,0) 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7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فرموله سازی مسئله: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حالت کلی:</a:t>
            </a:r>
          </a:p>
          <a:p>
            <a:r>
              <a:rPr lang="en-US" dirty="0" smtClean="0"/>
              <a:t>go(</a:t>
            </a:r>
            <a:r>
              <a:rPr lang="en-US" dirty="0" err="1" smtClean="0"/>
              <a:t>N,StartState,GoalState</a:t>
            </a:r>
            <a:r>
              <a:rPr lang="en-US" dirty="0" smtClean="0"/>
              <a:t>)</a:t>
            </a:r>
            <a:r>
              <a:rPr lang="fa-IR" dirty="0" smtClean="0"/>
              <a:t>        </a:t>
            </a:r>
          </a:p>
          <a:p>
            <a:pPr algn="r" rtl="1"/>
            <a:r>
              <a:rPr lang="fa-IR" dirty="0" smtClean="0"/>
              <a:t>  حالت اولیه :</a:t>
            </a:r>
          </a:p>
          <a:p>
            <a:r>
              <a:rPr lang="en-US" dirty="0"/>
              <a:t>go(X,[X,X,1],[0,0,0</a:t>
            </a:r>
            <a:r>
              <a:rPr lang="en-US" dirty="0" smtClean="0"/>
              <a:t>])</a:t>
            </a:r>
            <a:endParaRPr lang="fa-IR" dirty="0" smtClean="0"/>
          </a:p>
          <a:p>
            <a:pPr algn="r" rtl="1"/>
            <a:r>
              <a:rPr lang="fa-IR" dirty="0" smtClean="0"/>
              <a:t>جستجوی مسیر:</a:t>
            </a:r>
          </a:p>
          <a:p>
            <a:r>
              <a:rPr lang="en-US" dirty="0" err="1"/>
              <a:t>find_path</a:t>
            </a:r>
            <a:r>
              <a:rPr lang="en-US" dirty="0"/>
              <a:t>(_,GoalState,</a:t>
            </a:r>
            <a:r>
              <a:rPr lang="en-US" dirty="0" err="1"/>
              <a:t>GoalState</a:t>
            </a:r>
            <a:r>
              <a:rPr lang="en-US" dirty="0"/>
              <a:t>,_,</a:t>
            </a:r>
            <a:r>
              <a:rPr lang="en-US" dirty="0" err="1"/>
              <a:t>Moves,Moves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1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فرموله سازی مسئله: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find_path</a:t>
            </a:r>
            <a:r>
              <a:rPr lang="en-US" dirty="0"/>
              <a:t>(N,StartState,GoalState,VisitedPath,Moves1,Moves2):-</a:t>
            </a:r>
          </a:p>
          <a:p>
            <a:pPr marL="0" indent="0">
              <a:buNone/>
            </a:pPr>
            <a:r>
              <a:rPr lang="en-US" dirty="0"/>
              <a:t>        move(</a:t>
            </a:r>
            <a:r>
              <a:rPr lang="en-US" dirty="0" err="1"/>
              <a:t>N,StartState,NextState,Move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safe(</a:t>
            </a:r>
            <a:r>
              <a:rPr lang="en-US" dirty="0" err="1"/>
              <a:t>N,StartState,Move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not( member1(</a:t>
            </a:r>
            <a:r>
              <a:rPr lang="en-US" dirty="0" err="1"/>
              <a:t>NextState,VisitedPath</a:t>
            </a:r>
            <a:r>
              <a:rPr lang="en-US" dirty="0"/>
              <a:t>) 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find_path</a:t>
            </a:r>
            <a:r>
              <a:rPr lang="en-US" dirty="0"/>
              <a:t>(</a:t>
            </a:r>
            <a:r>
              <a:rPr lang="en-US" dirty="0" err="1"/>
              <a:t>N,NextState,GoalState</a:t>
            </a:r>
            <a:r>
              <a:rPr lang="en-US" dirty="0"/>
              <a:t>,[</a:t>
            </a:r>
            <a:r>
              <a:rPr lang="en-US" dirty="0" err="1"/>
              <a:t>NextState|VisitedPath</a:t>
            </a:r>
            <a:r>
              <a:rPr lang="en-US" dirty="0"/>
              <a:t>],[Move|Moves1],Moves2),!.</a:t>
            </a:r>
          </a:p>
          <a:p>
            <a:pPr marL="0" indent="0">
              <a:buNone/>
            </a:pPr>
            <a:r>
              <a:rPr lang="en-US" dirty="0" err="1"/>
              <a:t>find_path</a:t>
            </a:r>
            <a:r>
              <a:rPr lang="en-US" dirty="0"/>
              <a:t>(_,GoalState,</a:t>
            </a:r>
            <a:r>
              <a:rPr lang="en-US" dirty="0" err="1"/>
              <a:t>GoalState</a:t>
            </a:r>
            <a:r>
              <a:rPr lang="en-US" dirty="0"/>
              <a:t>,_,</a:t>
            </a:r>
            <a:r>
              <a:rPr lang="en-US" dirty="0" err="1"/>
              <a:t>Moves,Moves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/>
              <a:t>/*Left To Right*/</a:t>
            </a:r>
          </a:p>
          <a:p>
            <a:pPr marL="0" indent="0" algn="l">
              <a:buNone/>
            </a:pPr>
            <a:r>
              <a:rPr lang="en-US" dirty="0"/>
              <a:t>  move(_,[I1,J1,1],[I2,J2,0],[1,1,'1 keshish &amp; 1 </a:t>
            </a:r>
            <a:r>
              <a:rPr lang="en-US" dirty="0" err="1"/>
              <a:t>adamkhar</a:t>
            </a:r>
            <a:r>
              <a:rPr lang="en-US" dirty="0"/>
              <a:t> go from left to right']):- I2 is I1-1 , J2 is J1-1 , I1&gt;0 , </a:t>
            </a:r>
            <a:r>
              <a:rPr lang="en-US" dirty="0" smtClean="0"/>
              <a:t>J1&gt;0.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move</a:t>
            </a:r>
            <a:r>
              <a:rPr lang="en-US" dirty="0"/>
              <a:t>(_,[I1,J1,1],[I2,J1,0],[2,0,'2 keshish from left to right']):- I2 is I1-2 , I1&gt;1 .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move</a:t>
            </a:r>
            <a:r>
              <a:rPr lang="en-US" dirty="0"/>
              <a:t>(_,[I1,J1,1],[I1,J2,0],[0,2,'2 </a:t>
            </a:r>
            <a:r>
              <a:rPr lang="en-US" dirty="0" err="1"/>
              <a:t>adamkhar</a:t>
            </a:r>
            <a:r>
              <a:rPr lang="en-US" dirty="0"/>
              <a:t> go from left to right']):- J2 is J1-2 , J1&gt;1 . </a:t>
            </a:r>
          </a:p>
          <a:p>
            <a:pPr marL="0" indent="0" algn="l">
              <a:buNone/>
            </a:pPr>
            <a:r>
              <a:rPr lang="en-US" dirty="0" smtClean="0"/>
              <a:t>move</a:t>
            </a:r>
            <a:r>
              <a:rPr lang="en-US" dirty="0"/>
              <a:t>(_,[I1,J1,1],[I2,J1,0],[1,0,'1 keshish goes from left to right']):- I2 is I1-1 , I1&gt;0 .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move</a:t>
            </a:r>
            <a:r>
              <a:rPr lang="en-US" dirty="0"/>
              <a:t>(_,[I1,J1,1],[I1,J2,0],[0,1,'1 </a:t>
            </a:r>
            <a:r>
              <a:rPr lang="en-US" dirty="0" err="1"/>
              <a:t>adamkhar</a:t>
            </a:r>
            <a:r>
              <a:rPr lang="en-US" dirty="0"/>
              <a:t> goes from left to right']):- J2 is J1-1 , J1&gt;0 . </a:t>
            </a:r>
            <a:endParaRPr lang="en-US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/*Right To Left*/</a:t>
            </a:r>
          </a:p>
          <a:p>
            <a:pPr marL="0" indent="0" algn="l">
              <a:buNone/>
            </a:pPr>
            <a:r>
              <a:rPr lang="en-US" dirty="0"/>
              <a:t>  move(N,[I1,J1,0],[I2,J2,1],[1,1,'1 keshish &amp; 1 </a:t>
            </a:r>
            <a:r>
              <a:rPr lang="en-US" dirty="0" err="1"/>
              <a:t>adamkhar</a:t>
            </a:r>
            <a:r>
              <a:rPr lang="en-US" dirty="0"/>
              <a:t> go from right to left']):- I2 is I1+1 , J2 is J1+1 , I1&lt;N , J1&lt;N . </a:t>
            </a:r>
          </a:p>
          <a:p>
            <a:pPr marL="0" indent="0" algn="l">
              <a:buNone/>
            </a:pPr>
            <a:r>
              <a:rPr lang="en-US" dirty="0"/>
              <a:t>  move(N,[I1,J1,0],[I2,J1,1],[2,0,'2 keshish from right to left']):- I2 is I1+2 , I1&lt;N-1  .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move(N</a:t>
            </a:r>
            <a:r>
              <a:rPr lang="en-US" dirty="0"/>
              <a:t>,[I1,J1,0],[I1,J2,1],[0,2,'2 </a:t>
            </a:r>
            <a:r>
              <a:rPr lang="en-US" dirty="0" err="1"/>
              <a:t>adamkhar</a:t>
            </a:r>
            <a:r>
              <a:rPr lang="en-US" dirty="0"/>
              <a:t> go from right to left']):- J2 is J1+2 , J1&lt;N-1   .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move(N</a:t>
            </a:r>
            <a:r>
              <a:rPr lang="en-US" dirty="0"/>
              <a:t>,[I1,J1,0],[I2,J1,1],[1,0,'1 keshish goes from right to left']):- I2 is I1+1 , I1&lt;N .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move(N</a:t>
            </a:r>
            <a:r>
              <a:rPr lang="en-US" dirty="0"/>
              <a:t>,[I1,J1,0],[I1,J2,1],[0,1,'1 </a:t>
            </a:r>
            <a:r>
              <a:rPr lang="en-US" dirty="0" err="1"/>
              <a:t>adamkhar</a:t>
            </a:r>
            <a:r>
              <a:rPr lang="en-US" dirty="0"/>
              <a:t> goes from right to left']):- J2 is J1+1 , J1&lt;N . </a:t>
            </a:r>
          </a:p>
        </p:txBody>
      </p:sp>
    </p:spTree>
    <p:extLst>
      <p:ext uri="{BB962C8B-B14F-4D97-AF65-F5344CB8AC3E}">
        <p14:creationId xmlns:p14="http://schemas.microsoft.com/office/powerpoint/2010/main" val="18592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safe(_,[I,J,1],[X,Y,_]) :- </a:t>
            </a:r>
            <a:r>
              <a:rPr lang="en-US" dirty="0" err="1"/>
              <a:t>RemainedI</a:t>
            </a:r>
            <a:r>
              <a:rPr lang="en-US" dirty="0"/>
              <a:t> is I-X , </a:t>
            </a:r>
            <a:r>
              <a:rPr lang="en-US" dirty="0" err="1"/>
              <a:t>RemainedJ</a:t>
            </a:r>
            <a:r>
              <a:rPr lang="en-US" dirty="0"/>
              <a:t> is J-Y , </a:t>
            </a:r>
            <a:r>
              <a:rPr lang="en-US" dirty="0" err="1"/>
              <a:t>RemainedI</a:t>
            </a:r>
            <a:r>
              <a:rPr lang="en-US" dirty="0"/>
              <a:t>&gt;=</a:t>
            </a:r>
            <a:r>
              <a:rPr lang="en-US" dirty="0" err="1"/>
              <a:t>RemainedJ</a:t>
            </a:r>
            <a:r>
              <a:rPr lang="en-US" dirty="0"/>
              <a:t> .</a:t>
            </a:r>
          </a:p>
          <a:p>
            <a:r>
              <a:rPr lang="en-US" dirty="0"/>
              <a:t> safe(N,[I,J,0],[X,Y,_]) :- </a:t>
            </a:r>
            <a:r>
              <a:rPr lang="en-US" dirty="0" err="1"/>
              <a:t>OthersideI</a:t>
            </a:r>
            <a:r>
              <a:rPr lang="en-US" dirty="0"/>
              <a:t> is N-I , </a:t>
            </a:r>
            <a:r>
              <a:rPr lang="en-US" dirty="0" err="1"/>
              <a:t>OthersideJ</a:t>
            </a:r>
            <a:r>
              <a:rPr lang="en-US" dirty="0"/>
              <a:t> is N-J , </a:t>
            </a:r>
            <a:r>
              <a:rPr lang="en-US" dirty="0" err="1"/>
              <a:t>RemainedI</a:t>
            </a:r>
            <a:r>
              <a:rPr lang="en-US" dirty="0"/>
              <a:t> is </a:t>
            </a:r>
            <a:r>
              <a:rPr lang="en-US" dirty="0" err="1"/>
              <a:t>OthersideI</a:t>
            </a:r>
            <a:r>
              <a:rPr lang="en-US" dirty="0"/>
              <a:t>-X , </a:t>
            </a:r>
            <a:r>
              <a:rPr lang="en-US" dirty="0" err="1"/>
              <a:t>RemainedJ</a:t>
            </a:r>
            <a:r>
              <a:rPr lang="en-US" dirty="0"/>
              <a:t> is </a:t>
            </a:r>
            <a:r>
              <a:rPr lang="en-US" dirty="0" err="1"/>
              <a:t>OthersideJ</a:t>
            </a:r>
            <a:r>
              <a:rPr lang="en-US" dirty="0"/>
              <a:t>-Y , </a:t>
            </a:r>
            <a:r>
              <a:rPr lang="en-US" dirty="0" err="1"/>
              <a:t>RemainedI</a:t>
            </a:r>
            <a:r>
              <a:rPr lang="en-US" dirty="0"/>
              <a:t>&gt;=</a:t>
            </a:r>
            <a:r>
              <a:rPr lang="en-US" dirty="0" err="1"/>
              <a:t>RemainedJ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7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فرموله سازی مسئله: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fa-IR" dirty="0" smtClean="0"/>
              <a:t>چاپ کردن مسیر: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write_moves</a:t>
            </a:r>
            <a:r>
              <a:rPr lang="en-US" dirty="0" smtClean="0"/>
              <a:t>([],_):-!.</a:t>
            </a:r>
          </a:p>
          <a:p>
            <a:pPr marL="0" indent="0">
              <a:buNone/>
            </a:pPr>
            <a:r>
              <a:rPr lang="en-US" dirty="0" err="1" smtClean="0"/>
              <a:t>write_moves</a:t>
            </a:r>
            <a:r>
              <a:rPr lang="en-US" dirty="0"/>
              <a:t>([H|T],Count) :- Count2 is Count+1,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write_move</a:t>
            </a:r>
            <a:r>
              <a:rPr lang="en-US" dirty="0" smtClean="0"/>
              <a:t>(H,Count2</a:t>
            </a:r>
            <a:r>
              <a:rPr lang="en-US" dirty="0"/>
              <a:t>),</a:t>
            </a:r>
            <a:r>
              <a:rPr lang="en-US" dirty="0" err="1"/>
              <a:t>write_moves</a:t>
            </a:r>
            <a:r>
              <a:rPr lang="en-US" dirty="0"/>
              <a:t>(T,Count2).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write_move</a:t>
            </a:r>
            <a:r>
              <a:rPr lang="en-US" dirty="0"/>
              <a:t>([_,_,S],Count) :- write(Count),write(' &gt; '),write(S),</a:t>
            </a:r>
            <a:r>
              <a:rPr lang="en-US" dirty="0" err="1"/>
              <a:t>nl,nl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2" action="ppaction://hlinkfile"/>
              </a:rPr>
              <a:t>RUN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896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31</TotalTime>
  <Words>511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بازی کشیش و آدمخوار</vt:lpstr>
      <vt:lpstr>مسأله:</vt:lpstr>
      <vt:lpstr>PowerPoint Presentation</vt:lpstr>
      <vt:lpstr>فرموله سازی مسئله:</vt:lpstr>
      <vt:lpstr>فرموله سازی مسئله:</vt:lpstr>
      <vt:lpstr>ROLES</vt:lpstr>
      <vt:lpstr>PowerPoint Presentation</vt:lpstr>
      <vt:lpstr>فرموله سازی مسئله: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بازی کشیش و آدمخوار</dc:title>
  <dc:creator>Milad</dc:creator>
  <cp:lastModifiedBy>Milad</cp:lastModifiedBy>
  <cp:revision>4</cp:revision>
  <dcterms:created xsi:type="dcterms:W3CDTF">2014-05-18T01:54:55Z</dcterms:created>
  <dcterms:modified xsi:type="dcterms:W3CDTF">2014-05-18T02:26:30Z</dcterms:modified>
</cp:coreProperties>
</file>