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73" r:id="rId3"/>
    <p:sldId id="274" r:id="rId4"/>
    <p:sldId id="27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FAEFB-2EC0-42B4-B2E8-39E6BFEF0D7E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D764-1698-40F0-A668-EED43BC19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8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FD764-1698-40F0-A668-EED43BC19A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D605-2C93-48BD-A4A8-7F59FF804626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1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C0B-C66F-44EF-9E09-79F289526500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2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42E7-2B5B-4F4A-BD5A-6C9537C66379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2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  <a:lvl2pPr marL="685800" indent="-228600" algn="r" rtl="1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2pPr>
            <a:lvl3pPr marL="1143000" indent="-228600" algn="r" rtl="1">
              <a:lnSpc>
                <a:spcPct val="150000"/>
              </a:lnSpc>
              <a:buFont typeface="Wingdings" panose="05000000000000000000" pitchFamily="2" charset="2"/>
              <a:buChar char="v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3pPr>
            <a:lvl4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4pPr>
            <a:lvl5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D646-389C-4E85-BC5F-ED8C53A82854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‹#›</a:t>
            </a:fld>
            <a:r>
              <a:rPr lang="fa-IR" dirty="0" smtClean="0"/>
              <a:t> </a:t>
            </a:r>
            <a:r>
              <a:rPr lang="en-US" dirty="0" smtClean="0"/>
              <a:t>/ 37</a:t>
            </a:r>
          </a:p>
        </p:txBody>
      </p:sp>
    </p:spTree>
    <p:extLst>
      <p:ext uri="{BB962C8B-B14F-4D97-AF65-F5344CB8AC3E}">
        <p14:creationId xmlns:p14="http://schemas.microsoft.com/office/powerpoint/2010/main" val="399706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4E57-ED4A-48EF-A7CD-6D6ECE317019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9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2D91-0389-4A16-BB36-8A72BDE724CA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B210-E253-4805-B4F0-79898A9279B8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3FFF-24C8-499D-93A4-F7DD12A8F9DB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76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F8C7-305B-421A-A66A-3F002386FDC1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4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9120-9661-4CF3-85F3-07425B3B5E6F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0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3AA-2908-4B6B-A67C-63B59CA088AE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529A9-F48F-48A7-99EF-C64B2ACDC54F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2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05881"/>
            <a:ext cx="12192000" cy="2387600"/>
          </a:xfrm>
        </p:spPr>
        <p:txBody>
          <a:bodyPr>
            <a:normAutofit fontScale="90000"/>
          </a:bodyPr>
          <a:lstStyle/>
          <a:p>
            <a:pPr rtl="0"/>
            <a:r>
              <a:rPr lang="fa-IR" sz="2800" dirty="0">
                <a:latin typeface="XB Zar" panose="02000506090000020003" pitchFamily="2" charset="-78"/>
                <a:cs typeface="XB Zar" panose="02000506090000020003" pitchFamily="2" charset="-78"/>
              </a:rPr>
              <a:t>پیش درآمدی </a:t>
            </a:r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بر</a:t>
            </a:r>
            <a:r>
              <a:rPr lang="en-US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en-US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بهبود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کیفیت و سرعت یادگیری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در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سیستم‌های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چندعامله با استفاده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از</a:t>
            </a:r>
            <a:b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فرضیه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خبرگی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و انتگرال فازی</a:t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en-US" sz="28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7905"/>
            <a:ext cx="9144000" cy="1214260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داریوش حسن پور</a:t>
            </a:r>
          </a:p>
          <a:p>
            <a:endParaRPr lang="en-US" dirty="0"/>
          </a:p>
          <a:p>
            <a:r>
              <a:rPr lang="fa-IR" sz="1900" dirty="0" smtClean="0"/>
              <a:t>پاییز 95</a:t>
            </a:r>
            <a:endParaRPr lang="fa-I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534" y="288544"/>
            <a:ext cx="1816932" cy="18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50744"/>
              </p:ext>
            </p:extLst>
          </p:nvPr>
        </p:nvGraphicFramePr>
        <p:xfrm>
          <a:off x="4610906" y="3122578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۱</a:t>
            </a:r>
            <a:endParaRPr lang="fa-IR" dirty="0"/>
          </a:p>
        </p:txBody>
      </p:sp>
      <p:sp>
        <p:nvSpPr>
          <p:cNvPr id="17" name="TextBox 16"/>
          <p:cNvSpPr txBox="1"/>
          <p:nvPr/>
        </p:nvSpPr>
        <p:spPr>
          <a:xfrm>
            <a:off x="5705492" y="3271152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5684127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21" name="TextBox 20"/>
          <p:cNvSpPr txBox="1"/>
          <p:nvPr/>
        </p:nvSpPr>
        <p:spPr>
          <a:xfrm>
            <a:off x="5684125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۳</a:t>
            </a:r>
            <a:endParaRPr lang="fa-IR" dirty="0"/>
          </a:p>
        </p:txBody>
      </p:sp>
      <p:sp>
        <p:nvSpPr>
          <p:cNvPr id="22" name="TextBox 21"/>
          <p:cNvSpPr txBox="1"/>
          <p:nvPr/>
        </p:nvSpPr>
        <p:spPr>
          <a:xfrm>
            <a:off x="5684123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۴</a:t>
            </a:r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پیشنهادی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98279"/>
              </p:ext>
            </p:extLst>
          </p:nvPr>
        </p:nvGraphicFramePr>
        <p:xfrm>
          <a:off x="502023" y="1690688"/>
          <a:ext cx="3346824" cy="2773072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836706">
                  <a:extLst>
                    <a:ext uri="{9D8B030D-6E8A-4147-A177-3AD203B41FA5}">
                      <a16:colId xmlns:a16="http://schemas.microsoft.com/office/drawing/2014/main" val="835240998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3078886561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215994770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1888535403"/>
                    </a:ext>
                  </a:extLst>
                </a:gridCol>
              </a:tblGrid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344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68414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135415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47972"/>
                  </a:ext>
                </a:extLst>
              </a:tr>
            </a:tbl>
          </a:graphicData>
        </a:graphic>
      </p:graphicFrame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169987" y="176128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671379" y="1793462"/>
            <a:ext cx="482294" cy="482294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53310"/>
              </p:ext>
            </p:extLst>
          </p:nvPr>
        </p:nvGraphicFramePr>
        <p:xfrm>
          <a:off x="7647503" y="3104792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962824" y="4664364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REFMAT</a:t>
            </a:r>
            <a:endParaRPr lang="fa-IR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9421" y="4664053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 RCMAT</a:t>
            </a:r>
            <a:endParaRPr lang="fa-IR" dirty="0"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7563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98921" y="32711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36742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۲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36743" y="32711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۴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4199" y="4664364"/>
            <a:ext cx="1542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محیط</a:t>
            </a:r>
            <a:endParaRPr lang="fa-IR" dirty="0"/>
          </a:p>
        </p:txBody>
      </p:sp>
      <p:sp>
        <p:nvSpPr>
          <p:cNvPr id="42" name="TextBox 41"/>
          <p:cNvSpPr txBox="1"/>
          <p:nvPr/>
        </p:nvSpPr>
        <p:spPr>
          <a:xfrm>
            <a:off x="6303894" y="3525067"/>
            <a:ext cx="134312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Conditional_Swap(.)</a:t>
            </a:r>
            <a:endParaRPr lang="fa-IR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354619" y="3789760"/>
            <a:ext cx="1200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16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0.06875 -0.0002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0.00023 L 0.13646 -0.0004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-0.00046 L 0.13646 0.1004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10046 L 0.13724 0.20301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24 0.20301 L 0.20547 0.20301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47 0.20301 L 0.20547 0.1004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47 0.10046 L 0.20469 -0.0004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20" grpId="0" animBg="1"/>
      <p:bldP spid="18" grpId="0" animBg="1"/>
      <p:bldP spid="21" grpId="0" animBg="1"/>
      <p:bldP spid="22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6" grpId="0" animBg="1"/>
      <p:bldP spid="23" grpId="0" animBg="1"/>
      <p:bldP spid="24" grpId="0" animBg="1"/>
      <p:bldP spid="25" grpId="0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146095"/>
              </p:ext>
            </p:extLst>
          </p:nvPr>
        </p:nvGraphicFramePr>
        <p:xfrm>
          <a:off x="7635226" y="3123265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4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10906" y="3122578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۱</a:t>
            </a:r>
            <a:endParaRPr lang="fa-IR" dirty="0"/>
          </a:p>
        </p:txBody>
      </p:sp>
      <p:sp>
        <p:nvSpPr>
          <p:cNvPr id="17" name="TextBox 16"/>
          <p:cNvSpPr txBox="1"/>
          <p:nvPr/>
        </p:nvSpPr>
        <p:spPr>
          <a:xfrm>
            <a:off x="5705492" y="3271152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05491" y="397577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5684127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پیشنهادی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2023" y="1690688"/>
          <a:ext cx="3346824" cy="2773072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836706">
                  <a:extLst>
                    <a:ext uri="{9D8B030D-6E8A-4147-A177-3AD203B41FA5}">
                      <a16:colId xmlns:a16="http://schemas.microsoft.com/office/drawing/2014/main" val="835240998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3078886561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215994770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1888535403"/>
                    </a:ext>
                  </a:extLst>
                </a:gridCol>
              </a:tblGrid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344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68414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135415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47972"/>
                  </a:ext>
                </a:extLst>
              </a:tr>
            </a:tbl>
          </a:graphicData>
        </a:graphic>
      </p:graphicFrame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169987" y="176128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680616" y="3885644"/>
            <a:ext cx="482294" cy="482294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2824" y="4664364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REFMAT</a:t>
            </a:r>
            <a:endParaRPr lang="fa-IR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87144" y="4650939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 RCMAT</a:t>
            </a:r>
            <a:endParaRPr lang="fa-IR" dirty="0"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930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80029" y="3942125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97371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3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97371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2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4199" y="4664364"/>
            <a:ext cx="1542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محیط</a:t>
            </a:r>
            <a:endParaRPr lang="fa-IR" dirty="0"/>
          </a:p>
        </p:txBody>
      </p:sp>
      <p:sp>
        <p:nvSpPr>
          <p:cNvPr id="27" name="TextBox 26"/>
          <p:cNvSpPr txBox="1"/>
          <p:nvPr/>
        </p:nvSpPr>
        <p:spPr>
          <a:xfrm>
            <a:off x="5705491" y="39598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3</a:t>
            </a:r>
            <a:endParaRPr lang="fa-IR" dirty="0"/>
          </a:p>
        </p:txBody>
      </p:sp>
      <p:sp>
        <p:nvSpPr>
          <p:cNvPr id="29" name="TextBox 28"/>
          <p:cNvSpPr txBox="1"/>
          <p:nvPr/>
        </p:nvSpPr>
        <p:spPr>
          <a:xfrm>
            <a:off x="6342287" y="3525129"/>
            <a:ext cx="134312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Conditional_Swap(.)</a:t>
            </a:r>
            <a:endParaRPr lang="fa-IR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42540" y="328186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54619" y="3789760"/>
            <a:ext cx="1200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6875 -0.0002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0.00023 L 0.13646 -0.0004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-0.00046 L 0.20469 0.0004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0.00046 L 0.20326 -0.10463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26 -0.10463 L 0.20326 -0.2055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26 -0.20556 L 0.20495 -0.3092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20" grpId="0" animBg="1"/>
      <p:bldP spid="18" grpId="0" animBg="1"/>
      <p:bldP spid="11" grpId="0" animBg="1"/>
      <p:bldP spid="11" grpId="1" animBg="1"/>
      <p:bldP spid="11" grpId="2" animBg="1"/>
      <p:bldP spid="11" grpId="4" animBg="1"/>
      <p:bldP spid="11" grpId="5" animBg="1"/>
      <p:bldP spid="11" grpId="6" animBg="1"/>
      <p:bldP spid="16" grpId="0" animBg="1"/>
      <p:bldP spid="23" grpId="0" animBg="1"/>
      <p:bldP spid="24" grpId="0" animBg="1"/>
      <p:bldP spid="25" grpId="0" animBg="1"/>
      <p:bldP spid="27" grpId="0" animBg="1"/>
      <p:bldP spid="29" grpId="0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با تشکر</a:t>
            </a:r>
            <a:endParaRPr lang="fa-IR" dirty="0"/>
          </a:p>
        </p:txBody>
      </p:sp>
      <p:pic>
        <p:nvPicPr>
          <p:cNvPr id="2050" name="Picture 2" descr="questions-resized-600.jpg (480×40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90688"/>
            <a:ext cx="4572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532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</TotalTime>
  <Words>74</Words>
  <Application>Microsoft Office PowerPoint</Application>
  <PresentationFormat>Widescreen</PresentationFormat>
  <Paragraphs>57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XB Zar</vt:lpstr>
      <vt:lpstr>Office Theme</vt:lpstr>
      <vt:lpstr>پیش درآمدی بر  بهبود کیفیت و سرعت یادگیری در سیستم‌های چندعامله با استفاده از  فرضیه خبرگی و انتگرال فازی  </vt:lpstr>
      <vt:lpstr>روش پیشنهادی</vt:lpstr>
      <vt:lpstr>روش پیشنهادی</vt:lpstr>
      <vt:lpstr>با تشکر</vt:lpstr>
    </vt:vector>
  </TitlesOfParts>
  <Company>Virahub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Dariush Hasanpour</dc:creator>
  <cp:lastModifiedBy>Dariush Hasanpour</cp:lastModifiedBy>
  <cp:revision>137</cp:revision>
  <cp:lastPrinted>2016-11-01T19:05:04Z</cp:lastPrinted>
  <dcterms:created xsi:type="dcterms:W3CDTF">2016-10-30T17:05:31Z</dcterms:created>
  <dcterms:modified xsi:type="dcterms:W3CDTF">2016-11-30T12:02:18Z</dcterms:modified>
</cp:coreProperties>
</file>