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D6E70"/>
    <a:srgbClr val="A9C9FF"/>
    <a:srgbClr val="F3F3F3"/>
    <a:srgbClr val="F8F3D2"/>
    <a:srgbClr val="7D110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84" autoAdjust="0"/>
    <p:restoredTop sz="90929"/>
  </p:normalViewPr>
  <p:slideViewPr>
    <p:cSldViewPr>
      <p:cViewPr varScale="1">
        <p:scale>
          <a:sx n="82" d="100"/>
          <a:sy n="82" d="100"/>
        </p:scale>
        <p:origin x="-104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120" y="-6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42629-7CAE-4284-BE9A-4079C78ED7E2}" type="datetimeFigureOut">
              <a:rPr lang="en-US" smtClean="0"/>
              <a:pPr/>
              <a:t>12/20/2015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5655C-F3C8-4F96-8D4C-6226C399D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/>
            </a:lvl1pPr>
          </a:lstStyle>
          <a:p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/>
            </a:lvl1pPr>
          </a:lstStyle>
          <a:p>
            <a:endParaRPr lang="en-US" alt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/>
            </a:lvl1pPr>
          </a:lstStyle>
          <a:p>
            <a:endParaRPr lang="en-US" alt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/>
            </a:lvl1pPr>
          </a:lstStyle>
          <a:p>
            <a:fld id="{7AC3B0AD-6328-4ACD-9902-A588BFDE51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31608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9FC6B0B-910F-4983-A24A-ABFCE65735F5}" type="slidenum">
              <a:rPr lang="en-US" altLang="en-US" sz="1200" i="0"/>
              <a:pPr/>
              <a:t>1</a:t>
            </a:fld>
            <a:endParaRPr lang="en-US" altLang="en-US" sz="1200" i="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6651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53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720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70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4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247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58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024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sz="1400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a-IR" altLang="en-US" sz="1400" i="1" smtClean="0"/>
              <a:t>یادگیری تقویتی در محیط‏های پیوسته در چند کاربرد</a:t>
            </a:r>
            <a:endParaRPr lang="en-US" altLang="en-US" sz="1400" i="1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5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515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31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181600" y="76200"/>
            <a:ext cx="3733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rPr>
              <a:t>پیاده‏سازی سامانه‏ی اجتناب از موانع بروی ربات چهارپره</a:t>
            </a:r>
            <a:endParaRPr kumimoji="0" lang="en-US" altLang="en-US" sz="14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1763713"/>
            <a:ext cx="8226425" cy="508000"/>
          </a:xfrm>
        </p:spPr>
        <p:txBody>
          <a:bodyPr/>
          <a:lstStyle/>
          <a:p>
            <a:pPr eaLnBrk="1" hangingPunct="1"/>
            <a:r>
              <a:rPr lang="fa-IR" dirty="0" smtClean="0"/>
              <a:t>برو</a:t>
            </a:r>
            <a:r>
              <a:rPr lang="fa-IR" dirty="0" smtClean="0"/>
              <a:t>ی</a:t>
            </a:r>
            <a:r>
              <a:rPr lang="fa-IR" dirty="0" smtClean="0"/>
              <a:t> </a:t>
            </a:r>
            <a:r>
              <a:rPr lang="fa-IR" dirty="0" smtClean="0"/>
              <a:t>ربات چهارپره</a:t>
            </a:r>
            <a:endParaRPr lang="en-US" altLang="en-US" i="1" dirty="0" smtClean="0"/>
          </a:p>
        </p:txBody>
      </p:sp>
      <p:sp>
        <p:nvSpPr>
          <p:cNvPr id="13315" name="Text Box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پیاده‏سازی سامانه‏ی اجتناب </a:t>
            </a:r>
            <a:r>
              <a:rPr lang="fa-IR" dirty="0" smtClean="0"/>
              <a:t>از </a:t>
            </a:r>
            <a:r>
              <a:rPr lang="fa-IR" dirty="0" smtClean="0"/>
              <a:t>موانع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316" name="Text Box 10"/>
          <p:cNvSpPr txBox="1">
            <a:spLocks noChangeArrowheads="1"/>
          </p:cNvSpPr>
          <p:nvPr/>
        </p:nvSpPr>
        <p:spPr bwMode="auto">
          <a:xfrm>
            <a:off x="455613" y="2868613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a-IR" altLang="en-US" sz="1800" i="0" dirty="0" smtClean="0">
                <a:solidFill>
                  <a:schemeClr val="bg1"/>
                </a:solidFill>
              </a:rPr>
              <a:t>داریوش حسن‏پور</a:t>
            </a:r>
            <a:endParaRPr lang="en-US" altLang="en-US" i="0" dirty="0"/>
          </a:p>
        </p:txBody>
      </p:sp>
      <p:sp>
        <p:nvSpPr>
          <p:cNvPr id="13317" name="Rectangle 22"/>
          <p:cNvSpPr>
            <a:spLocks noChangeArrowheads="1"/>
          </p:cNvSpPr>
          <p:nvPr/>
        </p:nvSpPr>
        <p:spPr bwMode="auto">
          <a:xfrm>
            <a:off x="457200" y="3200400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a-IR" altLang="en-US" sz="2000" dirty="0" smtClean="0">
                <a:solidFill>
                  <a:schemeClr val="bg1"/>
                </a:solidFill>
              </a:rPr>
              <a:t>پاییز 94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Sundries\Programming Matter\P. P\M.S\Neural Network\assignments\nntak3\images\i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0" y="48006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5334000"/>
          </a:xfrm>
        </p:spPr>
        <p:txBody>
          <a:bodyPr anchor="ctr"/>
          <a:lstStyle/>
          <a:p>
            <a:pPr algn="ctr">
              <a:buNone/>
            </a:pPr>
            <a:r>
              <a:rPr lang="fa-IR" sz="4000" b="1" dirty="0" smtClean="0"/>
              <a:t>با تشکر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D:\Sundries\Programming Matter\P. P\M.S\Pattern\seminar\images\Question_mark_rob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276600"/>
            <a:ext cx="1856476" cy="266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3733800"/>
          </a:xfrm>
        </p:spPr>
        <p:txBody>
          <a:bodyPr anchor="ctr"/>
          <a:lstStyle/>
          <a:p>
            <a:pPr marL="342900" lvl="1" indent="-342900">
              <a:buFontTx/>
              <a:buChar char="•"/>
            </a:pPr>
            <a:r>
              <a:rPr lang="fa-IR" dirty="0" smtClean="0"/>
              <a:t>ربات چهارپره</a:t>
            </a:r>
            <a:endParaRPr lang="fa-IR" dirty="0" smtClean="0"/>
          </a:p>
          <a:p>
            <a:pPr algn="r"/>
            <a:r>
              <a:rPr lang="fa-IR" dirty="0" smtClean="0"/>
              <a:t>اجتناب از موانع</a:t>
            </a:r>
            <a:endParaRPr lang="fa-IR" dirty="0" smtClean="0"/>
          </a:p>
          <a:p>
            <a:pPr lvl="1">
              <a:buFont typeface="Arial" pitchFamily="34" charset="0"/>
              <a:buChar char="•"/>
            </a:pPr>
            <a:r>
              <a:rPr lang="fa-IR" dirty="0" smtClean="0"/>
              <a:t>تعریف کلی</a:t>
            </a:r>
            <a:endParaRPr lang="en-US" dirty="0" smtClean="0"/>
          </a:p>
          <a:p>
            <a:pPr lvl="1" algn="r">
              <a:buFont typeface="Arial" pitchFamily="34" charset="0"/>
              <a:buChar char="•"/>
            </a:pPr>
            <a:r>
              <a:rPr lang="fa-IR" dirty="0" smtClean="0"/>
              <a:t>ضرورت انجام، </a:t>
            </a:r>
            <a:r>
              <a:rPr lang="fa-IR" dirty="0" smtClean="0"/>
              <a:t>دیدگاه/روش و اهداف</a:t>
            </a:r>
          </a:p>
          <a:p>
            <a:pPr lvl="1">
              <a:buFont typeface="Arial" pitchFamily="34" charset="0"/>
              <a:buChar char="•"/>
            </a:pPr>
            <a:r>
              <a:rPr lang="fa-IR" dirty="0" smtClean="0"/>
              <a:t> نحوه‏ی </a:t>
            </a:r>
            <a:r>
              <a:rPr lang="fa-IR" dirty="0" smtClean="0"/>
              <a:t>ارزیابی دستاوردهای </a:t>
            </a:r>
            <a:r>
              <a:rPr lang="fa-IR" dirty="0" smtClean="0"/>
              <a:t>تحقیق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838200"/>
          </a:xfrm>
        </p:spPr>
        <p:txBody>
          <a:bodyPr/>
          <a:lstStyle/>
          <a:p>
            <a:r>
              <a:rPr lang="fa-IR" dirty="0" smtClean="0"/>
              <a:t>سرفصل‏ها</a:t>
            </a:r>
            <a:endParaRPr lang="en-US" dirty="0"/>
          </a:p>
        </p:txBody>
      </p:sp>
      <p:pic>
        <p:nvPicPr>
          <p:cNvPr id="6" name="Picture 2" descr="http://blog.performics.com/wp-content/uploads/2013/05/shutterstock_42826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200" y="36109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dirty="0" smtClean="0"/>
              <a:t>ربات چهارپره</a:t>
            </a:r>
            <a:endParaRPr lang="fa-I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fa-IR" dirty="0" smtClean="0"/>
              <a:t>ربات چهارپره همانطور که از نامش پیداست به رباتی گفته </a:t>
            </a:r>
            <a:r>
              <a:rPr lang="fa-IR" dirty="0" smtClean="0"/>
              <a:t>می‏شود </a:t>
            </a:r>
            <a:r>
              <a:rPr lang="fa-IR" dirty="0" smtClean="0"/>
              <a:t>که چهار پروانه ثابت بر آن سوار شده تشکیل یافته است.</a:t>
            </a:r>
          </a:p>
          <a:p>
            <a:pPr algn="just"/>
            <a:endParaRPr lang="fa-IR" dirty="0" smtClean="0"/>
          </a:p>
          <a:p>
            <a:pPr algn="just"/>
            <a:r>
              <a:rPr lang="fa-IR" dirty="0" smtClean="0"/>
              <a:t>که </a:t>
            </a:r>
            <a:r>
              <a:rPr lang="fa-IR" dirty="0" smtClean="0"/>
              <a:t>برای حفظ </a:t>
            </a:r>
            <a:r>
              <a:rPr lang="fa-IR" dirty="0" smtClean="0"/>
              <a:t>تعادل، </a:t>
            </a:r>
            <a:r>
              <a:rPr lang="fa-IR" dirty="0" smtClean="0"/>
              <a:t>هر جفت پروانه در خلاف جهت یکدیگر دوران می کنند و ریزکنترل‌گر آن جهت چرخش را تنظیم می کند.</a:t>
            </a:r>
          </a:p>
          <a:p>
            <a:pPr algn="just"/>
            <a:endParaRPr lang="fa-IR" dirty="0" smtClean="0"/>
          </a:p>
          <a:p>
            <a:pPr algn="just"/>
            <a:r>
              <a:rPr lang="fa-IR" dirty="0" smtClean="0"/>
              <a:t>با </a:t>
            </a:r>
            <a:r>
              <a:rPr lang="fa-IR" dirty="0" smtClean="0"/>
              <a:t>کم و زیاد کردن سرعت چرخش پروانه ها، نیروی گشتاور تغییر کرده و </a:t>
            </a:r>
            <a:r>
              <a:rPr lang="fa-IR" dirty="0" smtClean="0"/>
              <a:t>حرکت، </a:t>
            </a:r>
            <a:r>
              <a:rPr lang="fa-IR" dirty="0" smtClean="0"/>
              <a:t>فرود یا اوج گرفتن آن‌ را کنترل می گردد</a:t>
            </a:r>
            <a:r>
              <a:rPr lang="fa-IR" dirty="0" smtClean="0"/>
              <a:t>.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D:\Sundries\Programming Matter\P. P\M.S\Robotic\seminar\Cyber-Quad-UAV-728x4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114800"/>
            <a:ext cx="3123513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dirty="0" smtClean="0"/>
              <a:t>ربات چهارپره</a:t>
            </a:r>
            <a:endParaRPr lang="fa-I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a-IR" dirty="0" smtClean="0"/>
              <a:t>پروانه‏ها </a:t>
            </a:r>
            <a:r>
              <a:rPr lang="fa-IR" dirty="0" smtClean="0"/>
              <a:t>جهت اینکه نیروی گشتاور یکدیگر را خنثی کنند و تعادل چهارپره را حفظ نمایند به دو شکل میتوانند گردش کنند. بشکل </a:t>
            </a:r>
            <a:r>
              <a:rPr lang="en-US" dirty="0" smtClean="0"/>
              <a:t>H </a:t>
            </a:r>
            <a:r>
              <a:rPr lang="fa-IR" dirty="0" smtClean="0"/>
              <a:t> و </a:t>
            </a:r>
            <a:r>
              <a:rPr lang="en-US" dirty="0" smtClean="0"/>
              <a:t>N</a:t>
            </a:r>
            <a:r>
              <a:rPr lang="fa-IR" dirty="0" smtClean="0"/>
              <a:t>:</a:t>
            </a:r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معمول ترین نوع چرخش پروانه ها در </a:t>
            </a:r>
            <a:r>
              <a:rPr lang="fa-IR" dirty="0" smtClean="0"/>
              <a:t>چهارپره‏های </a:t>
            </a:r>
            <a:r>
              <a:rPr lang="fa-IR" dirty="0" smtClean="0"/>
              <a:t>ساخته شده به شکل </a:t>
            </a:r>
            <a:r>
              <a:rPr lang="en-US" dirty="0" smtClean="0"/>
              <a:t>H</a:t>
            </a:r>
            <a:r>
              <a:rPr lang="fa-IR" dirty="0" smtClean="0"/>
              <a:t> میباشد.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120px-Quadrokopter-X-H-Konfigurati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1318846" cy="1295400"/>
          </a:xfrm>
          <a:prstGeom prst="rect">
            <a:avLst/>
          </a:prstGeom>
        </p:spPr>
      </p:pic>
      <p:pic>
        <p:nvPicPr>
          <p:cNvPr id="7" name="Picture 6" descr="120px-Quadrokopter-X-N-Konfiguratio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86000"/>
            <a:ext cx="1318846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dirty="0" smtClean="0"/>
              <a:t>به شکل</a:t>
            </a:r>
            <a:r>
              <a:rPr lang="en-US" sz="1800" dirty="0" smtClean="0"/>
              <a:t> N 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dirty="0" smtClean="0"/>
              <a:t>به شکل</a:t>
            </a:r>
            <a:r>
              <a:rPr lang="en-US" sz="1800" dirty="0" smtClean="0"/>
              <a:t> H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dirty="0" smtClean="0"/>
              <a:t>ربات چهارپره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نوع حرکت چهارپره توسط سرعت موتورهای آنها تعیین میشود.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95654" y="1951037"/>
            <a:ext cx="7152693" cy="3733800"/>
            <a:chOff x="848307" y="1951037"/>
            <a:chExt cx="7152693" cy="3733800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4400" y="1951037"/>
              <a:ext cx="25908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97378" y="1951037"/>
              <a:ext cx="2603622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48307" y="3932237"/>
              <a:ext cx="2542593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10200" y="3932237"/>
              <a:ext cx="25908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اجتناب از موانع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a-IR" dirty="0" smtClean="0"/>
              <a:t>تعریف کلی:</a:t>
            </a:r>
          </a:p>
          <a:p>
            <a:pPr lvl="3">
              <a:buNone/>
            </a:pPr>
            <a:r>
              <a:rPr lang="fa-IR" dirty="0" smtClean="0"/>
              <a:t>به توانایی ربات برای حرکت در یک محیط ناشناخته بدون آنکه به اشیا موجود در آن محیط برخورد کند.</a:t>
            </a:r>
          </a:p>
          <a:p>
            <a:pPr lvl="3">
              <a:buNone/>
            </a:pPr>
            <a:endParaRPr lang="fa-IR" sz="1800" dirty="0" smtClean="0"/>
          </a:p>
          <a:p>
            <a:r>
              <a:rPr lang="fa-IR" sz="1800" i="1" dirty="0" smtClean="0"/>
              <a:t>در این تحقیق سعی داریم که </a:t>
            </a:r>
            <a:r>
              <a:rPr lang="fa-IR" sz="1800" i="1" dirty="0" smtClean="0"/>
              <a:t>سامانه‏ای </a:t>
            </a:r>
            <a:r>
              <a:rPr lang="fa-IR" sz="1800" i="1" dirty="0" smtClean="0"/>
              <a:t>مناسب </a:t>
            </a:r>
            <a:r>
              <a:rPr lang="fa-IR" sz="1800" i="1" dirty="0" smtClean="0"/>
              <a:t>جهت </a:t>
            </a:r>
            <a:r>
              <a:rPr lang="fa-IR" sz="1800" i="1" dirty="0" smtClean="0"/>
              <a:t>تشخیص و اجتناب از </a:t>
            </a:r>
            <a:r>
              <a:rPr lang="fa-IR" sz="1800" i="1" dirty="0" smtClean="0"/>
              <a:t>موانع پیاده‏سازی کنیم.</a:t>
            </a:r>
          </a:p>
          <a:p>
            <a:pPr algn="r"/>
            <a:endParaRPr lang="fa-IR" sz="1800" i="1" dirty="0" smtClean="0"/>
          </a:p>
          <a:p>
            <a:pPr algn="r"/>
            <a:r>
              <a:rPr lang="fa-IR" sz="1800" i="1" dirty="0" smtClean="0"/>
              <a:t>چهارپره </a:t>
            </a:r>
            <a:r>
              <a:rPr lang="fa-IR" sz="1800" i="1" dirty="0" smtClean="0"/>
              <a:t>در طی مسیر حرکت خود در صورت </a:t>
            </a:r>
            <a:r>
              <a:rPr lang="fa-IR" sz="1800" i="1" dirty="0" smtClean="0"/>
              <a:t>مشاهده‏ی </a:t>
            </a:r>
            <a:r>
              <a:rPr lang="fa-IR" sz="1800" i="1" dirty="0" smtClean="0"/>
              <a:t>موانع </a:t>
            </a:r>
            <a:r>
              <a:rPr lang="fa-IR" sz="1800" i="1" dirty="0" smtClean="0"/>
              <a:t>سعی خواهد </a:t>
            </a:r>
            <a:r>
              <a:rPr lang="fa-IR" sz="1800" i="1" dirty="0" smtClean="0"/>
              <a:t>کرد که موانع را رد </a:t>
            </a:r>
            <a:r>
              <a:rPr lang="fa-IR" sz="1800" i="1" dirty="0" smtClean="0"/>
              <a:t>کند.</a:t>
            </a:r>
          </a:p>
          <a:p>
            <a:pPr algn="r"/>
            <a:endParaRPr lang="fa-IR" sz="1800" i="1" dirty="0" smtClean="0"/>
          </a:p>
          <a:p>
            <a:pPr algn="r"/>
            <a:r>
              <a:rPr lang="fa-IR" sz="1800" i="1" dirty="0" smtClean="0"/>
              <a:t>از </a:t>
            </a:r>
            <a:r>
              <a:rPr lang="fa-IR" sz="1800" i="1" dirty="0" smtClean="0"/>
              <a:t>آنجایی که هدف اصلی این تحقیق صرفا بر </a:t>
            </a:r>
            <a:r>
              <a:rPr lang="fa-IR" sz="1800" i="1" dirty="0" smtClean="0"/>
              <a:t>تشخیص و </a:t>
            </a:r>
            <a:r>
              <a:rPr lang="fa-IR" sz="1800" i="1" dirty="0" smtClean="0"/>
              <a:t>اجتناب از موانع است، نیازی به </a:t>
            </a:r>
            <a:r>
              <a:rPr lang="fa-IR" sz="1800" i="1" dirty="0" smtClean="0"/>
              <a:t>پیاده‏سازی سامانه‏ی راهبری کامل </a:t>
            </a:r>
            <a:r>
              <a:rPr lang="fa-IR" sz="1800" i="1" dirty="0" smtClean="0"/>
              <a:t>و دقیق نخواهد بود.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C:\Users\dariush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280108"/>
            <a:ext cx="2470097" cy="1739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dirty="0" smtClean="0"/>
              <a:t>ضرورت انجام، دیدگاه/روش و </a:t>
            </a:r>
            <a:r>
              <a:rPr lang="fa-IR" dirty="0" smtClean="0"/>
              <a:t>اهداف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a-IR" i="1" dirty="0" smtClean="0"/>
              <a:t>از آنجایی که به کاربردهای </a:t>
            </a:r>
            <a:r>
              <a:rPr lang="fa-IR" i="1" dirty="0" smtClean="0"/>
              <a:t>چهارپره‏ها روزبه‏روز </a:t>
            </a:r>
            <a:r>
              <a:rPr lang="fa-IR" i="1" dirty="0" smtClean="0"/>
              <a:t>افزوده </a:t>
            </a:r>
            <a:r>
              <a:rPr lang="fa-IR" i="1" dirty="0" smtClean="0"/>
              <a:t>می‏شود</a:t>
            </a:r>
            <a:r>
              <a:rPr lang="fa-IR" i="1" dirty="0" smtClean="0"/>
              <a:t>، امنیت پرواز این </a:t>
            </a:r>
            <a:r>
              <a:rPr lang="fa-IR" i="1" dirty="0" smtClean="0"/>
              <a:t>نوع از </a:t>
            </a:r>
            <a:r>
              <a:rPr lang="fa-IR" i="1" dirty="0" smtClean="0"/>
              <a:t>پهپادها به </a:t>
            </a:r>
            <a:r>
              <a:rPr lang="fa-IR" i="1" dirty="0" smtClean="0"/>
              <a:t>مساله‏ی </a:t>
            </a:r>
            <a:r>
              <a:rPr lang="fa-IR" i="1" dirty="0" smtClean="0"/>
              <a:t>جالب و مهمی تبدیل شده </a:t>
            </a:r>
            <a:r>
              <a:rPr lang="fa-IR" i="1" dirty="0" smtClean="0"/>
              <a:t>است.</a:t>
            </a:r>
          </a:p>
          <a:p>
            <a:pPr algn="just"/>
            <a:endParaRPr lang="fa-IR" i="1" dirty="0" smtClean="0"/>
          </a:p>
          <a:p>
            <a:pPr algn="just"/>
            <a:r>
              <a:rPr lang="fa-IR" i="1" dirty="0" smtClean="0"/>
              <a:t>از سوی دیگر انتگرالهای </a:t>
            </a:r>
            <a:r>
              <a:rPr lang="fa-IR" i="1" dirty="0" smtClean="0"/>
              <a:t>فازی که </a:t>
            </a:r>
            <a:r>
              <a:rPr lang="fa-IR" i="1" dirty="0" smtClean="0"/>
              <a:t>عمکرد خوبشان </a:t>
            </a:r>
            <a:r>
              <a:rPr lang="fa-IR" i="1" dirty="0" smtClean="0"/>
              <a:t>در ترکیب </a:t>
            </a:r>
            <a:r>
              <a:rPr lang="fa-IR" i="1" dirty="0" smtClean="0"/>
              <a:t>اطلاعات چند </a:t>
            </a:r>
            <a:r>
              <a:rPr lang="fa-IR" i="1" dirty="0" smtClean="0"/>
              <a:t>عامل اطلاعاتی </a:t>
            </a:r>
            <a:r>
              <a:rPr lang="fa-IR" i="1" dirty="0" smtClean="0"/>
              <a:t>و به دست دادن اطلاعات با کیفیت جهت </a:t>
            </a:r>
            <a:r>
              <a:rPr lang="fa-IR" i="1" dirty="0" smtClean="0"/>
              <a:t>تصمیمگیری </a:t>
            </a:r>
            <a:r>
              <a:rPr lang="fa-IR" i="1" dirty="0" smtClean="0"/>
              <a:t>بهتر(با در نظر گرفتن </a:t>
            </a:r>
            <a:r>
              <a:rPr lang="fa-IR" i="1" dirty="0" smtClean="0"/>
              <a:t>همه‏ی </a:t>
            </a:r>
            <a:r>
              <a:rPr lang="fa-IR" i="1" dirty="0" smtClean="0"/>
              <a:t>جوانب </a:t>
            </a:r>
            <a:r>
              <a:rPr lang="fa-IR" i="1" dirty="0" smtClean="0"/>
              <a:t>داده‏ها</a:t>
            </a:r>
            <a:r>
              <a:rPr lang="fa-IR" i="1" dirty="0" smtClean="0"/>
              <a:t>) در گذشته ثابت شده </a:t>
            </a:r>
            <a:r>
              <a:rPr lang="fa-IR" i="1" dirty="0" smtClean="0"/>
              <a:t>است.</a:t>
            </a:r>
          </a:p>
          <a:p>
            <a:pPr algn="just"/>
            <a:endParaRPr lang="fa-IR" i="1" dirty="0" smtClean="0"/>
          </a:p>
          <a:p>
            <a:pPr algn="just"/>
            <a:r>
              <a:rPr lang="fa-IR" i="1" dirty="0" smtClean="0"/>
              <a:t>با </a:t>
            </a:r>
            <a:r>
              <a:rPr lang="fa-IR" i="1" dirty="0" smtClean="0"/>
              <a:t>ترکیب </a:t>
            </a:r>
            <a:r>
              <a:rPr lang="fa-IR" i="1" dirty="0" smtClean="0"/>
              <a:t>اطلاعات حسگرهای </a:t>
            </a:r>
            <a:r>
              <a:rPr lang="fa-IR" i="1" dirty="0" smtClean="0"/>
              <a:t>همپوشان نصب شده بروی چهارپره توسط </a:t>
            </a:r>
            <a:r>
              <a:rPr lang="fa-IR" i="1" dirty="0" smtClean="0"/>
              <a:t>انتگرال‏های </a:t>
            </a:r>
            <a:r>
              <a:rPr lang="fa-IR" i="1" dirty="0" smtClean="0"/>
              <a:t>فازی </a:t>
            </a:r>
            <a:r>
              <a:rPr lang="fa-IR" i="1" dirty="0" smtClean="0"/>
              <a:t>به نظر می‏رسد که می‏توان </a:t>
            </a:r>
            <a:r>
              <a:rPr lang="fa-IR" i="1" dirty="0" smtClean="0"/>
              <a:t>نتایج </a:t>
            </a:r>
            <a:r>
              <a:rPr lang="fa-IR" i="1" dirty="0" smtClean="0"/>
              <a:t>بهتری در </a:t>
            </a:r>
            <a:r>
              <a:rPr lang="fa-IR" i="1" dirty="0" smtClean="0"/>
              <a:t>اجتناب از موانع </a:t>
            </a:r>
            <a:r>
              <a:rPr lang="fa-IR" i="1" dirty="0" smtClean="0"/>
              <a:t>گرفت.</a:t>
            </a:r>
          </a:p>
          <a:p>
            <a:pPr algn="just"/>
            <a:endParaRPr lang="fa-IR" i="1" dirty="0" smtClean="0"/>
          </a:p>
          <a:p>
            <a:pPr algn="just"/>
            <a:r>
              <a:rPr lang="fa-IR" i="1" dirty="0" smtClean="0"/>
              <a:t>ولی تاکنون تلاشی جهت ترکیب اطلاعات حسگرها با استفاده </a:t>
            </a:r>
            <a:r>
              <a:rPr lang="fa-IR" i="1" dirty="0" smtClean="0"/>
              <a:t>از انتگرال‏های </a:t>
            </a:r>
            <a:r>
              <a:rPr lang="fa-IR" i="1" dirty="0" smtClean="0"/>
              <a:t>فازی صورت نگرفته </a:t>
            </a:r>
            <a:r>
              <a:rPr lang="fa-IR" i="1" dirty="0" smtClean="0"/>
              <a:t>است.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dirty="0" smtClean="0"/>
              <a:t>ضرورت انجام، دیدگاه/روش و </a:t>
            </a:r>
            <a:r>
              <a:rPr lang="fa-IR" dirty="0" smtClean="0"/>
              <a:t>اهداف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fa-IR" i="1" dirty="0" smtClean="0"/>
          </a:p>
          <a:p>
            <a:r>
              <a:rPr lang="fa-IR" i="1" dirty="0" smtClean="0"/>
              <a:t>در این تحقیق </a:t>
            </a:r>
            <a:r>
              <a:rPr lang="fa-IR" i="1" dirty="0" smtClean="0"/>
              <a:t>درصورتی که به تعداد کافی حسگر داشته </a:t>
            </a:r>
            <a:r>
              <a:rPr lang="fa-IR" i="1" dirty="0" smtClean="0"/>
              <a:t>باشیم که </a:t>
            </a:r>
            <a:r>
              <a:rPr lang="fa-IR" i="1" dirty="0" smtClean="0"/>
              <a:t>حداقل بین اطلاعات برخی </a:t>
            </a:r>
            <a:r>
              <a:rPr lang="fa-IR" i="1" dirty="0" smtClean="0"/>
              <a:t>از حسگرها </a:t>
            </a:r>
            <a:r>
              <a:rPr lang="fa-IR" i="1" dirty="0" smtClean="0"/>
              <a:t>نسبت به موقعیت موانع همپوشانی داشته </a:t>
            </a:r>
            <a:r>
              <a:rPr lang="fa-IR" i="1" dirty="0" smtClean="0"/>
              <a:t>باشیم.</a:t>
            </a:r>
          </a:p>
          <a:p>
            <a:pPr lvl="1">
              <a:buFont typeface="Arial" pitchFamily="34" charset="0"/>
              <a:buChar char="•"/>
            </a:pPr>
            <a:r>
              <a:rPr lang="fa-IR" i="1" dirty="0" smtClean="0"/>
              <a:t>علاوه </a:t>
            </a:r>
            <a:r>
              <a:rPr lang="fa-IR" i="1" dirty="0" smtClean="0"/>
              <a:t>بر </a:t>
            </a:r>
            <a:r>
              <a:rPr lang="fa-IR" i="1" dirty="0" smtClean="0"/>
              <a:t>پیاده‏سازی </a:t>
            </a:r>
            <a:r>
              <a:rPr lang="fa-IR" i="1" dirty="0" smtClean="0"/>
              <a:t>روشی </a:t>
            </a:r>
            <a:r>
              <a:rPr lang="fa-IR" i="1" dirty="0" smtClean="0"/>
              <a:t>برای اجتناب </a:t>
            </a:r>
            <a:r>
              <a:rPr lang="fa-IR" i="1" dirty="0" smtClean="0"/>
              <a:t>از </a:t>
            </a:r>
            <a:r>
              <a:rPr lang="fa-IR" i="1" dirty="0" smtClean="0"/>
              <a:t>موانع.</a:t>
            </a:r>
          </a:p>
          <a:p>
            <a:pPr lvl="1">
              <a:buFont typeface="Arial" pitchFamily="34" charset="0"/>
              <a:buChar char="•"/>
            </a:pPr>
            <a:r>
              <a:rPr lang="fa-IR" i="1" dirty="0" smtClean="0"/>
              <a:t> </a:t>
            </a:r>
            <a:r>
              <a:rPr lang="fa-IR" i="1" dirty="0" smtClean="0"/>
              <a:t>به بررسی این مساله </a:t>
            </a:r>
            <a:r>
              <a:rPr lang="fa-IR" i="1" dirty="0" smtClean="0"/>
              <a:t>که «آیا </a:t>
            </a:r>
            <a:r>
              <a:rPr lang="fa-IR" i="1" dirty="0" smtClean="0"/>
              <a:t>ترکیب اطلاعات حسگرها </a:t>
            </a:r>
            <a:r>
              <a:rPr lang="fa-IR" i="1" dirty="0" smtClean="0"/>
              <a:t> با </a:t>
            </a:r>
            <a:r>
              <a:rPr lang="fa-IR" i="1" dirty="0" smtClean="0"/>
              <a:t>استفاده از انتگرالهای فازی میتواند </a:t>
            </a:r>
            <a:r>
              <a:rPr lang="fa-IR" i="1" dirty="0" smtClean="0"/>
              <a:t>برای اجتناب از موانع موثر </a:t>
            </a:r>
            <a:r>
              <a:rPr lang="fa-IR" i="1" dirty="0" smtClean="0"/>
              <a:t>باشد یا </a:t>
            </a:r>
            <a:r>
              <a:rPr lang="fa-IR" i="1" dirty="0" smtClean="0"/>
              <a:t>خیر؟»</a:t>
            </a:r>
            <a:r>
              <a:rPr lang="fa-IR" i="1" dirty="0" smtClean="0"/>
              <a:t> نیز خواهیم پرداخت.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30" name="Picture 6" descr="C:\Users\dariush\Desktop\10042444-Funny-white-robot-stay-with-blank-board-and-marker-Stock-Pho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352800"/>
            <a:ext cx="3029898" cy="266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نحوه‏ی ارزیابی دستاوردهای تحقیق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i="1" dirty="0" smtClean="0"/>
              <a:t>رفتاری که در انتهای این پروژه انتظار داریم از چهارپره مشاهده </a:t>
            </a:r>
            <a:r>
              <a:rPr lang="fa-IR" i="1" dirty="0" smtClean="0"/>
              <a:t>کنیم:</a:t>
            </a:r>
          </a:p>
          <a:p>
            <a:endParaRPr lang="fa-IR" i="1" dirty="0" smtClean="0"/>
          </a:p>
          <a:p>
            <a:pPr marL="457200" indent="-457200">
              <a:buFont typeface="+mj-lt"/>
              <a:buAutoNum type="arabicPeriod"/>
            </a:pPr>
            <a:r>
              <a:rPr lang="fa-IR" sz="1800" i="1" dirty="0" smtClean="0"/>
              <a:t>چهارپره از حالت سکون بروی زمین روشن خواهد شد خود را در یک ارتفاع امن </a:t>
            </a:r>
            <a:r>
              <a:rPr lang="fa-IR" sz="1800" i="1" dirty="0" smtClean="0"/>
              <a:t>و از </a:t>
            </a:r>
            <a:r>
              <a:rPr lang="fa-IR" sz="1800" i="1" dirty="0" smtClean="0"/>
              <a:t>پیش‏تعریف شده قرار می‏دهد.</a:t>
            </a:r>
          </a:p>
          <a:p>
            <a:pPr marL="457200" indent="-457200" algn="r">
              <a:buFont typeface="+mj-lt"/>
              <a:buAutoNum type="arabicPeriod"/>
            </a:pPr>
            <a:r>
              <a:rPr lang="fa-IR" sz="1800" i="1" dirty="0" smtClean="0"/>
              <a:t> با حرکت به </a:t>
            </a:r>
            <a:r>
              <a:rPr lang="fa-IR" sz="1800" i="1" dirty="0" smtClean="0"/>
              <a:t>سمت جلو تا رسیدن به مقصد یا تا پایان </a:t>
            </a:r>
            <a:r>
              <a:rPr lang="fa-IR" sz="1800" i="1" dirty="0" smtClean="0"/>
              <a:t>مدت زمان </a:t>
            </a:r>
            <a:r>
              <a:rPr lang="fa-IR" sz="1800" i="1" dirty="0" smtClean="0"/>
              <a:t>پرواز از </a:t>
            </a:r>
            <a:r>
              <a:rPr lang="fa-IR" sz="1800" i="1" dirty="0" smtClean="0"/>
              <a:t>پیش تعریف </a:t>
            </a:r>
            <a:r>
              <a:rPr lang="fa-IR" sz="1800" i="1" dirty="0" smtClean="0"/>
              <a:t>شده در یک مسیر </a:t>
            </a:r>
            <a:r>
              <a:rPr lang="fa-IR" sz="1800" i="1" dirty="0" smtClean="0"/>
              <a:t>مستقیم حرکت </a:t>
            </a:r>
            <a:r>
              <a:rPr lang="fa-IR" sz="1800" i="1" dirty="0" smtClean="0"/>
              <a:t>خواهد </a:t>
            </a:r>
            <a:r>
              <a:rPr lang="fa-IR" sz="1800" i="1" dirty="0" smtClean="0"/>
              <a:t>کرد.</a:t>
            </a:r>
          </a:p>
          <a:p>
            <a:pPr marL="457200" indent="-457200" algn="r">
              <a:buFont typeface="+mj-lt"/>
              <a:buAutoNum type="arabicPeriod"/>
            </a:pPr>
            <a:r>
              <a:rPr lang="fa-IR" sz="1800" i="1" dirty="0" smtClean="0"/>
              <a:t>در </a:t>
            </a:r>
            <a:r>
              <a:rPr lang="fa-IR" sz="1800" i="1" dirty="0" smtClean="0"/>
              <a:t>صورت </a:t>
            </a:r>
            <a:r>
              <a:rPr lang="fa-IR" sz="1800" i="1" dirty="0" smtClean="0"/>
              <a:t>مشاهده‏ی </a:t>
            </a:r>
            <a:r>
              <a:rPr lang="fa-IR" sz="1800" i="1" dirty="0" smtClean="0"/>
              <a:t>موانع </a:t>
            </a:r>
            <a:r>
              <a:rPr lang="fa-IR" sz="1800" i="1" dirty="0" smtClean="0"/>
              <a:t>پیشروی </a:t>
            </a:r>
            <a:r>
              <a:rPr lang="fa-IR" sz="1800" i="1" dirty="0" smtClean="0"/>
              <a:t>خود، سعی خواهد کرد که از برخورد با موانع اجتناب </a:t>
            </a:r>
            <a:r>
              <a:rPr lang="fa-IR" sz="1800" i="1" dirty="0" smtClean="0"/>
              <a:t>کند.</a:t>
            </a:r>
          </a:p>
          <a:p>
            <a:pPr marL="457200" indent="-457200" algn="r">
              <a:buFont typeface="+mj-lt"/>
              <a:buAutoNum type="arabicPeriod"/>
            </a:pPr>
            <a:r>
              <a:rPr lang="fa-IR" sz="1800" i="1" dirty="0" smtClean="0"/>
              <a:t>بعد </a:t>
            </a:r>
            <a:r>
              <a:rPr lang="fa-IR" sz="1800" i="1" dirty="0" smtClean="0"/>
              <a:t>از رسیدن به مقصد یا پایان </a:t>
            </a:r>
            <a:r>
              <a:rPr lang="fa-IR" sz="1800" i="1" dirty="0" smtClean="0"/>
              <a:t>مدت زمان </a:t>
            </a:r>
            <a:r>
              <a:rPr lang="fa-IR" sz="1800" i="1" dirty="0" smtClean="0"/>
              <a:t>پرواز با فرود آمدن به </a:t>
            </a:r>
            <a:r>
              <a:rPr lang="fa-IR" sz="1800" i="1" dirty="0" smtClean="0"/>
              <a:t>پایان کار </a:t>
            </a:r>
            <a:r>
              <a:rPr lang="fa-IR" sz="1800" i="1" dirty="0" smtClean="0"/>
              <a:t>خود خواهد رسید.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C:\Users\dariush\Desktop\Safety rob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276600"/>
            <a:ext cx="1282132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1242</TotalTime>
  <Words>576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پیاده‏سازی سامانه‏ی اجتناب از موانع</vt:lpstr>
      <vt:lpstr>سرفصل‏ها</vt:lpstr>
      <vt:lpstr>ربات چهارپره</vt:lpstr>
      <vt:lpstr>ربات چهارپره</vt:lpstr>
      <vt:lpstr>ربات چهارپره</vt:lpstr>
      <vt:lpstr>اجتناب از موانع</vt:lpstr>
      <vt:lpstr>ضرورت انجام، دیدگاه/روش و اهداف</vt:lpstr>
      <vt:lpstr>ضرورت انجام، دیدگاه/روش و اهداف</vt:lpstr>
      <vt:lpstr>نحوه‏ی ارزیابی دستاوردهای تحقیق</vt:lpstr>
      <vt:lpstr>Slide 10</vt:lpstr>
    </vt:vector>
  </TitlesOfParts>
  <Company>Office of Creative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MRT</cp:lastModifiedBy>
  <cp:revision>412</cp:revision>
  <cp:lastPrinted>2006-11-16T20:01:38Z</cp:lastPrinted>
  <dcterms:created xsi:type="dcterms:W3CDTF">2006-11-07T21:52:34Z</dcterms:created>
  <dcterms:modified xsi:type="dcterms:W3CDTF">2015-12-20T17:16:07Z</dcterms:modified>
</cp:coreProperties>
</file>