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CE78-B6FA-4A90-BA33-C4610E01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EF5BE-4898-47B7-8712-9B7C77FDD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45D3-E747-4CB0-89B2-E44A4645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565F-E757-4F28-B961-5593B565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0F29-078E-4B60-8819-2D93F1FC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A327-0461-4A59-95EA-700D85F0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3404-D3A2-4CFE-8DB1-C9CB5EF4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931B-DB64-4184-B6FA-A7E8BEC6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90B9-7E4D-47E0-BB94-8523592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140F-B67A-47B5-B6FC-D97223C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A5957-CFAC-45E6-B299-592AFA5A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C8BA-7DAD-4423-8B64-08F57A9D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B022-7593-4AAB-810E-272729E4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3213-4D35-444C-97C1-9F7FEAED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3EF2-9214-4382-BE64-5CDFC608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D0F-8D1E-4AF8-A914-DFE65EE1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5DA3-ED31-4C20-AC27-71D05E12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F15F-C74A-4D93-BBE5-6B5D3D01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42B1-788E-4625-A8AB-7AEE3CBB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1E8C-55C4-4025-842F-F59E30AB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FC7-2E42-4149-8752-FEFF0128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4357-0EED-4307-82AB-59AC7C6B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9FAE-D5A5-494D-A571-580097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324E-7082-4016-BC0E-BD1FB60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93EF-95FE-484B-9438-99364EC5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6265-790C-49A8-B4FA-CF674E64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BD0B-0AA2-4F8E-83D9-0A51685D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6BD0F-2A03-4A79-9F37-2610C4F0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E2456-1EA1-45BD-8B5C-A5B772B5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2F096-0C23-4569-B618-F8C73936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7B03-66DA-414E-882A-488D7BDA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D514-7648-4590-B2B0-F32F13DA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2994-7EE9-4C15-A6AE-78969D90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A4BA1-D904-43AE-81EE-A0B360C5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06049-5A35-468B-9679-D02F1153D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2B24D-EC90-454F-8B11-DA0A651BE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24281-6853-46B3-8574-552738CE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389A6-2BC0-42CC-9FE5-46AF63DB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BA449-BDF4-4A5D-B9DD-FA253AC8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1ADD-97BB-4DDB-A7FB-9AF231EE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75003-0440-4BF6-8D98-8208DA0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BB0B-B635-436B-9B9A-E6C1B14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B381A-2158-47BA-8D4B-EEF13DBB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3C26D-DBA1-4FE7-BF57-7827DB97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92AEA-8404-43DB-A7E5-D73ACB9C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DAE8-F004-4A37-B88A-1247E8AF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8ABB-C7F6-4438-AF2E-31EF7222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7DF4-E1B1-4F40-B050-1C571126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371E6-CA0F-4607-BC8E-F65E60BC6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A578-D81F-43DD-A432-16DDA57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441F4-8246-48EF-BC40-231A17F2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663C-B671-4521-A095-A6E00C3A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72EA-252D-4F3E-BDE4-8F33FDD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062AD-81D5-451B-9570-BD2064E4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65D4-CD25-4272-A3D9-8B4061C9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10EF-3E90-48E0-8DF6-EEDCCBE9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EE83-A1C7-44EC-A970-B83423B8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73A5-0A81-4FEA-92D1-F974906B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2D5E6-FCCD-41E7-B956-0093271A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20446-E91F-4E46-B37C-EA45DB6C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9E1D-B223-40C6-9DDA-6B78D73EE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F7C8-63DF-4E82-AFEF-AA00A974F0B0}" type="datetimeFigureOut">
              <a:rPr lang="en-US" smtClean="0"/>
              <a:t>05-Oct-20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ED1F-C0CE-4375-9FFB-2274A18E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3DBB-5381-49EA-9530-9CE69BB39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A7C7BF4C-5849-435A-8801-9C47D1A6C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r="10169"/>
          <a:stretch/>
        </p:blipFill>
        <p:spPr>
          <a:xfrm>
            <a:off x="2071836" y="815456"/>
            <a:ext cx="5953760" cy="381153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9B738EFB-5F28-4EED-9248-0948E839C975}"/>
              </a:ext>
            </a:extLst>
          </p:cNvPr>
          <p:cNvSpPr/>
          <p:nvPr/>
        </p:nvSpPr>
        <p:spPr>
          <a:xfrm>
            <a:off x="7594337" y="3140709"/>
            <a:ext cx="937988" cy="110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A5918FD-0802-4E99-9C01-D6E075420161}"/>
              </a:ext>
            </a:extLst>
          </p:cNvPr>
          <p:cNvSpPr/>
          <p:nvPr/>
        </p:nvSpPr>
        <p:spPr>
          <a:xfrm>
            <a:off x="6395037" y="285951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932F68-B8E9-46F8-8E2C-2D7556CBB7A0}"/>
              </a:ext>
            </a:extLst>
          </p:cNvPr>
          <p:cNvSpPr/>
          <p:nvPr/>
        </p:nvSpPr>
        <p:spPr>
          <a:xfrm>
            <a:off x="5116473" y="3594010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2B127CD-73A8-4970-9E89-B540B4D9E47C}"/>
              </a:ext>
            </a:extLst>
          </p:cNvPr>
          <p:cNvSpPr/>
          <p:nvPr/>
        </p:nvSpPr>
        <p:spPr>
          <a:xfrm>
            <a:off x="5448376" y="351980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DC5C44C-5C4A-4C6C-8783-FBC0BA759E38}"/>
              </a:ext>
            </a:extLst>
          </p:cNvPr>
          <p:cNvSpPr/>
          <p:nvPr/>
        </p:nvSpPr>
        <p:spPr>
          <a:xfrm>
            <a:off x="5777720" y="334566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693DDC-B270-4002-9CAA-34032A195B76}"/>
              </a:ext>
            </a:extLst>
          </p:cNvPr>
          <p:cNvSpPr/>
          <p:nvPr/>
        </p:nvSpPr>
        <p:spPr>
          <a:xfrm>
            <a:off x="6077388" y="3003226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2BFEE6-7ACD-420D-98F4-EF846A36E5BD}"/>
              </a:ext>
            </a:extLst>
          </p:cNvPr>
          <p:cNvSpPr/>
          <p:nvPr/>
        </p:nvSpPr>
        <p:spPr>
          <a:xfrm>
            <a:off x="4797812" y="3634669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60E542E9-7124-47AF-8E41-1432C79190B4}"/>
              </a:ext>
            </a:extLst>
          </p:cNvPr>
          <p:cNvSpPr/>
          <p:nvPr/>
        </p:nvSpPr>
        <p:spPr>
          <a:xfrm>
            <a:off x="7310474" y="3473617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C5C413E-9080-4401-81BD-349B50807D8A}"/>
              </a:ext>
            </a:extLst>
          </p:cNvPr>
          <p:cNvSpPr/>
          <p:nvPr/>
        </p:nvSpPr>
        <p:spPr>
          <a:xfrm>
            <a:off x="7917082" y="3473220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F09BB84-980C-4D6D-AE50-7990921B4498}"/>
              </a:ext>
            </a:extLst>
          </p:cNvPr>
          <p:cNvSpPr/>
          <p:nvPr/>
        </p:nvSpPr>
        <p:spPr>
          <a:xfrm>
            <a:off x="8563455" y="3469013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QRS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AB5331B-4E31-4AE6-949C-A5309EF71160}"/>
              </a:ext>
            </a:extLst>
          </p:cNvPr>
          <p:cNvSpPr/>
          <p:nvPr/>
        </p:nvSpPr>
        <p:spPr>
          <a:xfrm>
            <a:off x="9204041" y="347092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ST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10C1ED4-C54C-4896-9DD4-5914F4B8CBAE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7287633" y="3473617"/>
            <a:ext cx="251441" cy="153106"/>
          </a:xfrm>
          <a:prstGeom prst="curvedConnector4">
            <a:avLst>
              <a:gd name="adj1" fmla="val -76415"/>
              <a:gd name="adj2" fmla="val 3310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BF834DB-11E3-4B15-A444-9058F5962A5C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7767674" y="3701820"/>
            <a:ext cx="149408" cy="3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15F9E5E-8244-479C-970D-014765856715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8374282" y="3697613"/>
            <a:ext cx="189173" cy="42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C43316-4188-4C3B-985B-9B4444E07265}"/>
              </a:ext>
            </a:extLst>
          </p:cNvPr>
          <p:cNvCxnSpPr>
            <a:stCxn id="61" idx="6"/>
            <a:endCxn id="63" idx="2"/>
          </p:cNvCxnSpPr>
          <p:nvPr/>
        </p:nvCxnSpPr>
        <p:spPr>
          <a:xfrm>
            <a:off x="9020655" y="3697613"/>
            <a:ext cx="183386" cy="19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E339959-D4F7-4F36-A150-B328B49BE806}"/>
              </a:ext>
            </a:extLst>
          </p:cNvPr>
          <p:cNvCxnSpPr>
            <a:cxnSpLocks/>
            <a:stCxn id="63" idx="6"/>
            <a:endCxn id="103" idx="2"/>
          </p:cNvCxnSpPr>
          <p:nvPr/>
        </p:nvCxnSpPr>
        <p:spPr>
          <a:xfrm flipV="1">
            <a:off x="9661241" y="3694706"/>
            <a:ext cx="183386" cy="48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34F9F899-8B73-4D68-BE51-C6EB54DC8003}"/>
              </a:ext>
            </a:extLst>
          </p:cNvPr>
          <p:cNvSpPr/>
          <p:nvPr/>
        </p:nvSpPr>
        <p:spPr>
          <a:xfrm>
            <a:off x="9844627" y="346610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8FF380-EF5A-4B1E-8411-A859F1993BDA}"/>
              </a:ext>
            </a:extLst>
          </p:cNvPr>
          <p:cNvSpPr/>
          <p:nvPr/>
        </p:nvSpPr>
        <p:spPr>
          <a:xfrm>
            <a:off x="5745554" y="2201495"/>
            <a:ext cx="937988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3484F2-B349-4D1E-913A-7BC6A8D03457}"/>
              </a:ext>
            </a:extLst>
          </p:cNvPr>
          <p:cNvSpPr/>
          <p:nvPr/>
        </p:nvSpPr>
        <p:spPr>
          <a:xfrm>
            <a:off x="2517796" y="2803679"/>
            <a:ext cx="937988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B03FAA-6234-4B0D-A00D-458F890C6892}"/>
              </a:ext>
            </a:extLst>
          </p:cNvPr>
          <p:cNvSpPr/>
          <p:nvPr/>
        </p:nvSpPr>
        <p:spPr>
          <a:xfrm>
            <a:off x="4360984" y="1075415"/>
            <a:ext cx="1416736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 descr="A picture containing chart&#10;&#10;Description automatically generated">
            <a:extLst>
              <a:ext uri="{FF2B5EF4-FFF2-40B4-BE49-F238E27FC236}">
                <a16:creationId xmlns:a16="http://schemas.microsoft.com/office/drawing/2014/main" id="{1FF4469A-AAAD-4926-A947-9FA00DDF1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9" t="36593" r="11169" b="39556"/>
          <a:stretch/>
        </p:blipFill>
        <p:spPr>
          <a:xfrm>
            <a:off x="781996" y="3294065"/>
            <a:ext cx="1839272" cy="925005"/>
          </a:xfrm>
          <a:prstGeom prst="rect">
            <a:avLst/>
          </a:prstGeom>
        </p:spPr>
      </p:pic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959316A1-2C96-4D46-B0A0-4BA02F4F1F47}"/>
              </a:ext>
            </a:extLst>
          </p:cNvPr>
          <p:cNvSpPr/>
          <p:nvPr/>
        </p:nvSpPr>
        <p:spPr>
          <a:xfrm>
            <a:off x="6651970" y="32254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76EF8710-C3F5-462E-9756-23E1F6FDE70D}"/>
              </a:ext>
            </a:extLst>
          </p:cNvPr>
          <p:cNvSpPr/>
          <p:nvPr/>
        </p:nvSpPr>
        <p:spPr>
          <a:xfrm>
            <a:off x="6963526" y="35883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2F29792-DD35-4CEF-AEB2-AEA5FFFFF1B0}"/>
              </a:ext>
            </a:extLst>
          </p:cNvPr>
          <p:cNvCxnSpPr>
            <a:cxnSpLocks/>
            <a:stCxn id="57" idx="7"/>
            <a:endCxn id="61" idx="0"/>
          </p:cNvCxnSpPr>
          <p:nvPr/>
        </p:nvCxnSpPr>
        <p:spPr>
          <a:xfrm rot="5400000" flipH="1" flipV="1">
            <a:off x="8210608" y="2959125"/>
            <a:ext cx="71559" cy="1091336"/>
          </a:xfrm>
          <a:prstGeom prst="curvedConnector3">
            <a:avLst>
              <a:gd name="adj1" fmla="val 55396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5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Sameni</dc:creator>
  <cp:lastModifiedBy>Sameni, Reza</cp:lastModifiedBy>
  <cp:revision>11</cp:revision>
  <dcterms:created xsi:type="dcterms:W3CDTF">2020-04-20T17:53:06Z</dcterms:created>
  <dcterms:modified xsi:type="dcterms:W3CDTF">2020-10-06T01:26:54Z</dcterms:modified>
</cp:coreProperties>
</file>