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63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9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ECE78-B6FA-4A90-BA33-C4610E01E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BEF5BE-4898-47B7-8712-9B7C77FDD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845D3-E747-4CB0-89B2-E44A4645E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F7C8-63DF-4E82-AFEF-AA00A974F0B0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2565F-E757-4F28-B961-5593B565F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D0F29-078E-4B60-8819-2D93F1FC5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3BAE-7054-4410-9EA1-2F56F2A4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2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DA327-0461-4A59-95EA-700D85F0B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A83404-D3A2-4CFE-8DB1-C9CB5EF40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8931B-DB64-4184-B6FA-A7E8BEC65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F7C8-63DF-4E82-AFEF-AA00A974F0B0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B90B9-7E4D-47E0-BB94-8523592B5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3140F-B67A-47B5-B6FC-D97223CAA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3BAE-7054-4410-9EA1-2F56F2A4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84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8A5957-CFAC-45E6-B299-592AFA5AB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77C8BA-7DAD-4423-8B64-08F57A9DC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2B022-7593-4AAB-810E-272729E43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F7C8-63DF-4E82-AFEF-AA00A974F0B0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63213-4D35-444C-97C1-9F7FEAED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53EF2-9214-4382-BE64-5CDFC6085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3BAE-7054-4410-9EA1-2F56F2A4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31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18D0F-8D1E-4AF8-A914-DFE65EE1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05DA3-ED31-4C20-AC27-71D05E12C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6F15F-C74A-4D93-BBE5-6B5D3D012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F7C8-63DF-4E82-AFEF-AA00A974F0B0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542B1-788E-4625-A8AB-7AEE3CBBF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31E8C-55C4-4025-842F-F59E30AB7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3BAE-7054-4410-9EA1-2F56F2A4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69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87FC7-2E42-4149-8752-FEFF01280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14357-0EED-4307-82AB-59AC7C6B5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F9FAE-D5A5-494D-A571-58009762E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F7C8-63DF-4E82-AFEF-AA00A974F0B0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5324E-7082-4016-BC0E-BD1FB609D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793EF-95FE-484B-9438-99364EC5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3BAE-7054-4410-9EA1-2F56F2A4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24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16265-790C-49A8-B4FA-CF674E64F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5BD0B-0AA2-4F8E-83D9-0A51685DC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6BD0F-2A03-4A79-9F37-2610C4F0D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E2456-1EA1-45BD-8B5C-A5B772B55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F7C8-63DF-4E82-AFEF-AA00A974F0B0}" type="datetimeFigureOut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2F096-0C23-4569-B618-F8C73936D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97B03-66DA-414E-882A-488D7BDA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3BAE-7054-4410-9EA1-2F56F2A4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CD514-7648-4590-B2B0-F32F13DAE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2994-7EE9-4C15-A6AE-78969D90E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A4BA1-D904-43AE-81EE-A0B360C56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006049-5A35-468B-9679-D02F1153DF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12B24D-EC90-454F-8B11-DA0A651BE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124281-6853-46B3-8574-552738CE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F7C8-63DF-4E82-AFEF-AA00A974F0B0}" type="datetimeFigureOut">
              <a:rPr lang="en-US" smtClean="0"/>
              <a:t>4/25/24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8389A6-2BC0-42CC-9FE5-46AF63DB2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6BA449-BDF4-4A5D-B9DD-FA253AC8F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3BAE-7054-4410-9EA1-2F56F2A4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89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81ADD-97BB-4DDB-A7FB-9AF231EED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375003-0440-4BF6-8D98-8208DA020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F7C8-63DF-4E82-AFEF-AA00A974F0B0}" type="datetimeFigureOut">
              <a:rPr lang="en-US" smtClean="0"/>
              <a:t>4/25/24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6BB0B-B635-436B-9B9A-E6C1B1487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0B381A-2158-47BA-8D4B-EEF13DBBA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3BAE-7054-4410-9EA1-2F56F2A4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13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83C26D-DBA1-4FE7-BF57-7827DB973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F7C8-63DF-4E82-AFEF-AA00A974F0B0}" type="datetimeFigureOut">
              <a:rPr lang="en-US" smtClean="0"/>
              <a:t>4/25/24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F92AEA-8404-43DB-A7E5-D73ACB9C0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BDAE8-F004-4A37-B88A-1247E8AFF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3BAE-7054-4410-9EA1-2F56F2A4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2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18ABB-C7F6-4438-AF2E-31EF72225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D7DF4-E1B1-4F40-B050-1C571126A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B371E6-CA0F-4607-BC8E-F65E60BC6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0A578-D81F-43DD-A432-16DDA573F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F7C8-63DF-4E82-AFEF-AA00A974F0B0}" type="datetimeFigureOut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441F4-8246-48EF-BC40-231A17F2E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F663C-B671-4521-A095-A6E00C3AD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3BAE-7054-4410-9EA1-2F56F2A4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13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D72EA-252D-4F3E-BDE4-8F33FDD7F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4062AD-81D5-451B-9570-BD2064E431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A65D4-CD25-4272-A3D9-8B4061C9F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610EF-3E90-48E0-8DF6-EEDCCBE9D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F7C8-63DF-4E82-AFEF-AA00A974F0B0}" type="datetimeFigureOut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EE83-A1C7-44EC-A970-B83423B8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A73A5-0A81-4FEA-92D1-F974906B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3BAE-7054-4410-9EA1-2F56F2A4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8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D2D5E6-FCCD-41E7-B956-0093271A5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20446-E91F-4E46-B37C-EA45DB6C5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49E1D-B223-40C6-9DDA-6B78D73EE9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2F7C8-63DF-4E82-AFEF-AA00A974F0B0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2ED1F-C0CE-4375-9FFB-2274A18E5E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33DBB-5381-49EA-9530-9CE69BB39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F3BAE-7054-4410-9EA1-2F56F2A4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4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0061470C-A251-8D39-B137-8CA57745BF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30" b="8443"/>
          <a:stretch/>
        </p:blipFill>
        <p:spPr>
          <a:xfrm>
            <a:off x="712517" y="894303"/>
            <a:ext cx="10355881" cy="3542249"/>
          </a:xfrm>
          <a:prstGeom prst="rect">
            <a:avLst/>
          </a:prstGeom>
        </p:spPr>
      </p:pic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1A5918FD-0802-4E99-9C01-D6E075420161}"/>
              </a:ext>
            </a:extLst>
          </p:cNvPr>
          <p:cNvSpPr/>
          <p:nvPr/>
        </p:nvSpPr>
        <p:spPr>
          <a:xfrm>
            <a:off x="6395037" y="2859511"/>
            <a:ext cx="137160" cy="13716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ED932F68-B8E9-46F8-8E2C-2D7556CBB7A0}"/>
              </a:ext>
            </a:extLst>
          </p:cNvPr>
          <p:cNvSpPr/>
          <p:nvPr/>
        </p:nvSpPr>
        <p:spPr>
          <a:xfrm>
            <a:off x="5116473" y="3594010"/>
            <a:ext cx="137160" cy="13716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32B127CD-73A8-4970-9E89-B540B4D9E47C}"/>
              </a:ext>
            </a:extLst>
          </p:cNvPr>
          <p:cNvSpPr/>
          <p:nvPr/>
        </p:nvSpPr>
        <p:spPr>
          <a:xfrm>
            <a:off x="5448376" y="3519805"/>
            <a:ext cx="137160" cy="13716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BDC5C44C-5C4A-4C6C-8783-FBC0BA759E38}"/>
              </a:ext>
            </a:extLst>
          </p:cNvPr>
          <p:cNvSpPr/>
          <p:nvPr/>
        </p:nvSpPr>
        <p:spPr>
          <a:xfrm>
            <a:off x="5777720" y="3345661"/>
            <a:ext cx="137160" cy="13716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A4693DDC-B270-4002-9CAA-34032A195B76}"/>
              </a:ext>
            </a:extLst>
          </p:cNvPr>
          <p:cNvSpPr/>
          <p:nvPr/>
        </p:nvSpPr>
        <p:spPr>
          <a:xfrm>
            <a:off x="6077388" y="3003226"/>
            <a:ext cx="137160" cy="13716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EA2BFEE6-7ACD-420D-98F4-EF846A36E5BD}"/>
              </a:ext>
            </a:extLst>
          </p:cNvPr>
          <p:cNvSpPr/>
          <p:nvPr/>
        </p:nvSpPr>
        <p:spPr>
          <a:xfrm>
            <a:off x="4797812" y="3634669"/>
            <a:ext cx="137160" cy="13716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3" name="Flowchart: Connector 112">
            <a:extLst>
              <a:ext uri="{FF2B5EF4-FFF2-40B4-BE49-F238E27FC236}">
                <a16:creationId xmlns:a16="http://schemas.microsoft.com/office/drawing/2014/main" id="{959316A1-2C96-4D46-B0A0-4BA02F4F1F47}"/>
              </a:ext>
            </a:extLst>
          </p:cNvPr>
          <p:cNvSpPr/>
          <p:nvPr/>
        </p:nvSpPr>
        <p:spPr>
          <a:xfrm>
            <a:off x="6651970" y="3225485"/>
            <a:ext cx="137160" cy="13716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5" name="Flowchart: Connector 114">
            <a:extLst>
              <a:ext uri="{FF2B5EF4-FFF2-40B4-BE49-F238E27FC236}">
                <a16:creationId xmlns:a16="http://schemas.microsoft.com/office/drawing/2014/main" id="{76EF8710-C3F5-462E-9756-23E1F6FDE70D}"/>
              </a:ext>
            </a:extLst>
          </p:cNvPr>
          <p:cNvSpPr/>
          <p:nvPr/>
        </p:nvSpPr>
        <p:spPr>
          <a:xfrm>
            <a:off x="6963526" y="3588385"/>
            <a:ext cx="137160" cy="13716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6BD98F4-544E-610E-2394-864E4C37148C}"/>
              </a:ext>
            </a:extLst>
          </p:cNvPr>
          <p:cNvGrpSpPr/>
          <p:nvPr/>
        </p:nvGrpSpPr>
        <p:grpSpPr>
          <a:xfrm>
            <a:off x="702467" y="818818"/>
            <a:ext cx="6959704" cy="3911600"/>
            <a:chOff x="702467" y="818818"/>
            <a:chExt cx="6959704" cy="39116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FF2B150-8827-40C3-65CB-6DF72F4100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58" r="7315"/>
            <a:stretch/>
          </p:blipFill>
          <p:spPr>
            <a:xfrm>
              <a:off x="2421653" y="818818"/>
              <a:ext cx="5240518" cy="39116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111F131-65B8-EF87-7052-716492C16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467" y="3308279"/>
              <a:ext cx="1841500" cy="927100"/>
            </a:xfrm>
            <a:prstGeom prst="rect">
              <a:avLst/>
            </a:prstGeom>
          </p:spPr>
        </p:pic>
      </p:grpSp>
      <p:sp>
        <p:nvSpPr>
          <p:cNvPr id="57" name="Flowchart: Connector 56">
            <a:extLst>
              <a:ext uri="{FF2B5EF4-FFF2-40B4-BE49-F238E27FC236}">
                <a16:creationId xmlns:a16="http://schemas.microsoft.com/office/drawing/2014/main" id="{60E542E9-7124-47AF-8E41-1432C79190B4}"/>
              </a:ext>
            </a:extLst>
          </p:cNvPr>
          <p:cNvSpPr/>
          <p:nvPr/>
        </p:nvSpPr>
        <p:spPr>
          <a:xfrm>
            <a:off x="7310474" y="3473617"/>
            <a:ext cx="457200" cy="45720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+mj-lt"/>
              </a:rPr>
              <a:t>BL</a:t>
            </a:r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9C5C413E-9080-4401-81BD-349B50807D8A}"/>
              </a:ext>
            </a:extLst>
          </p:cNvPr>
          <p:cNvSpPr/>
          <p:nvPr/>
        </p:nvSpPr>
        <p:spPr>
          <a:xfrm>
            <a:off x="7917082" y="3473220"/>
            <a:ext cx="457200" cy="45720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+mj-lt"/>
              </a:rPr>
              <a:t>P</a:t>
            </a:r>
          </a:p>
        </p:txBody>
      </p:sp>
      <p:sp>
        <p:nvSpPr>
          <p:cNvPr id="61" name="Flowchart: Connector 60">
            <a:extLst>
              <a:ext uri="{FF2B5EF4-FFF2-40B4-BE49-F238E27FC236}">
                <a16:creationId xmlns:a16="http://schemas.microsoft.com/office/drawing/2014/main" id="{2F09BB84-980C-4D6D-AE50-7990921B4498}"/>
              </a:ext>
            </a:extLst>
          </p:cNvPr>
          <p:cNvSpPr/>
          <p:nvPr/>
        </p:nvSpPr>
        <p:spPr>
          <a:xfrm>
            <a:off x="8563455" y="3469013"/>
            <a:ext cx="457200" cy="45720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+mj-lt"/>
              </a:rPr>
              <a:t>QRS</a:t>
            </a:r>
          </a:p>
        </p:txBody>
      </p: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8AB5331B-4E31-4AE6-949C-A5309EF71160}"/>
              </a:ext>
            </a:extLst>
          </p:cNvPr>
          <p:cNvSpPr/>
          <p:nvPr/>
        </p:nvSpPr>
        <p:spPr>
          <a:xfrm>
            <a:off x="9204041" y="3470926"/>
            <a:ext cx="457200" cy="45720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+mj-lt"/>
              </a:rPr>
              <a:t>ST</a:t>
            </a:r>
          </a:p>
        </p:txBody>
      </p: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F10C1ED4-C54C-4896-9DD4-5914F4B8CBAE}"/>
              </a:ext>
            </a:extLst>
          </p:cNvPr>
          <p:cNvCxnSpPr>
            <a:cxnSpLocks/>
            <a:endCxn id="57" idx="0"/>
          </p:cNvCxnSpPr>
          <p:nvPr/>
        </p:nvCxnSpPr>
        <p:spPr>
          <a:xfrm flipV="1">
            <a:off x="7287633" y="3473617"/>
            <a:ext cx="251441" cy="153106"/>
          </a:xfrm>
          <a:prstGeom prst="curvedConnector4">
            <a:avLst>
              <a:gd name="adj1" fmla="val -76415"/>
              <a:gd name="adj2" fmla="val 33103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3BF834DB-11E3-4B15-A444-9058F5962A5C}"/>
              </a:ext>
            </a:extLst>
          </p:cNvPr>
          <p:cNvCxnSpPr>
            <a:cxnSpLocks/>
            <a:stCxn id="57" idx="6"/>
            <a:endCxn id="59" idx="2"/>
          </p:cNvCxnSpPr>
          <p:nvPr/>
        </p:nvCxnSpPr>
        <p:spPr>
          <a:xfrm flipV="1">
            <a:off x="7767674" y="3701820"/>
            <a:ext cx="149408" cy="397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015F9E5E-8244-479C-970D-014765856715}"/>
              </a:ext>
            </a:extLst>
          </p:cNvPr>
          <p:cNvCxnSpPr>
            <a:cxnSpLocks/>
            <a:stCxn id="59" idx="6"/>
            <a:endCxn id="61" idx="2"/>
          </p:cNvCxnSpPr>
          <p:nvPr/>
        </p:nvCxnSpPr>
        <p:spPr>
          <a:xfrm flipV="1">
            <a:off x="8374282" y="3697613"/>
            <a:ext cx="189173" cy="4207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D5C43316-4188-4C3B-985B-9B4444E07265}"/>
              </a:ext>
            </a:extLst>
          </p:cNvPr>
          <p:cNvCxnSpPr>
            <a:stCxn id="61" idx="6"/>
            <a:endCxn id="63" idx="2"/>
          </p:cNvCxnSpPr>
          <p:nvPr/>
        </p:nvCxnSpPr>
        <p:spPr>
          <a:xfrm>
            <a:off x="9020655" y="3697613"/>
            <a:ext cx="183386" cy="1913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AE339959-D4F7-4F36-A150-B328B49BE806}"/>
              </a:ext>
            </a:extLst>
          </p:cNvPr>
          <p:cNvCxnSpPr>
            <a:cxnSpLocks/>
            <a:stCxn id="63" idx="6"/>
            <a:endCxn id="103" idx="2"/>
          </p:cNvCxnSpPr>
          <p:nvPr/>
        </p:nvCxnSpPr>
        <p:spPr>
          <a:xfrm flipV="1">
            <a:off x="9661241" y="3694706"/>
            <a:ext cx="183386" cy="4820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Flowchart: Connector 102">
            <a:extLst>
              <a:ext uri="{FF2B5EF4-FFF2-40B4-BE49-F238E27FC236}">
                <a16:creationId xmlns:a16="http://schemas.microsoft.com/office/drawing/2014/main" id="{34F9F899-8B73-4D68-BE51-C6EB54DC8003}"/>
              </a:ext>
            </a:extLst>
          </p:cNvPr>
          <p:cNvSpPr/>
          <p:nvPr/>
        </p:nvSpPr>
        <p:spPr>
          <a:xfrm>
            <a:off x="9844627" y="3466106"/>
            <a:ext cx="457200" cy="45720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+mj-lt"/>
              </a:rPr>
              <a:t>T</a:t>
            </a:r>
          </a:p>
        </p:txBody>
      </p:sp>
      <p:cxnSp>
        <p:nvCxnSpPr>
          <p:cNvPr id="125" name="Connector: Curved 124">
            <a:extLst>
              <a:ext uri="{FF2B5EF4-FFF2-40B4-BE49-F238E27FC236}">
                <a16:creationId xmlns:a16="http://schemas.microsoft.com/office/drawing/2014/main" id="{32F29792-DD35-4CEF-AEB2-AEA5FFFFF1B0}"/>
              </a:ext>
            </a:extLst>
          </p:cNvPr>
          <p:cNvCxnSpPr>
            <a:cxnSpLocks/>
            <a:stCxn id="57" idx="7"/>
            <a:endCxn id="61" idx="0"/>
          </p:cNvCxnSpPr>
          <p:nvPr/>
        </p:nvCxnSpPr>
        <p:spPr>
          <a:xfrm rot="5400000" flipH="1" flipV="1">
            <a:off x="8210608" y="2959125"/>
            <a:ext cx="71559" cy="1091336"/>
          </a:xfrm>
          <a:prstGeom prst="curvedConnector3">
            <a:avLst>
              <a:gd name="adj1" fmla="val 55396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451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E4AF6907-991D-5CE3-0B98-76FBE49182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3"/>
          <a:stretch/>
        </p:blipFill>
        <p:spPr>
          <a:xfrm>
            <a:off x="281748" y="849576"/>
            <a:ext cx="10036325" cy="4115481"/>
          </a:xfrm>
          <a:prstGeom prst="rect">
            <a:avLst/>
          </a:prstGeom>
        </p:spPr>
      </p:pic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1A5918FD-0802-4E99-9C01-D6E075420161}"/>
              </a:ext>
            </a:extLst>
          </p:cNvPr>
          <p:cNvSpPr/>
          <p:nvPr/>
        </p:nvSpPr>
        <p:spPr>
          <a:xfrm>
            <a:off x="6395037" y="2859511"/>
            <a:ext cx="137160" cy="13716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ED932F68-B8E9-46F8-8E2C-2D7556CBB7A0}"/>
              </a:ext>
            </a:extLst>
          </p:cNvPr>
          <p:cNvSpPr/>
          <p:nvPr/>
        </p:nvSpPr>
        <p:spPr>
          <a:xfrm>
            <a:off x="5116473" y="3594010"/>
            <a:ext cx="137160" cy="13716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32B127CD-73A8-4970-9E89-B540B4D9E47C}"/>
              </a:ext>
            </a:extLst>
          </p:cNvPr>
          <p:cNvSpPr/>
          <p:nvPr/>
        </p:nvSpPr>
        <p:spPr>
          <a:xfrm>
            <a:off x="5448376" y="3519805"/>
            <a:ext cx="137160" cy="13716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BDC5C44C-5C4A-4C6C-8783-FBC0BA759E38}"/>
              </a:ext>
            </a:extLst>
          </p:cNvPr>
          <p:cNvSpPr/>
          <p:nvPr/>
        </p:nvSpPr>
        <p:spPr>
          <a:xfrm>
            <a:off x="5777720" y="3345661"/>
            <a:ext cx="137160" cy="13716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A4693DDC-B270-4002-9CAA-34032A195B76}"/>
              </a:ext>
            </a:extLst>
          </p:cNvPr>
          <p:cNvSpPr/>
          <p:nvPr/>
        </p:nvSpPr>
        <p:spPr>
          <a:xfrm>
            <a:off x="6077388" y="3003226"/>
            <a:ext cx="137160" cy="13716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EA2BFEE6-7ACD-420D-98F4-EF846A36E5BD}"/>
              </a:ext>
            </a:extLst>
          </p:cNvPr>
          <p:cNvSpPr/>
          <p:nvPr/>
        </p:nvSpPr>
        <p:spPr>
          <a:xfrm>
            <a:off x="4797812" y="3634669"/>
            <a:ext cx="137160" cy="13716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lowchart: Connector 112">
            <a:extLst>
              <a:ext uri="{FF2B5EF4-FFF2-40B4-BE49-F238E27FC236}">
                <a16:creationId xmlns:a16="http://schemas.microsoft.com/office/drawing/2014/main" id="{959316A1-2C96-4D46-B0A0-4BA02F4F1F47}"/>
              </a:ext>
            </a:extLst>
          </p:cNvPr>
          <p:cNvSpPr/>
          <p:nvPr/>
        </p:nvSpPr>
        <p:spPr>
          <a:xfrm>
            <a:off x="6651970" y="3225485"/>
            <a:ext cx="137160" cy="13716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lowchart: Connector 114">
            <a:extLst>
              <a:ext uri="{FF2B5EF4-FFF2-40B4-BE49-F238E27FC236}">
                <a16:creationId xmlns:a16="http://schemas.microsoft.com/office/drawing/2014/main" id="{76EF8710-C3F5-462E-9756-23E1F6FDE70D}"/>
              </a:ext>
            </a:extLst>
          </p:cNvPr>
          <p:cNvSpPr/>
          <p:nvPr/>
        </p:nvSpPr>
        <p:spPr>
          <a:xfrm>
            <a:off x="6963526" y="3588385"/>
            <a:ext cx="137160" cy="13716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6BD98F4-544E-610E-2394-864E4C37148C}"/>
              </a:ext>
            </a:extLst>
          </p:cNvPr>
          <p:cNvGrpSpPr/>
          <p:nvPr/>
        </p:nvGrpSpPr>
        <p:grpSpPr>
          <a:xfrm>
            <a:off x="280438" y="818818"/>
            <a:ext cx="7381733" cy="3911600"/>
            <a:chOff x="280438" y="818818"/>
            <a:chExt cx="7381733" cy="39116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111F131-65B8-EF87-7052-716492C16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438" y="3308279"/>
              <a:ext cx="1841500" cy="9271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FF2B150-8827-40C3-65CB-6DF72F4100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315"/>
            <a:stretch/>
          </p:blipFill>
          <p:spPr>
            <a:xfrm>
              <a:off x="2035655" y="818818"/>
              <a:ext cx="5626516" cy="3911600"/>
            </a:xfrm>
            <a:prstGeom prst="rect">
              <a:avLst/>
            </a:prstGeom>
          </p:spPr>
        </p:pic>
      </p:grpSp>
      <p:sp>
        <p:nvSpPr>
          <p:cNvPr id="57" name="Flowchart: Connector 56">
            <a:extLst>
              <a:ext uri="{FF2B5EF4-FFF2-40B4-BE49-F238E27FC236}">
                <a16:creationId xmlns:a16="http://schemas.microsoft.com/office/drawing/2014/main" id="{60E542E9-7124-47AF-8E41-1432C79190B4}"/>
              </a:ext>
            </a:extLst>
          </p:cNvPr>
          <p:cNvSpPr/>
          <p:nvPr/>
        </p:nvSpPr>
        <p:spPr>
          <a:xfrm>
            <a:off x="7310474" y="3473617"/>
            <a:ext cx="457200" cy="45720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BL</a:t>
            </a:r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9C5C413E-9080-4401-81BD-349B50807D8A}"/>
              </a:ext>
            </a:extLst>
          </p:cNvPr>
          <p:cNvSpPr/>
          <p:nvPr/>
        </p:nvSpPr>
        <p:spPr>
          <a:xfrm>
            <a:off x="7917082" y="3473220"/>
            <a:ext cx="457200" cy="45720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61" name="Flowchart: Connector 60">
            <a:extLst>
              <a:ext uri="{FF2B5EF4-FFF2-40B4-BE49-F238E27FC236}">
                <a16:creationId xmlns:a16="http://schemas.microsoft.com/office/drawing/2014/main" id="{2F09BB84-980C-4D6D-AE50-7990921B4498}"/>
              </a:ext>
            </a:extLst>
          </p:cNvPr>
          <p:cNvSpPr/>
          <p:nvPr/>
        </p:nvSpPr>
        <p:spPr>
          <a:xfrm>
            <a:off x="8563455" y="3469013"/>
            <a:ext cx="457200" cy="45720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QRS</a:t>
            </a:r>
          </a:p>
        </p:txBody>
      </p: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8AB5331B-4E31-4AE6-949C-A5309EF71160}"/>
              </a:ext>
            </a:extLst>
          </p:cNvPr>
          <p:cNvSpPr/>
          <p:nvPr/>
        </p:nvSpPr>
        <p:spPr>
          <a:xfrm>
            <a:off x="9204041" y="3470926"/>
            <a:ext cx="457200" cy="45720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ST</a:t>
            </a:r>
          </a:p>
        </p:txBody>
      </p: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F10C1ED4-C54C-4896-9DD4-5914F4B8CBAE}"/>
              </a:ext>
            </a:extLst>
          </p:cNvPr>
          <p:cNvCxnSpPr>
            <a:cxnSpLocks/>
            <a:endCxn id="57" idx="0"/>
          </p:cNvCxnSpPr>
          <p:nvPr/>
        </p:nvCxnSpPr>
        <p:spPr>
          <a:xfrm flipV="1">
            <a:off x="7287633" y="3473617"/>
            <a:ext cx="251441" cy="153106"/>
          </a:xfrm>
          <a:prstGeom prst="curvedConnector4">
            <a:avLst>
              <a:gd name="adj1" fmla="val -76415"/>
              <a:gd name="adj2" fmla="val 33103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3BF834DB-11E3-4B15-A444-9058F5962A5C}"/>
              </a:ext>
            </a:extLst>
          </p:cNvPr>
          <p:cNvCxnSpPr>
            <a:cxnSpLocks/>
            <a:stCxn id="57" idx="6"/>
            <a:endCxn id="59" idx="2"/>
          </p:cNvCxnSpPr>
          <p:nvPr/>
        </p:nvCxnSpPr>
        <p:spPr>
          <a:xfrm flipV="1">
            <a:off x="7767674" y="3701820"/>
            <a:ext cx="149408" cy="397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015F9E5E-8244-479C-970D-014765856715}"/>
              </a:ext>
            </a:extLst>
          </p:cNvPr>
          <p:cNvCxnSpPr>
            <a:cxnSpLocks/>
            <a:stCxn id="59" idx="6"/>
            <a:endCxn id="61" idx="2"/>
          </p:cNvCxnSpPr>
          <p:nvPr/>
        </p:nvCxnSpPr>
        <p:spPr>
          <a:xfrm flipV="1">
            <a:off x="8374282" y="3697613"/>
            <a:ext cx="189173" cy="4207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D5C43316-4188-4C3B-985B-9B4444E07265}"/>
              </a:ext>
            </a:extLst>
          </p:cNvPr>
          <p:cNvCxnSpPr>
            <a:stCxn id="61" idx="6"/>
            <a:endCxn id="63" idx="2"/>
          </p:cNvCxnSpPr>
          <p:nvPr/>
        </p:nvCxnSpPr>
        <p:spPr>
          <a:xfrm>
            <a:off x="9020655" y="3697613"/>
            <a:ext cx="183386" cy="1913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AE339959-D4F7-4F36-A150-B328B49BE806}"/>
              </a:ext>
            </a:extLst>
          </p:cNvPr>
          <p:cNvCxnSpPr>
            <a:cxnSpLocks/>
            <a:stCxn id="63" idx="6"/>
            <a:endCxn id="103" idx="2"/>
          </p:cNvCxnSpPr>
          <p:nvPr/>
        </p:nvCxnSpPr>
        <p:spPr>
          <a:xfrm flipV="1">
            <a:off x="9661241" y="3694706"/>
            <a:ext cx="183386" cy="4820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Flowchart: Connector 102">
            <a:extLst>
              <a:ext uri="{FF2B5EF4-FFF2-40B4-BE49-F238E27FC236}">
                <a16:creationId xmlns:a16="http://schemas.microsoft.com/office/drawing/2014/main" id="{34F9F899-8B73-4D68-BE51-C6EB54DC8003}"/>
              </a:ext>
            </a:extLst>
          </p:cNvPr>
          <p:cNvSpPr/>
          <p:nvPr/>
        </p:nvSpPr>
        <p:spPr>
          <a:xfrm>
            <a:off x="9844627" y="3466106"/>
            <a:ext cx="457200" cy="45720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125" name="Connector: Curved 124">
            <a:extLst>
              <a:ext uri="{FF2B5EF4-FFF2-40B4-BE49-F238E27FC236}">
                <a16:creationId xmlns:a16="http://schemas.microsoft.com/office/drawing/2014/main" id="{32F29792-DD35-4CEF-AEB2-AEA5FFFFF1B0}"/>
              </a:ext>
            </a:extLst>
          </p:cNvPr>
          <p:cNvCxnSpPr>
            <a:cxnSpLocks/>
            <a:stCxn id="57" idx="7"/>
            <a:endCxn id="61" idx="0"/>
          </p:cNvCxnSpPr>
          <p:nvPr/>
        </p:nvCxnSpPr>
        <p:spPr>
          <a:xfrm rot="5400000" flipH="1" flipV="1">
            <a:off x="8210608" y="2959125"/>
            <a:ext cx="71559" cy="1091336"/>
          </a:xfrm>
          <a:prstGeom prst="curvedConnector3">
            <a:avLst>
              <a:gd name="adj1" fmla="val 55396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069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hanger&#10;&#10;Description automatically generated">
            <a:extLst>
              <a:ext uri="{FF2B5EF4-FFF2-40B4-BE49-F238E27FC236}">
                <a16:creationId xmlns:a16="http://schemas.microsoft.com/office/drawing/2014/main" id="{A7C7BF4C-5849-435A-8801-9C47D1A6C4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8" r="10169"/>
          <a:stretch/>
        </p:blipFill>
        <p:spPr>
          <a:xfrm>
            <a:off x="2071836" y="815456"/>
            <a:ext cx="5953760" cy="3811530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9B738EFB-5F28-4EED-9248-0948E839C975}"/>
              </a:ext>
            </a:extLst>
          </p:cNvPr>
          <p:cNvSpPr/>
          <p:nvPr/>
        </p:nvSpPr>
        <p:spPr>
          <a:xfrm>
            <a:off x="7594337" y="3140709"/>
            <a:ext cx="937988" cy="11079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1A5918FD-0802-4E99-9C01-D6E075420161}"/>
              </a:ext>
            </a:extLst>
          </p:cNvPr>
          <p:cNvSpPr/>
          <p:nvPr/>
        </p:nvSpPr>
        <p:spPr>
          <a:xfrm>
            <a:off x="6395037" y="2859511"/>
            <a:ext cx="137160" cy="13716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ED932F68-B8E9-46F8-8E2C-2D7556CBB7A0}"/>
              </a:ext>
            </a:extLst>
          </p:cNvPr>
          <p:cNvSpPr/>
          <p:nvPr/>
        </p:nvSpPr>
        <p:spPr>
          <a:xfrm>
            <a:off x="5116473" y="3594010"/>
            <a:ext cx="137160" cy="13716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32B127CD-73A8-4970-9E89-B540B4D9E47C}"/>
              </a:ext>
            </a:extLst>
          </p:cNvPr>
          <p:cNvSpPr/>
          <p:nvPr/>
        </p:nvSpPr>
        <p:spPr>
          <a:xfrm>
            <a:off x="5448376" y="3519805"/>
            <a:ext cx="137160" cy="13716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BDC5C44C-5C4A-4C6C-8783-FBC0BA759E38}"/>
              </a:ext>
            </a:extLst>
          </p:cNvPr>
          <p:cNvSpPr/>
          <p:nvPr/>
        </p:nvSpPr>
        <p:spPr>
          <a:xfrm>
            <a:off x="5777720" y="3345661"/>
            <a:ext cx="137160" cy="13716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A4693DDC-B270-4002-9CAA-34032A195B76}"/>
              </a:ext>
            </a:extLst>
          </p:cNvPr>
          <p:cNvSpPr/>
          <p:nvPr/>
        </p:nvSpPr>
        <p:spPr>
          <a:xfrm>
            <a:off x="6077388" y="3003226"/>
            <a:ext cx="137160" cy="13716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EA2BFEE6-7ACD-420D-98F4-EF846A36E5BD}"/>
              </a:ext>
            </a:extLst>
          </p:cNvPr>
          <p:cNvSpPr/>
          <p:nvPr/>
        </p:nvSpPr>
        <p:spPr>
          <a:xfrm>
            <a:off x="4797812" y="3634669"/>
            <a:ext cx="137160" cy="13716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Connector 56">
            <a:extLst>
              <a:ext uri="{FF2B5EF4-FFF2-40B4-BE49-F238E27FC236}">
                <a16:creationId xmlns:a16="http://schemas.microsoft.com/office/drawing/2014/main" id="{60E542E9-7124-47AF-8E41-1432C79190B4}"/>
              </a:ext>
            </a:extLst>
          </p:cNvPr>
          <p:cNvSpPr/>
          <p:nvPr/>
        </p:nvSpPr>
        <p:spPr>
          <a:xfrm>
            <a:off x="7310474" y="3473617"/>
            <a:ext cx="457200" cy="45720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5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9C5C413E-9080-4401-81BD-349B50807D8A}"/>
              </a:ext>
            </a:extLst>
          </p:cNvPr>
          <p:cNvSpPr/>
          <p:nvPr/>
        </p:nvSpPr>
        <p:spPr>
          <a:xfrm>
            <a:off x="7917082" y="3473220"/>
            <a:ext cx="457200" cy="45720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50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61" name="Flowchart: Connector 60">
            <a:extLst>
              <a:ext uri="{FF2B5EF4-FFF2-40B4-BE49-F238E27FC236}">
                <a16:creationId xmlns:a16="http://schemas.microsoft.com/office/drawing/2014/main" id="{2F09BB84-980C-4D6D-AE50-7990921B4498}"/>
              </a:ext>
            </a:extLst>
          </p:cNvPr>
          <p:cNvSpPr/>
          <p:nvPr/>
        </p:nvSpPr>
        <p:spPr>
          <a:xfrm>
            <a:off x="8563455" y="3469013"/>
            <a:ext cx="457200" cy="45720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50" b="1" dirty="0">
                <a:solidFill>
                  <a:schemeClr val="tx1"/>
                </a:solidFill>
              </a:rPr>
              <a:t>QRS</a:t>
            </a:r>
          </a:p>
        </p:txBody>
      </p: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8AB5331B-4E31-4AE6-949C-A5309EF71160}"/>
              </a:ext>
            </a:extLst>
          </p:cNvPr>
          <p:cNvSpPr/>
          <p:nvPr/>
        </p:nvSpPr>
        <p:spPr>
          <a:xfrm>
            <a:off x="9204041" y="3470926"/>
            <a:ext cx="457200" cy="45720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50" b="1" dirty="0">
                <a:solidFill>
                  <a:schemeClr val="tx1"/>
                </a:solidFill>
              </a:rPr>
              <a:t>ST</a:t>
            </a:r>
          </a:p>
        </p:txBody>
      </p: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F10C1ED4-C54C-4896-9DD4-5914F4B8CBAE}"/>
              </a:ext>
            </a:extLst>
          </p:cNvPr>
          <p:cNvCxnSpPr>
            <a:cxnSpLocks/>
            <a:endCxn id="57" idx="0"/>
          </p:cNvCxnSpPr>
          <p:nvPr/>
        </p:nvCxnSpPr>
        <p:spPr>
          <a:xfrm flipV="1">
            <a:off x="7287633" y="3473617"/>
            <a:ext cx="251441" cy="153106"/>
          </a:xfrm>
          <a:prstGeom prst="curvedConnector4">
            <a:avLst>
              <a:gd name="adj1" fmla="val -76415"/>
              <a:gd name="adj2" fmla="val 33103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3BF834DB-11E3-4B15-A444-9058F5962A5C}"/>
              </a:ext>
            </a:extLst>
          </p:cNvPr>
          <p:cNvCxnSpPr>
            <a:stCxn id="57" idx="6"/>
            <a:endCxn id="59" idx="2"/>
          </p:cNvCxnSpPr>
          <p:nvPr/>
        </p:nvCxnSpPr>
        <p:spPr>
          <a:xfrm flipV="1">
            <a:off x="7767674" y="3701820"/>
            <a:ext cx="149408" cy="397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015F9E5E-8244-479C-970D-014765856715}"/>
              </a:ext>
            </a:extLst>
          </p:cNvPr>
          <p:cNvCxnSpPr>
            <a:cxnSpLocks/>
            <a:stCxn id="59" idx="6"/>
            <a:endCxn id="61" idx="2"/>
          </p:cNvCxnSpPr>
          <p:nvPr/>
        </p:nvCxnSpPr>
        <p:spPr>
          <a:xfrm flipV="1">
            <a:off x="8374282" y="3697613"/>
            <a:ext cx="189173" cy="4207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D5C43316-4188-4C3B-985B-9B4444E07265}"/>
              </a:ext>
            </a:extLst>
          </p:cNvPr>
          <p:cNvCxnSpPr>
            <a:stCxn id="61" idx="6"/>
            <a:endCxn id="63" idx="2"/>
          </p:cNvCxnSpPr>
          <p:nvPr/>
        </p:nvCxnSpPr>
        <p:spPr>
          <a:xfrm>
            <a:off x="9020655" y="3697613"/>
            <a:ext cx="183386" cy="1913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AE339959-D4F7-4F36-A150-B328B49BE806}"/>
              </a:ext>
            </a:extLst>
          </p:cNvPr>
          <p:cNvCxnSpPr>
            <a:cxnSpLocks/>
            <a:stCxn id="63" idx="6"/>
            <a:endCxn id="103" idx="2"/>
          </p:cNvCxnSpPr>
          <p:nvPr/>
        </p:nvCxnSpPr>
        <p:spPr>
          <a:xfrm flipV="1">
            <a:off x="9661241" y="3694706"/>
            <a:ext cx="183386" cy="4820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Flowchart: Connector 102">
            <a:extLst>
              <a:ext uri="{FF2B5EF4-FFF2-40B4-BE49-F238E27FC236}">
                <a16:creationId xmlns:a16="http://schemas.microsoft.com/office/drawing/2014/main" id="{34F9F899-8B73-4D68-BE51-C6EB54DC8003}"/>
              </a:ext>
            </a:extLst>
          </p:cNvPr>
          <p:cNvSpPr/>
          <p:nvPr/>
        </p:nvSpPr>
        <p:spPr>
          <a:xfrm>
            <a:off x="9844627" y="3466106"/>
            <a:ext cx="457200" cy="45720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50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58FF380-EF5A-4B1E-8411-A859F1993BDA}"/>
              </a:ext>
            </a:extLst>
          </p:cNvPr>
          <p:cNvSpPr/>
          <p:nvPr/>
        </p:nvSpPr>
        <p:spPr>
          <a:xfrm>
            <a:off x="5745554" y="2201495"/>
            <a:ext cx="937988" cy="553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B3484F2-B349-4D1E-913A-7BC6A8D03457}"/>
              </a:ext>
            </a:extLst>
          </p:cNvPr>
          <p:cNvSpPr/>
          <p:nvPr/>
        </p:nvSpPr>
        <p:spPr>
          <a:xfrm>
            <a:off x="2517796" y="2803679"/>
            <a:ext cx="937988" cy="553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1B03FAA-6234-4B0D-A00D-458F890C6892}"/>
              </a:ext>
            </a:extLst>
          </p:cNvPr>
          <p:cNvSpPr/>
          <p:nvPr/>
        </p:nvSpPr>
        <p:spPr>
          <a:xfrm>
            <a:off x="4360984" y="1075415"/>
            <a:ext cx="1416736" cy="553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1" name="Picture 110" descr="A picture containing chart&#10;&#10;Description automatically generated">
            <a:extLst>
              <a:ext uri="{FF2B5EF4-FFF2-40B4-BE49-F238E27FC236}">
                <a16:creationId xmlns:a16="http://schemas.microsoft.com/office/drawing/2014/main" id="{1FF4469A-AAAD-4926-A947-9FA00DDF18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29" t="36593" r="11169" b="39556"/>
          <a:stretch/>
        </p:blipFill>
        <p:spPr>
          <a:xfrm>
            <a:off x="781996" y="3294065"/>
            <a:ext cx="1839272" cy="925005"/>
          </a:xfrm>
          <a:prstGeom prst="rect">
            <a:avLst/>
          </a:prstGeom>
        </p:spPr>
      </p:pic>
      <p:sp>
        <p:nvSpPr>
          <p:cNvPr id="113" name="Flowchart: Connector 112">
            <a:extLst>
              <a:ext uri="{FF2B5EF4-FFF2-40B4-BE49-F238E27FC236}">
                <a16:creationId xmlns:a16="http://schemas.microsoft.com/office/drawing/2014/main" id="{959316A1-2C96-4D46-B0A0-4BA02F4F1F47}"/>
              </a:ext>
            </a:extLst>
          </p:cNvPr>
          <p:cNvSpPr/>
          <p:nvPr/>
        </p:nvSpPr>
        <p:spPr>
          <a:xfrm>
            <a:off x="6651970" y="3225485"/>
            <a:ext cx="137160" cy="13716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lowchart: Connector 114">
            <a:extLst>
              <a:ext uri="{FF2B5EF4-FFF2-40B4-BE49-F238E27FC236}">
                <a16:creationId xmlns:a16="http://schemas.microsoft.com/office/drawing/2014/main" id="{76EF8710-C3F5-462E-9756-23E1F6FDE70D}"/>
              </a:ext>
            </a:extLst>
          </p:cNvPr>
          <p:cNvSpPr/>
          <p:nvPr/>
        </p:nvSpPr>
        <p:spPr>
          <a:xfrm>
            <a:off x="6963526" y="3588385"/>
            <a:ext cx="137160" cy="13716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Connector: Curved 124">
            <a:extLst>
              <a:ext uri="{FF2B5EF4-FFF2-40B4-BE49-F238E27FC236}">
                <a16:creationId xmlns:a16="http://schemas.microsoft.com/office/drawing/2014/main" id="{32F29792-DD35-4CEF-AEB2-AEA5FFFFF1B0}"/>
              </a:ext>
            </a:extLst>
          </p:cNvPr>
          <p:cNvCxnSpPr>
            <a:cxnSpLocks/>
            <a:stCxn id="57" idx="7"/>
            <a:endCxn id="61" idx="0"/>
          </p:cNvCxnSpPr>
          <p:nvPr/>
        </p:nvCxnSpPr>
        <p:spPr>
          <a:xfrm rot="5400000" flipH="1" flipV="1">
            <a:off x="8210608" y="2959125"/>
            <a:ext cx="71559" cy="1091336"/>
          </a:xfrm>
          <a:prstGeom prst="curvedConnector3">
            <a:avLst>
              <a:gd name="adj1" fmla="val 55396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505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15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 Sameni</dc:creator>
  <cp:lastModifiedBy>Reza Sameni</cp:lastModifiedBy>
  <cp:revision>22</cp:revision>
  <dcterms:created xsi:type="dcterms:W3CDTF">2020-04-20T17:53:06Z</dcterms:created>
  <dcterms:modified xsi:type="dcterms:W3CDTF">2024-04-25T04:28:33Z</dcterms:modified>
</cp:coreProperties>
</file>