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21:26:02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 S012 ECG Data Processing Summary - Overlay</a:t>
            </a:r>
          </a:p>
        </p:txBody>
      </p:sp>
      <p:pic>
        <p:nvPicPr>
          <p:cNvPr id="3" name="Picture 2" descr="temp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21:26:05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2024-09-02 21:26:02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r_amps_refined: R Amplitudes Refined</a:t>
            </a:r>
          </a:p>
        </p:txBody>
      </p:sp>
      <p:pic>
        <p:nvPicPr>
          <p:cNvPr id="3" name="Picture 2" descr="temp_r_amp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r_amps_smoothed: R Amplitudes Smoothed</a:t>
            </a:r>
          </a:p>
        </p:txBody>
      </p:sp>
      <p:pic>
        <p:nvPicPr>
          <p:cNvPr id="3" name="Picture 2" descr="temp_r_amp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