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13:48:37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2024-08-30 13:48:40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