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S012 ECG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2024-09-01 01:42:02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rr: RR Interval (ms)</a:t>
            </a:r>
          </a:p>
        </p:txBody>
      </p:sp>
      <p:pic>
        <p:nvPicPr>
          <p:cNvPr id="3" name="Picture 2" descr="temp_r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rr_refined: RR Refined (ms)</a:t>
            </a:r>
          </a:p>
        </p:txBody>
      </p:sp>
      <p:pic>
        <p:nvPicPr>
          <p:cNvPr id="3" name="Picture 2" descr="temp_r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rr_smoothed: RR Smoothed (ms)</a:t>
            </a:r>
          </a:p>
        </p:txBody>
      </p:sp>
      <p:pic>
        <p:nvPicPr>
          <p:cNvPr id="3" name="Picture 2" descr="temp_r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qt: QT Interval (ms)</a:t>
            </a:r>
          </a:p>
        </p:txBody>
      </p:sp>
      <p:pic>
        <p:nvPicPr>
          <p:cNvPr id="3" name="Picture 2" descr="temp_q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qt_refined: QT Refined (ms)</a:t>
            </a:r>
          </a:p>
        </p:txBody>
      </p:sp>
      <p:pic>
        <p:nvPicPr>
          <p:cNvPr id="3" name="Picture 2" descr="temp_qt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qt_smoothed: QT Smoothed (ms)</a:t>
            </a:r>
          </a:p>
        </p:txBody>
      </p:sp>
      <p:pic>
        <p:nvPicPr>
          <p:cNvPr id="3" name="Picture 2" descr="temp_qt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qt_c: QTc</a:t>
            </a:r>
          </a:p>
        </p:txBody>
      </p:sp>
      <p:pic>
        <p:nvPicPr>
          <p:cNvPr id="3" name="Picture 2" descr="temp_qt_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qt_c_refined: QTc Refined</a:t>
            </a:r>
          </a:p>
        </p:txBody>
      </p:sp>
      <p:pic>
        <p:nvPicPr>
          <p:cNvPr id="3" name="Picture 2" descr="temp_qt_c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qt_c_smoothed: QTc Smoothed</a:t>
            </a:r>
          </a:p>
        </p:txBody>
      </p:sp>
      <p:pic>
        <p:nvPicPr>
          <p:cNvPr id="3" name="Picture 2" descr="temp_qt_c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qrs: QRS Duration (ms)</a:t>
            </a:r>
          </a:p>
        </p:txBody>
      </p:sp>
      <p:pic>
        <p:nvPicPr>
          <p:cNvPr id="3" name="Picture 2" descr="temp_q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Subject S012 ECG Data Processing Summary - Overlay</a:t>
            </a:r>
          </a:p>
        </p:txBody>
      </p:sp>
      <p:pic>
        <p:nvPicPr>
          <p:cNvPr id="3" name="Picture 2" descr="temp_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qrs_refined: QRS Duration Refined (ms)</a:t>
            </a:r>
          </a:p>
        </p:txBody>
      </p:sp>
      <p:pic>
        <p:nvPicPr>
          <p:cNvPr id="3" name="Picture 2" descr="temp_qrs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qrs_smoothed: QRS Duration Smoothed (ms)</a:t>
            </a:r>
          </a:p>
        </p:txBody>
      </p:sp>
      <p:pic>
        <p:nvPicPr>
          <p:cNvPr id="3" name="Picture 2" descr="temp_qrs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t_to_r: T/R Ratio</a:t>
            </a:r>
          </a:p>
        </p:txBody>
      </p:sp>
      <p:pic>
        <p:nvPicPr>
          <p:cNvPr id="3" name="Picture 2" descr="temp_t_to_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t_to_r_refined: T/R Refined</a:t>
            </a:r>
          </a:p>
        </p:txBody>
      </p:sp>
      <p:pic>
        <p:nvPicPr>
          <p:cNvPr id="3" name="Picture 2" descr="temp_t_to_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t_to_r_smoothed: T/R Smoothed</a:t>
            </a:r>
          </a:p>
        </p:txBody>
      </p:sp>
      <p:pic>
        <p:nvPicPr>
          <p:cNvPr id="3" name="Picture 2" descr="temp_t_to_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P000007 PPG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2024-09-01 01:42:06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ppg_onset_to_systolic_peak: PPG Onset to Systolic Peak Interval</a:t>
            </a:r>
          </a:p>
        </p:txBody>
      </p:sp>
      <p:pic>
        <p:nvPicPr>
          <p:cNvPr id="3" name="Picture 2" descr="temp_ppg_onset_to_systoli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ppg_onset_to_dicrotic_notch: PPG Onset to Dicrotic Notch Interval</a:t>
            </a:r>
          </a:p>
        </p:txBody>
      </p:sp>
      <p:pic>
        <p:nvPicPr>
          <p:cNvPr id="3" name="Picture 2" descr="temp_ppg_onset_to_dicrotic_no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ppg_onset_to_diastolic_peak: PPG Onset to Diastolic Peak Interval</a:t>
            </a:r>
          </a:p>
        </p:txBody>
      </p:sp>
      <p:pic>
        <p:nvPicPr>
          <p:cNvPr id="3" name="Picture 2" descr="temp_ppg_onset_to_diastoli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ppg_onset_to_offset: PPG Onset to PPG Offset Interval</a:t>
            </a:r>
          </a:p>
        </p:txBody>
      </p:sp>
      <p:pic>
        <p:nvPicPr>
          <p:cNvPr id="3" name="Picture 2" descr="temp_ppg_onset_to_off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S012 ECG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2024-09-01 01:42:02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ppg_onset_to_u_peak: PPG Onset to u Peak Interval</a:t>
            </a:r>
          </a:p>
        </p:txBody>
      </p:sp>
      <p:pic>
        <p:nvPicPr>
          <p:cNvPr id="3" name="Picture 2" descr="temp_ppg_onset_to_u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ppg_onset_to_v_peak: PPG Onset to v Peak Interval</a:t>
            </a:r>
          </a:p>
        </p:txBody>
      </p:sp>
      <p:pic>
        <p:nvPicPr>
          <p:cNvPr id="3" name="Picture 2" descr="temp_ppg_onset_to_v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ppg_onset_to_w_peak: PPG Onset to w Peak Interval</a:t>
            </a:r>
          </a:p>
        </p:txBody>
      </p:sp>
      <p:pic>
        <p:nvPicPr>
          <p:cNvPr id="3" name="Picture 2" descr="temp_ppg_onset_to_w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ppg_onset_to_a_peak: PPG Onset to a Peak Interval</a:t>
            </a:r>
          </a:p>
        </p:txBody>
      </p:sp>
      <p:pic>
        <p:nvPicPr>
          <p:cNvPr id="3" name="Picture 2" descr="temp_ppg_onset_to_a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ppg_onset_to_b_peak: PPG Onset to b Peak Interval</a:t>
            </a:r>
          </a:p>
        </p:txBody>
      </p:sp>
      <p:pic>
        <p:nvPicPr>
          <p:cNvPr id="3" name="Picture 2" descr="temp_ppg_onset_to_b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ppg_onset_to_c_peak: PPG Onset to c Peak Interval</a:t>
            </a:r>
          </a:p>
        </p:txBody>
      </p:sp>
      <p:pic>
        <p:nvPicPr>
          <p:cNvPr id="3" name="Picture 2" descr="temp_ppg_onset_to_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ppg_onset_to_d_peak: PPG Onset to d Peak Interval</a:t>
            </a:r>
          </a:p>
        </p:txBody>
      </p:sp>
      <p:pic>
        <p:nvPicPr>
          <p:cNvPr id="3" name="Picture 2" descr="temp_ppg_onset_to_d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ppg_onset_to_e_peak: PPG Onset to e Peak Interval</a:t>
            </a:r>
          </a:p>
        </p:txBody>
      </p:sp>
      <p:pic>
        <p:nvPicPr>
          <p:cNvPr id="3" name="Picture 2" descr="temp_ppg_onset_to_e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ppg_onset_to_f_peak: PPG Onset to f Peak Interval</a:t>
            </a:r>
          </a:p>
        </p:txBody>
      </p:sp>
      <p:pic>
        <p:nvPicPr>
          <p:cNvPr id="3" name="Picture 2" descr="temp_ppg_onset_to_f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ppg_onset_to_p1_peak: PPG Onset to p1 Peak Interval</a:t>
            </a:r>
          </a:p>
        </p:txBody>
      </p:sp>
      <p:pic>
        <p:nvPicPr>
          <p:cNvPr id="3" name="Picture 2" descr="temp_ppg_onset_to_p1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r_amps: R Amplitudes (mV)</a:t>
            </a:r>
          </a:p>
        </p:txBody>
      </p:sp>
      <p:pic>
        <p:nvPicPr>
          <p:cNvPr id="3" name="Picture 2" descr="temp_r_am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ppg_onset_to_p2_peak: PPG Onset to p2 Peak Interval</a:t>
            </a:r>
          </a:p>
        </p:txBody>
      </p:sp>
      <p:pic>
        <p:nvPicPr>
          <p:cNvPr id="3" name="Picture 2" descr="temp_ppg_onset_to_p2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r_amps_refined: R Amplitudes Refined (mV)</a:t>
            </a:r>
          </a:p>
        </p:txBody>
      </p:sp>
      <p:pic>
        <p:nvPicPr>
          <p:cNvPr id="3" name="Picture 2" descr="temp_r_amps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r_amps_smoothed: R Amplitudes Smoothed (mV)</a:t>
            </a:r>
          </a:p>
        </p:txBody>
      </p:sp>
      <p:pic>
        <p:nvPicPr>
          <p:cNvPr id="3" name="Picture 2" descr="temp_r_amps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hr: Heart Rate (BPM)</a:t>
            </a:r>
          </a:p>
        </p:txBody>
      </p:sp>
      <p:pic>
        <p:nvPicPr>
          <p:cNvPr id="3" name="Picture 2" descr="temp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hr_refined: Heart Rate Refined (BPM)</a:t>
            </a:r>
          </a:p>
        </p:txBody>
      </p:sp>
      <p:pic>
        <p:nvPicPr>
          <p:cNvPr id="3" name="Picture 2" descr="temp_h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hr_smoothed: Heart Rate Smoothed (BPM)</a:t>
            </a:r>
          </a:p>
        </p:txBody>
      </p:sp>
      <p:pic>
        <p:nvPicPr>
          <p:cNvPr id="3" name="Picture 2" descr="temp_h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