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16:08:51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 (ms)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 (ms)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 (ms)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 (ms)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 (ms)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 (mV)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16:08:54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 (BPM)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 (BPM)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 (BPM)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 (ms)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 (ms)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 (ms)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 (ms)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