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7" d="100"/>
          <a:sy n="127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E0C0-0029-F4E1-53EA-B7013BC98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86E4-51FA-5308-8217-1C1304E3C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8973-CE1C-22A3-34C1-2234BF78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A574-B8B5-CF1A-AB8D-3F72F501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4C0F-52C3-09BC-487B-606D9C7F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1DB9-0978-B62C-6219-535A4980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B2595-3333-F1CB-E85F-DAACB101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493E-4D34-BE2C-5231-3BFAF6F8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3AF7-5C2C-6E1E-5146-70DA4D5C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228F-C1CC-B136-0198-2C8CB1BD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53314-D9F2-98AC-7F72-4AF92646E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223E-F7C4-4D82-4B4B-4C7B8653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3D49-D841-A55B-1956-340892F6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E808-55D3-F928-09BF-8508082F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BE28-AAAA-6DB6-4948-E5F9C2D3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5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4CE5-EBA4-FEA7-5132-799316A1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2C93-18B8-8F16-AF0F-6D33849D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2E47-482A-E2B1-DBA9-1925BDBA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31FA-4A9E-A932-A45E-5D1E513E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A1E8-9C76-0BF7-8DF2-15ED0AEB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F868-7AC8-7AB9-8F21-4BCB72E1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84E9-50C7-22EA-6345-2551EE7A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2BE2-B39B-D766-4657-059DA099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B4C6-4DE3-34E1-ABD3-68511EB1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8F03-4A5B-DD2E-AC1B-A36CDE72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2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B547-E6CD-DD77-C842-284F096C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7DF6-3A57-FD68-49CA-901A70251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FF7B0-B307-F73C-A891-A688CB07D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1C6BB-E8D8-6DF9-793F-4267E7F5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C82AB-6881-EC22-A7AC-41F8A9D4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F1A79-26BE-C313-37D2-5355F9F9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1A4A-1316-9436-AF95-471CECE0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23B2-4710-E5D4-AE71-9552BC35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CDDB3-C8E0-E4BE-934D-6F0A0082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44A0A-D624-0194-B316-74C94D679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2AC6-3B27-579A-B2C0-35B145928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7FA78-C28B-AE10-0A21-04C26120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5B47C-53BA-A6BD-F7B1-B9676D04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43DD2-025F-7981-0E44-BCA58E86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3599-BBF3-4943-24D2-D0B314C2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0C256-7EFC-6665-6BDE-E77529B8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AF95D-0F1B-9A6B-AE98-99EC25DB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1C5DF-8C49-A2C3-9D87-5DA4514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E553-E272-90B0-80ED-0DC77E97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E23EF-F04D-0BF8-A197-D054E241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2AC40-0E72-073B-2C59-8F36C11C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AB4D-5BE3-9A82-5A78-1E8CEBDF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1992-242F-B2BE-A1A7-7E45B1E2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65092-8DA7-8667-3E34-3E09FEB2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746C2-7955-2BB2-6A48-17DC0202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6C20D-EBD5-F709-3E2F-BC0ECB7D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CC56F-3454-45ED-9746-DA62E284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CA19-9C8E-3B7C-A388-6690BA3F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10674-ACA7-F0BD-0CE4-452B3F42D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A0A07-CDAD-AE59-2E16-573224BA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8013F-04E0-A238-84D4-B6318D68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D57AF-2D6F-D46D-6391-15D83B6D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998D-572A-8D0A-03DA-AE811290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CC992-52A1-89E2-45A7-67F0401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4222C-AB9A-4116-D04A-EB100056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9EAC-D865-5FFE-DD83-5833AB505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B191-D981-7149-87CF-B6FB474EE49E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D9AF-DD23-59E2-0C51-EB767F531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64AE-4166-0FD5-FFE4-BC1A1A4FF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3B67-D158-7A41-8233-C379EB022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B7CF55-0AE7-6D87-B73D-F6B1DB4A5373}"/>
              </a:ext>
            </a:extLst>
          </p:cNvPr>
          <p:cNvGrpSpPr/>
          <p:nvPr/>
        </p:nvGrpSpPr>
        <p:grpSpPr>
          <a:xfrm>
            <a:off x="2209800" y="607029"/>
            <a:ext cx="7772400" cy="5643942"/>
            <a:chOff x="2095427" y="961283"/>
            <a:chExt cx="7772400" cy="56439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A2C6C4-5222-2DF3-E6A9-6C94149E7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5427" y="961283"/>
              <a:ext cx="7772400" cy="55864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083D65-C697-D54C-081F-B652B4F0B30A}"/>
                </a:ext>
              </a:extLst>
            </p:cNvPr>
            <p:cNvSpPr txBox="1"/>
            <p:nvPr/>
          </p:nvSpPr>
          <p:spPr>
            <a:xfrm>
              <a:off x="6329330" y="5029191"/>
              <a:ext cx="1488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220-240V, 50Hz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0011B4-7F22-B438-5582-32865D5DA761}"/>
                </a:ext>
              </a:extLst>
            </p:cNvPr>
            <p:cNvSpPr txBox="1"/>
            <p:nvPr/>
          </p:nvSpPr>
          <p:spPr>
            <a:xfrm>
              <a:off x="6329330" y="5328833"/>
              <a:ext cx="1488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220-240V, 60Hz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F832C2-98CF-0C94-F552-E45967870EA2}"/>
                </a:ext>
              </a:extLst>
            </p:cNvPr>
            <p:cNvSpPr txBox="1"/>
            <p:nvPr/>
          </p:nvSpPr>
          <p:spPr>
            <a:xfrm>
              <a:off x="6329330" y="5967029"/>
              <a:ext cx="1488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100-127V, 60Hz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1ABAF0-53B0-7B10-A604-AE63C5FCB93B}"/>
                </a:ext>
              </a:extLst>
            </p:cNvPr>
            <p:cNvSpPr txBox="1"/>
            <p:nvPr/>
          </p:nvSpPr>
          <p:spPr>
            <a:xfrm>
              <a:off x="6329330" y="6266671"/>
              <a:ext cx="1488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100-127V, 50Hz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3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Sameni</dc:creator>
  <cp:lastModifiedBy>Reza Sameni</cp:lastModifiedBy>
  <cp:revision>2</cp:revision>
  <dcterms:created xsi:type="dcterms:W3CDTF">2023-10-06T17:37:54Z</dcterms:created>
  <dcterms:modified xsi:type="dcterms:W3CDTF">2023-10-07T13:30:12Z</dcterms:modified>
</cp:coreProperties>
</file>