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B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7CCBB-DD02-40A6-901E-AEF538C215B3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40E3-6B42-4379-9F75-38F3924E1D1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wamp64\www\projets\btp-4-0\web\img\background-blue.png"/>
          <p:cNvPicPr>
            <a:picLocks noChangeAspect="1" noChangeArrowheads="1"/>
          </p:cNvPicPr>
          <p:nvPr userDrawn="1"/>
        </p:nvPicPr>
        <p:blipFill>
          <a:blip r:embed="rId2" cstate="print"/>
          <a:srcRect l="4081" r="1817"/>
          <a:stretch>
            <a:fillRect/>
          </a:stretch>
        </p:blipFill>
        <p:spPr bwMode="auto">
          <a:xfrm>
            <a:off x="0" y="0"/>
            <a:ext cx="9144000" cy="594928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800" b="1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7DA870A-5F69-49B8-A774-60A171AF5BEB}" type="datetimeFigureOut">
              <a:rPr lang="fr-FR" smtClean="0"/>
              <a:pPr/>
              <a:t>02/11/2018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0EA3E5-5D6A-4C4D-AA5D-558F498C40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499992" y="2636912"/>
            <a:ext cx="3456384" cy="2582416"/>
          </a:xfrm>
        </p:spPr>
        <p:txBody>
          <a:bodyPr>
            <a:noAutofit/>
          </a:bodyPr>
          <a:lstStyle/>
          <a:p>
            <a:r>
              <a:rPr lang="fr-FR" sz="23900" dirty="0" err="1" smtClean="0">
                <a:ln w="57150">
                  <a:solidFill>
                    <a:schemeClr val="tx2">
                      <a:tint val="1000"/>
                    </a:schemeClr>
                  </a:solidFill>
                  <a:prstDash val="solid"/>
                </a:ln>
              </a:rPr>
              <a:t>φ</a:t>
            </a:r>
            <a:r>
              <a:rPr lang="fr-FR" sz="16600" baseline="-25000" dirty="0" err="1" smtClean="0">
                <a:ln w="57150">
                  <a:solidFill>
                    <a:schemeClr val="tx2">
                      <a:tint val="1000"/>
                    </a:schemeClr>
                  </a:solidFill>
                  <a:prstDash val="solid"/>
                </a:ln>
              </a:rPr>
              <a:t>c</a:t>
            </a:r>
            <a:endParaRPr lang="fr-FR" sz="11500" baseline="-25000" dirty="0">
              <a:ln w="57150">
                <a:solidFill>
                  <a:schemeClr val="tx2">
                    <a:tint val="1000"/>
                  </a:schemeClr>
                </a:solidFill>
                <a:prstDash val="solid"/>
              </a:ln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</a:effectLst>
              </a:rPr>
              <a:t>Les outils numériques de </a:t>
            </a:r>
            <a:r>
              <a:rPr lang="fr-FR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</a:effectLst>
              </a:rPr>
              <a:t>la phase chantier</a:t>
            </a:r>
            <a:endParaRPr lang="fr-FR" dirty="0">
              <a:effectLst>
                <a:glow rad="101600">
                  <a:schemeClr val="accent1">
                    <a:lumMod val="75000"/>
                    <a:alpha val="60000"/>
                  </a:schemeClr>
                </a:glo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11560" y="548680"/>
            <a:ext cx="7416824" cy="172819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800" b="1" i="0" u="none" strike="noStrike" kern="1200" cap="none" spc="0" normalizeH="0" noProof="0" dirty="0" smtClean="0">
                <a:ln w="3810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Projet code</a:t>
            </a:r>
            <a:endParaRPr kumimoji="0" lang="fr-FR" sz="7200" b="1" i="0" u="none" strike="noStrike" kern="1200" cap="none" spc="0" normalizeH="0" noProof="0" dirty="0">
              <a:ln w="3810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ADIR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DAA2D"/>
      </a:accent1>
      <a:accent2>
        <a:srgbClr val="C0504D"/>
      </a:accent2>
      <a:accent3>
        <a:srgbClr val="1F497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</TotalTime>
  <Words>10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Médian</vt:lpstr>
      <vt:lpstr>φc</vt:lpstr>
      <vt:lpstr>Diapositive 2</vt:lpstr>
    </vt:vector>
  </TitlesOfParts>
  <Company>KP1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HexaBat</dc:title>
  <dc:creator>Vincent VERMOREL</dc:creator>
  <cp:lastModifiedBy>Vincent VERMOREL</cp:lastModifiedBy>
  <cp:revision>6</cp:revision>
  <dcterms:created xsi:type="dcterms:W3CDTF">2017-11-29T21:19:31Z</dcterms:created>
  <dcterms:modified xsi:type="dcterms:W3CDTF">2018-11-02T15:24:38Z</dcterms:modified>
</cp:coreProperties>
</file>