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7" r:id="rId4"/>
    <p:sldId id="258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81" r:id="rId16"/>
    <p:sldId id="270" r:id="rId17"/>
    <p:sldId id="271" r:id="rId18"/>
    <p:sldId id="272" r:id="rId19"/>
    <p:sldId id="273" r:id="rId20"/>
    <p:sldId id="282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3EE3-4A84-4C26-9176-D5B0715D049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3B68-4C8B-456C-86D6-2B3073870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6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3EE3-4A84-4C26-9176-D5B0715D049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3B68-4C8B-456C-86D6-2B3073870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21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3EE3-4A84-4C26-9176-D5B0715D049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3B68-4C8B-456C-86D6-2B3073870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00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3EE3-4A84-4C26-9176-D5B0715D049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3B68-4C8B-456C-86D6-2B3073870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82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3EE3-4A84-4C26-9176-D5B0715D049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3B68-4C8B-456C-86D6-2B3073870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5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3EE3-4A84-4C26-9176-D5B0715D049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3B68-4C8B-456C-86D6-2B3073870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4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3EE3-4A84-4C26-9176-D5B0715D049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3B68-4C8B-456C-86D6-2B3073870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35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3EE3-4A84-4C26-9176-D5B0715D049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3B68-4C8B-456C-86D6-2B3073870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61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3EE3-4A84-4C26-9176-D5B0715D049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3B68-4C8B-456C-86D6-2B3073870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91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3EE3-4A84-4C26-9176-D5B0715D049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3B68-4C8B-456C-86D6-2B3073870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98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3EE3-4A84-4C26-9176-D5B0715D049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3B68-4C8B-456C-86D6-2B3073870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4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73EE3-4A84-4C26-9176-D5B0715D049F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3B68-4C8B-456C-86D6-2B3073870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8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57136" y="3240506"/>
            <a:ext cx="7555831" cy="83099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zh-CN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业界镜像</a:t>
            </a:r>
            <a:r>
              <a:rPr lang="zh-CN" altLang="zh-CN" sz="4800" b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安全</a:t>
            </a:r>
            <a:r>
              <a:rPr lang="zh-CN" altLang="en-US" sz="4800" b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分析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9668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263" y="0"/>
            <a:ext cx="2582779" cy="1370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4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Clairctl</a:t>
            </a:r>
            <a:endParaRPr lang="zh-CN" altLang="zh-CN" sz="4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8199" y="1475232"/>
            <a:ext cx="104113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Clair</a:t>
            </a:r>
            <a:r>
              <a:rPr lang="zh-CN" altLang="en-US" sz="20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的功能通过</a:t>
            </a:r>
            <a:r>
              <a:rPr lang="en-US" altLang="zh-CN" sz="20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r>
              <a:rPr lang="zh-CN" altLang="en-US" sz="20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实现，但是每个</a:t>
            </a:r>
            <a:r>
              <a:rPr lang="en-US" altLang="zh-CN" sz="20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参数很多，而且上传镜像时还有很多复杂的</a:t>
            </a:r>
            <a:r>
              <a:rPr lang="zh-CN" altLang="en-US" sz="2000" dirty="0" smtClean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en-US" altLang="zh-CN" sz="2000" dirty="0" smtClean="0">
              <a:solidFill>
                <a:srgbClr val="2525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2525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en-US" altLang="zh-CN" sz="2000" dirty="0" smtClean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CoreOS</a:t>
            </a:r>
            <a:r>
              <a:rPr lang="zh-CN" altLang="en-US" sz="2000" dirty="0" smtClean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为我们提供了</a:t>
            </a:r>
            <a:r>
              <a:rPr lang="en-US" altLang="zh-CN" sz="2000" dirty="0" err="1" smtClean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Clairctl</a:t>
            </a:r>
            <a:r>
              <a:rPr lang="zh-CN" altLang="en-US" sz="20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这款工具</a:t>
            </a:r>
            <a:r>
              <a:rPr lang="zh-CN" altLang="en-US" sz="2000" dirty="0" smtClean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2525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Clairctl</a:t>
            </a:r>
            <a:r>
              <a:rPr lang="zh-CN" altLang="en-US" sz="2000" dirty="0" smtClean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en-US" altLang="zh-CN" sz="2000" dirty="0" smtClean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Clair</a:t>
            </a:r>
            <a:r>
              <a:rPr lang="zh-CN" altLang="en-US" sz="20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zh-CN" altLang="en-US" sz="2000" dirty="0" smtClean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 smtClean="0">
              <a:solidFill>
                <a:srgbClr val="2525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sz="20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用户可以通过简单的命令</a:t>
            </a:r>
            <a:r>
              <a:rPr lang="zh-CN" altLang="en-US" sz="2000" dirty="0" smtClean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就能</a:t>
            </a:r>
            <a:r>
              <a:rPr lang="zh-CN" altLang="en-US" sz="2000" dirty="0" smtClean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000" dirty="0" smtClean="0">
              <a:solidFill>
                <a:srgbClr val="2525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zh-CN" altLang="en-US" sz="20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的上传、扫描、输出报告等等等</a:t>
            </a:r>
            <a:r>
              <a:rPr lang="zh-CN" altLang="en-US" sz="2000" dirty="0" smtClean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80" y="3162665"/>
            <a:ext cx="5968752" cy="33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337" y="2358190"/>
            <a:ext cx="7659913" cy="3739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43199" y="898357"/>
            <a:ext cx="693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对本地的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centos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镜像进行分析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559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58549" y="1941094"/>
            <a:ext cx="693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然后输出漏洞报告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94" y="3328416"/>
            <a:ext cx="9240253" cy="7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27" y="219847"/>
            <a:ext cx="9557430" cy="663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" y="416588"/>
            <a:ext cx="10207793" cy="644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6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2" y="341376"/>
            <a:ext cx="1047750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9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1122" y="0"/>
            <a:ext cx="2646878" cy="1211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4800" b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恶意</a:t>
            </a:r>
            <a:r>
              <a:rPr lang="zh-CN" altLang="zh-CN" sz="4800" b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镜像</a:t>
            </a:r>
            <a:endParaRPr lang="zh-CN" altLang="zh-CN" sz="48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1122" y="1957136"/>
            <a:ext cx="11437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有黑客在制作的镜像中植入木马，后门等恶意软件，那么环境从一开始就已经不安全了，后续更没有什么安全可言。 通用的软件可以使用杀毒软件进行扫描，但是将杀软装入每一个容器中显然是不现实</a:t>
            </a:r>
            <a:r>
              <a:rPr lang="zh-CN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接下来，就介绍两款恶意镜像扫描工具：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Anchore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Dockerscan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0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35" y="1973181"/>
            <a:ext cx="10908621" cy="7218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7035" y="423899"/>
            <a:ext cx="2818060" cy="1370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4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Anchore</a:t>
            </a:r>
            <a:endParaRPr lang="zh-CN" altLang="zh-CN" sz="4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104" y="3903744"/>
            <a:ext cx="9074481" cy="168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47035" y="423899"/>
            <a:ext cx="2818060" cy="1370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4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Anchore</a:t>
            </a:r>
            <a:endParaRPr lang="zh-CN" altLang="zh-CN" sz="4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24" y="1794146"/>
            <a:ext cx="11609441" cy="22446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24" y="5649708"/>
            <a:ext cx="11609441" cy="52034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4287" y="4521103"/>
            <a:ext cx="11004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anchore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query --image evil show-file-diffs base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4895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1122" y="0"/>
            <a:ext cx="3397084" cy="1215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4800" b="1" dirty="0" err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Dockerscan</a:t>
            </a:r>
            <a:endParaRPr lang="zh-CN" altLang="zh-CN" sz="48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085" y="1229616"/>
            <a:ext cx="7829023" cy="9657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085" y="2406100"/>
            <a:ext cx="7829023" cy="43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http://img.blog.csdn.net/20161106171842010?watermark/2/text/aHR0cDovL2Jsb2cuY3Nkbi5uZXQv/font/5a6L5L2T/fontsize/400/fill/I0JBQkFCMA==/dissolve/70/gravity/Cent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248" y="2968752"/>
            <a:ext cx="5254752" cy="3889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http://www.uml.org.cn/yunjisuan/images/2017022703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37248" cy="4279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76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ttps://dn-linuxcn.qbox.me/data/attachment/album/201508/22/224808y12jsdskqok1s1b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90" y="495426"/>
            <a:ext cx="9433434" cy="6015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8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8968" y="240630"/>
            <a:ext cx="2759243" cy="83099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/>
            <a:r>
              <a:rPr lang="zh-CN" altLang="zh-CN" b="1" dirty="0"/>
              <a:t> </a:t>
            </a:r>
            <a:r>
              <a:rPr lang="zh-CN" altLang="en-US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动态</a:t>
            </a:r>
            <a:r>
              <a:rPr lang="zh-CN" altLang="zh-CN" sz="4800" b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扫描</a:t>
            </a:r>
            <a:endParaRPr lang="zh-CN" altLang="zh-CN" sz="48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3768" y="2165684"/>
            <a:ext cx="11309685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Bef>
                <a:spcPts val="1500"/>
              </a:spcBef>
              <a:spcAft>
                <a:spcPts val="1500"/>
              </a:spcAft>
            </a:pPr>
            <a:r>
              <a:rPr lang="en-US" altLang="zh-CN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虽然说静态扫描已经可以将</a:t>
            </a:r>
            <a:r>
              <a:rPr lang="en-US" altLang="zh-CN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80%</a:t>
            </a:r>
            <a:r>
              <a:rPr lang="zh-CN" altLang="en-US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的漏洞镜像和恶意镜像过滤，但是，其中还是存在两点隐患：</a:t>
            </a:r>
            <a:endParaRPr lang="en-US" altLang="zh-CN" sz="36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266700">
              <a:spcBef>
                <a:spcPts val="1500"/>
              </a:spcBef>
              <a:spcAft>
                <a:spcPts val="1500"/>
              </a:spcAft>
            </a:pPr>
            <a:r>
              <a:rPr lang="en-US" altLang="zh-CN" sz="36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en-US" altLang="zh-CN" sz="360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1. </a:t>
            </a:r>
            <a:r>
              <a:rPr lang="zh-CN" altLang="en-US" sz="360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遇到</a:t>
            </a:r>
            <a:r>
              <a:rPr lang="en-US" altLang="zh-CN" sz="360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0day</a:t>
            </a:r>
            <a:r>
              <a:rPr lang="zh-CN" altLang="en-US" sz="360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漏洞，</a:t>
            </a:r>
            <a:r>
              <a:rPr lang="en-US" altLang="zh-CN" sz="360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CVE</a:t>
            </a:r>
            <a:r>
              <a:rPr lang="zh-CN" altLang="en-US" sz="3600" dirty="0" smtClean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库还没及时更新怎么办？</a:t>
            </a:r>
            <a:endParaRPr lang="en-US" altLang="zh-CN" sz="3600" dirty="0" smtClean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266700">
              <a:spcBef>
                <a:spcPts val="1500"/>
              </a:spcBef>
              <a:spcAft>
                <a:spcPts val="1500"/>
              </a:spcAft>
            </a:pPr>
            <a:r>
              <a:rPr lang="en-US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en-US" altLang="zh-CN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 </a:t>
            </a:r>
            <a:r>
              <a:rPr lang="zh-CN" altLang="en-US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镜像将恶意命令混淆甚至隐藏，这又该怎么办？</a:t>
            </a:r>
            <a:endParaRPr lang="zh-CN" altLang="zh-CN" sz="36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2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8968" y="2197767"/>
            <a:ext cx="11437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>
              <a:spcBef>
                <a:spcPts val="1500"/>
              </a:spcBef>
              <a:spcAft>
                <a:spcPts val="1500"/>
              </a:spcAft>
            </a:pPr>
            <a:r>
              <a:rPr lang="en-US" altLang="zh-CN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这时，我们可以对镜像创建的容器进行实时的动态扫描，若容器中产生了可疑行为，动态扫描器立即抛出警告，再根据这些可疑行为，溯源到镜像的漏洞出发点，最后对其进行修补</a:t>
            </a:r>
            <a:endParaRPr lang="zh-CN" altLang="zh-CN" sz="3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8968" y="240630"/>
            <a:ext cx="2759243" cy="83099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/>
            <a:r>
              <a:rPr lang="zh-CN" altLang="zh-CN" b="1" dirty="0"/>
              <a:t> </a:t>
            </a:r>
            <a:r>
              <a:rPr lang="zh-CN" altLang="en-US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动态</a:t>
            </a:r>
            <a:r>
              <a:rPr lang="zh-CN" altLang="zh-CN" sz="4800" b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扫描</a:t>
            </a:r>
            <a:endParaRPr lang="zh-CN" altLang="zh-CN" sz="48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75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2667" y="1637577"/>
            <a:ext cx="11437952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>
              <a:spcBef>
                <a:spcPts val="1500"/>
              </a:spcBef>
              <a:spcAft>
                <a:spcPts val="15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Falco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是一款开源的容器行为监视器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，由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一系列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rules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indent="266700">
              <a:spcBef>
                <a:spcPts val="1500"/>
              </a:spcBef>
              <a:spcAft>
                <a:spcPts val="150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rules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集基于应用程序执行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indent="266700">
              <a:spcBef>
                <a:spcPts val="1500"/>
              </a:spcBef>
              <a:spcAft>
                <a:spcPts val="150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调用来识别可疑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indent="266700">
              <a:spcBef>
                <a:spcPts val="1500"/>
              </a:spcBef>
              <a:spcAft>
                <a:spcPts val="150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对容器进行动态的安全扫描</a:t>
            </a:r>
            <a:endParaRPr lang="zh-CN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8968" y="240630"/>
            <a:ext cx="2759243" cy="83099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/>
            <a:r>
              <a:rPr lang="zh-CN" altLang="zh-CN" b="1" dirty="0"/>
              <a:t> </a:t>
            </a:r>
            <a:r>
              <a:rPr lang="zh-CN" altLang="en-US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动态</a:t>
            </a:r>
            <a:r>
              <a:rPr lang="zh-CN" altLang="zh-CN" sz="4800" b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扫描</a:t>
            </a:r>
            <a:endParaRPr lang="zh-CN" altLang="zh-CN" sz="48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544" y="2397834"/>
            <a:ext cx="5821489" cy="426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8968" y="240630"/>
            <a:ext cx="2759243" cy="83099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Falco</a:t>
            </a:r>
            <a:endParaRPr lang="zh-CN" altLang="zh-CN" sz="4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95664"/>
            <a:ext cx="12191999" cy="546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6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8968" y="240630"/>
            <a:ext cx="2759243" cy="83099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Falco</a:t>
            </a:r>
            <a:endParaRPr lang="zh-CN" altLang="zh-CN" sz="4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03158"/>
            <a:ext cx="12192000" cy="56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3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8968" y="240630"/>
            <a:ext cx="2759243" cy="83099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Falco</a:t>
            </a:r>
            <a:endParaRPr lang="zh-CN" altLang="zh-CN" sz="4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1203158"/>
            <a:ext cx="12192000" cy="585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9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8968" y="240630"/>
            <a:ext cx="5324696" cy="83099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镜像安全发展趋势</a:t>
            </a:r>
            <a:endParaRPr lang="zh-CN" altLang="zh-CN" sz="4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7464" y="2007188"/>
            <a:ext cx="11309685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Bef>
                <a:spcPts val="1500"/>
              </a:spcBef>
              <a:spcAft>
                <a:spcPts val="1500"/>
              </a:spcAft>
            </a:pPr>
            <a:r>
              <a:rPr lang="en-US" altLang="zh-CN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随着</a:t>
            </a:r>
            <a:r>
              <a:rPr lang="en-US" altLang="zh-CN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Gartner2017</a:t>
            </a:r>
            <a:r>
              <a:rPr lang="zh-CN" altLang="en-US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</a:t>
            </a:r>
            <a:r>
              <a:rPr lang="en-US" altLang="zh-CN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EDR</a:t>
            </a:r>
            <a:r>
              <a:rPr lang="zh-CN" altLang="en-US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Endpoint </a:t>
            </a:r>
            <a:r>
              <a:rPr lang="en-US" altLang="zh-CN" sz="3600" dirty="0" err="1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detection&amp;response</a:t>
            </a:r>
            <a:r>
              <a:rPr lang="zh-CN" altLang="en-US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）技术的提出，基于机器学习的端点检测技术已经成为趋势。</a:t>
            </a:r>
            <a:endParaRPr lang="en-US" altLang="zh-CN" sz="36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266700">
              <a:spcBef>
                <a:spcPts val="1500"/>
              </a:spcBef>
              <a:spcAft>
                <a:spcPts val="1500"/>
              </a:spcAft>
            </a:pPr>
            <a:r>
              <a:rPr lang="en-US" altLang="zh-CN" sz="36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每个容器中的行为单一（每个</a:t>
            </a:r>
            <a:r>
              <a:rPr lang="zh-CN" altLang="en-US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容器</a:t>
            </a:r>
            <a:r>
              <a:rPr lang="en-US" altLang="zh-CN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/OS</a:t>
            </a:r>
            <a:r>
              <a:rPr lang="zh-CN" altLang="en-US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一般</a:t>
            </a:r>
            <a:r>
              <a:rPr lang="zh-CN" altLang="en-US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只起一个应用），可以为检测减少很多噪声，所以将</a:t>
            </a:r>
            <a:r>
              <a:rPr lang="en-US" altLang="zh-CN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EDR</a:t>
            </a:r>
            <a:r>
              <a:rPr lang="zh-CN" altLang="en-US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技术运用于容器扫描扫描之中，将会得到不错的效果。镜像</a:t>
            </a:r>
            <a:r>
              <a:rPr lang="zh-CN" altLang="en-US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安全</a:t>
            </a:r>
            <a:r>
              <a:rPr lang="zh-CN" altLang="en-US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zh-CN" altLang="en-US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解决方案也将</a:t>
            </a:r>
            <a:r>
              <a:rPr lang="zh-CN" altLang="en-US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会因</a:t>
            </a:r>
            <a:r>
              <a:rPr lang="en-US" altLang="zh-CN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EDR</a:t>
            </a:r>
            <a:r>
              <a:rPr lang="zh-CN" altLang="en-US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的兴起而变得多样化</a:t>
            </a:r>
            <a:endParaRPr lang="zh-CN" altLang="zh-CN" sz="36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15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5221" y="208547"/>
            <a:ext cx="1957138" cy="83099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zh-CN" altLang="en-US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概述</a:t>
            </a:r>
            <a:endParaRPr lang="zh-CN" altLang="en-US" sz="4800" dirty="0"/>
          </a:p>
        </p:txBody>
      </p:sp>
      <p:sp>
        <p:nvSpPr>
          <p:cNvPr id="6" name="矩形 5"/>
          <p:cNvSpPr/>
          <p:nvPr/>
        </p:nvSpPr>
        <p:spPr>
          <a:xfrm>
            <a:off x="789271" y="1832024"/>
            <a:ext cx="11149263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Bef>
                <a:spcPts val="1500"/>
              </a:spcBef>
              <a:spcAft>
                <a:spcPts val="1500"/>
              </a:spcAft>
            </a:pPr>
            <a:r>
              <a:rPr lang="en-US" altLang="zh-CN" sz="20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Docker</a:t>
            </a:r>
            <a:r>
              <a:rPr lang="zh-CN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提供了</a:t>
            </a:r>
            <a:r>
              <a:rPr lang="en-US" altLang="zh-CN" sz="200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docker</a:t>
            </a:r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hub</a:t>
            </a:r>
            <a:r>
              <a:rPr lang="zh-CN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可以让用户上传创建的镜像，以便其他用户下载，快速搭建环境</a:t>
            </a:r>
            <a:r>
              <a:rPr lang="zh-CN" altLang="zh-CN" sz="20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。但</a:t>
            </a:r>
            <a:r>
              <a:rPr lang="zh-CN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同时也带来了一些安全</a:t>
            </a:r>
            <a:r>
              <a:rPr lang="zh-CN" altLang="zh-CN" sz="20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问题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sz="2000" b="1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266700">
              <a:spcBef>
                <a:spcPts val="1500"/>
              </a:spcBef>
              <a:spcAft>
                <a:spcPts val="1500"/>
              </a:spcAft>
            </a:pPr>
            <a:r>
              <a:rPr lang="en-US" altLang="zh-CN" sz="20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en-US" altLang="zh-CN" sz="20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 </a:t>
            </a:r>
            <a:r>
              <a:rPr lang="zh-CN" altLang="zh-CN" sz="20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下载</a:t>
            </a:r>
            <a:r>
              <a:rPr lang="zh-CN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的镜像是否被恶意植入后门</a:t>
            </a:r>
            <a:r>
              <a:rPr lang="zh-CN" altLang="zh-CN" sz="20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？</a:t>
            </a:r>
            <a:endParaRPr lang="en-US" altLang="zh-CN" sz="2000" b="1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266700">
              <a:spcBef>
                <a:spcPts val="1500"/>
              </a:spcBef>
              <a:spcAft>
                <a:spcPts val="1500"/>
              </a:spcAft>
            </a:pPr>
            <a:r>
              <a:rPr lang="en-US" altLang="zh-CN" sz="20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en-US" altLang="zh-CN" sz="20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 </a:t>
            </a:r>
            <a:r>
              <a:rPr lang="zh-CN" altLang="zh-CN" sz="20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镜像</a:t>
            </a:r>
            <a:r>
              <a:rPr lang="zh-CN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所搭建的环境是否本身就包含漏洞？ </a:t>
            </a:r>
            <a:endParaRPr lang="en-US" altLang="zh-CN" sz="2000" b="1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266700">
              <a:spcBef>
                <a:spcPts val="1500"/>
              </a:spcBef>
              <a:spcAft>
                <a:spcPts val="1500"/>
              </a:spcAft>
            </a:pPr>
            <a:r>
              <a:rPr lang="en-US" altLang="zh-CN" sz="20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en-US" altLang="zh-CN" sz="20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 ……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453" y="2828544"/>
            <a:ext cx="5717081" cy="379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0019" y="2021306"/>
            <a:ext cx="10796337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Bef>
                <a:spcPts val="1500"/>
              </a:spcBef>
              <a:spcAft>
                <a:spcPts val="1500"/>
              </a:spcAft>
            </a:pPr>
            <a:r>
              <a:rPr lang="en-US" altLang="zh-CN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Docker</a:t>
            </a:r>
            <a:r>
              <a:rPr lang="zh-CN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容器基于镜像搭建，那么镜像安全则直接决定了容器安全</a:t>
            </a:r>
            <a:r>
              <a:rPr lang="zh-CN" altLang="zh-CN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36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266700">
              <a:spcBef>
                <a:spcPts val="1500"/>
              </a:spcBef>
              <a:spcAft>
                <a:spcPts val="1500"/>
              </a:spcAft>
            </a:pPr>
            <a:r>
              <a:rPr lang="en-US" altLang="zh-CN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zh-CN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所以</a:t>
            </a:r>
            <a:r>
              <a:rPr lang="zh-CN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，对镜像进行安全扫描和行为监控就变得尤其重要了，接下来，我们谈谈业界的镜像安全解决方案及发展趋势</a:t>
            </a:r>
          </a:p>
        </p:txBody>
      </p:sp>
    </p:spTree>
    <p:extLst>
      <p:ext uri="{BB962C8B-B14F-4D97-AF65-F5344CB8AC3E}">
        <p14:creationId xmlns:p14="http://schemas.microsoft.com/office/powerpoint/2010/main" val="58561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8968" y="240630"/>
            <a:ext cx="2759243" cy="83099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/>
            <a:r>
              <a:rPr lang="zh-CN" altLang="zh-CN" b="1" dirty="0"/>
              <a:t> </a:t>
            </a:r>
            <a:r>
              <a:rPr lang="zh-CN" altLang="zh-CN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静态扫描</a:t>
            </a:r>
          </a:p>
        </p:txBody>
      </p:sp>
      <p:sp>
        <p:nvSpPr>
          <p:cNvPr id="6" name="矩形 5"/>
          <p:cNvSpPr/>
          <p:nvPr/>
        </p:nvSpPr>
        <p:spPr>
          <a:xfrm>
            <a:off x="508214" y="1938528"/>
            <a:ext cx="11309685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Bef>
                <a:spcPts val="1500"/>
              </a:spcBef>
              <a:spcAft>
                <a:spcPts val="1500"/>
              </a:spcAft>
            </a:pPr>
            <a:r>
              <a:rPr lang="en-US" altLang="zh-CN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就跟传统杀软根据特征码识别恶意软件一样，对于镜像安全第一个想到方法就是静态扫描</a:t>
            </a:r>
            <a:r>
              <a:rPr lang="zh-CN" altLang="zh-CN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36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266700">
              <a:spcBef>
                <a:spcPts val="1500"/>
              </a:spcBef>
              <a:spcAft>
                <a:spcPts val="1500"/>
              </a:spcAft>
            </a:pPr>
            <a:r>
              <a:rPr lang="en-US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zh-CN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但是</a:t>
            </a:r>
            <a:r>
              <a:rPr lang="zh-CN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对镜像进行静态扫描会比软件的静态扫描要简单许多，因为镜像是按照</a:t>
            </a:r>
            <a:r>
              <a:rPr lang="en-US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AUFS</a:t>
            </a:r>
            <a:r>
              <a:rPr lang="zh-CN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的原理实现的</a:t>
            </a:r>
            <a:r>
              <a:rPr lang="zh-CN" altLang="zh-CN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zh-CN" altLang="en-US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一个镜像</a:t>
            </a:r>
            <a:r>
              <a:rPr lang="zh-CN" altLang="zh-CN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由</a:t>
            </a:r>
            <a:r>
              <a:rPr lang="zh-CN" altLang="en-US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若干独立的</a:t>
            </a:r>
            <a:r>
              <a:rPr lang="zh-CN" altLang="zh-CN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层</a:t>
            </a:r>
            <a:r>
              <a:rPr lang="en-US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(layer)</a:t>
            </a:r>
            <a:r>
              <a:rPr lang="zh-CN" altLang="zh-CN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组成</a:t>
            </a:r>
            <a:r>
              <a:rPr lang="zh-CN" altLang="en-US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endParaRPr lang="en-US" altLang="zh-CN" sz="36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266700">
              <a:spcBef>
                <a:spcPts val="1500"/>
              </a:spcBef>
              <a:spcAft>
                <a:spcPts val="1500"/>
              </a:spcAft>
            </a:pPr>
            <a:r>
              <a:rPr lang="en-US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zh-CN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所以</a:t>
            </a:r>
            <a:r>
              <a:rPr lang="zh-CN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当我们静态扫描镜像时，只需对可能</a:t>
            </a:r>
            <a:r>
              <a:rPr lang="zh-CN" altLang="en-US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存在</a:t>
            </a:r>
            <a:r>
              <a:rPr lang="zh-CN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安全隐患的</a:t>
            </a:r>
            <a:r>
              <a:rPr lang="en-US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layer</a:t>
            </a:r>
            <a:r>
              <a:rPr lang="zh-CN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进行扫描就行了，这将大大降低扫描的复杂度和时间</a:t>
            </a:r>
            <a:r>
              <a:rPr lang="zh-CN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zh-CN" sz="3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8968" y="240630"/>
            <a:ext cx="2759243" cy="83099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/>
            <a:r>
              <a:rPr lang="zh-CN" altLang="zh-CN" b="1" dirty="0"/>
              <a:t> </a:t>
            </a:r>
            <a:r>
              <a:rPr lang="zh-CN" altLang="zh-CN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静态扫描</a:t>
            </a:r>
          </a:p>
        </p:txBody>
      </p:sp>
      <p:pic>
        <p:nvPicPr>
          <p:cNvPr id="1028" name="Picture 4" descr="https://timgsa.baidu.com/timg?image&amp;quality=80&amp;size=b9999_10000&amp;sec=1510491162620&amp;di=5d9bbb6664df66c336724f60dd085e40&amp;imgtype=0&amp;src=http%3A%2F%2Fm1.sinaimg.cn%2Fmaxwidth.640%2Fm1.sinaimg.cn%2F55f3de324b3cc17b14ae22d66eab98f3_600_3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318" y="1339850"/>
            <a:ext cx="9283621" cy="535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3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6483" y="3250213"/>
            <a:ext cx="1066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静态扫描</a:t>
            </a:r>
            <a:r>
              <a:rPr lang="zh-CN" altLang="zh-CN" sz="3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zh-CN" altLang="zh-CN" sz="360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对象分为</a:t>
            </a:r>
            <a:r>
              <a:rPr lang="zh-CN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两种：漏洞镜像、恶意镜像，我们先来介绍介绍漏洞镜像</a:t>
            </a:r>
            <a:r>
              <a:rPr lang="en-US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  <a:endParaRPr lang="zh-CN" altLang="zh-CN" sz="3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8968" y="240630"/>
            <a:ext cx="2759243" cy="83099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/>
            <a:r>
              <a:rPr lang="zh-CN" altLang="zh-CN" b="1" dirty="0"/>
              <a:t> </a:t>
            </a:r>
            <a:r>
              <a:rPr lang="zh-CN" altLang="zh-CN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静态扫描</a:t>
            </a:r>
          </a:p>
        </p:txBody>
      </p:sp>
    </p:spTree>
    <p:extLst>
      <p:ext uri="{BB962C8B-B14F-4D97-AF65-F5344CB8AC3E}">
        <p14:creationId xmlns:p14="http://schemas.microsoft.com/office/powerpoint/2010/main" val="15869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1122" y="0"/>
            <a:ext cx="2646878" cy="1211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漏洞镜像</a:t>
            </a:r>
          </a:p>
        </p:txBody>
      </p:sp>
      <p:sp>
        <p:nvSpPr>
          <p:cNvPr id="5" name="矩形 4"/>
          <p:cNvSpPr/>
          <p:nvPr/>
        </p:nvSpPr>
        <p:spPr>
          <a:xfrm>
            <a:off x="401122" y="1957136"/>
            <a:ext cx="11437952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>
              <a:spcBef>
                <a:spcPts val="1500"/>
              </a:spcBef>
              <a:spcAft>
                <a:spcPts val="1500"/>
              </a:spcAft>
            </a:pPr>
            <a:r>
              <a:rPr lang="zh-CN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据一些报告显示，</a:t>
            </a:r>
            <a:r>
              <a:rPr lang="en-US" altLang="zh-CN" sz="36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docker</a:t>
            </a:r>
            <a:r>
              <a:rPr lang="en-US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hub</a:t>
            </a:r>
            <a:r>
              <a:rPr lang="zh-CN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上能下载的镜像里面，</a:t>
            </a:r>
            <a:r>
              <a:rPr lang="en-US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75%</a:t>
            </a:r>
            <a:r>
              <a:rPr lang="zh-CN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的镜像都安装了有漏洞的软件，所以下载镜像后，需要检查里面软件的版本信息，对应的版本是否存在漏洞，并及时更新打上补丁</a:t>
            </a:r>
            <a:r>
              <a:rPr lang="zh-CN" altLang="zh-CN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36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66700" indent="266700">
              <a:spcBef>
                <a:spcPts val="1500"/>
              </a:spcBef>
              <a:spcAft>
                <a:spcPts val="1500"/>
              </a:spcAft>
            </a:pPr>
            <a:r>
              <a:rPr lang="zh-CN" altLang="zh-CN" sz="36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针对</a:t>
            </a:r>
            <a:r>
              <a:rPr lang="zh-CN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镜像的漏洞扫描，</a:t>
            </a:r>
            <a:r>
              <a:rPr lang="en-US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CoreOS</a:t>
            </a:r>
            <a:r>
              <a:rPr lang="zh-CN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发布了一个开源利器：</a:t>
            </a:r>
            <a:r>
              <a:rPr lang="en-US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Clair</a:t>
            </a:r>
            <a:r>
              <a:rPr lang="zh-CN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Clair</a:t>
            </a:r>
            <a:r>
              <a:rPr lang="zh-CN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能运行在本地或云端，对镜像进行</a:t>
            </a:r>
            <a:r>
              <a:rPr lang="en-US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CVE</a:t>
            </a:r>
            <a:r>
              <a:rPr lang="zh-CN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漏洞的扫描，下面，我们就来聊一聊</a:t>
            </a:r>
            <a:r>
              <a:rPr lang="en-US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Clair</a:t>
            </a:r>
            <a:r>
              <a:rPr lang="zh-CN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吧</a:t>
            </a:r>
            <a:r>
              <a:rPr lang="en-US" altLang="zh-CN" sz="3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  <a:endParaRPr lang="zh-CN" altLang="zh-CN" sz="3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4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264" y="0"/>
            <a:ext cx="1588168" cy="1197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Clair</a:t>
            </a:r>
            <a:endParaRPr lang="zh-CN" altLang="zh-CN" sz="4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1264" y="1491602"/>
            <a:ext cx="106070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Clair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主要模块分为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Detector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Fetcher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Notifier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Webhook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Clair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首先对镜像进行特征的提取，然后再将这些特征匹配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漏洞库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若发现漏洞则进行提示及修补，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功能侧重于扫描容器中的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漏洞。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496" y="2465219"/>
            <a:ext cx="7254240" cy="416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3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274</Words>
  <Application>Microsoft Office PowerPoint</Application>
  <PresentationFormat>宽屏</PresentationFormat>
  <Paragraphs>60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等线 Light</vt:lpstr>
      <vt:lpstr>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fankaipeng</dc:creator>
  <cp:lastModifiedBy>fankaipeng</cp:lastModifiedBy>
  <cp:revision>202</cp:revision>
  <dcterms:created xsi:type="dcterms:W3CDTF">2017-11-08T06:09:49Z</dcterms:created>
  <dcterms:modified xsi:type="dcterms:W3CDTF">2017-11-12T10:27:28Z</dcterms:modified>
</cp:coreProperties>
</file>