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4400213" cy="8999538"/>
  <p:notesSz cx="6858000" cy="9144000"/>
  <p:defaultTextStyle>
    <a:defPPr>
      <a:defRPr lang="zh-CN"/>
    </a:defPPr>
    <a:lvl1pPr marL="0" algn="l" defTabSz="1123158" rtl="0" eaLnBrk="1" latinLnBrk="0" hangingPunct="1">
      <a:defRPr sz="2211" kern="1200">
        <a:solidFill>
          <a:schemeClr val="tx1"/>
        </a:solidFill>
        <a:latin typeface="+mn-lt"/>
        <a:ea typeface="+mn-ea"/>
        <a:cs typeface="+mn-cs"/>
      </a:defRPr>
    </a:lvl1pPr>
    <a:lvl2pPr marL="561579" algn="l" defTabSz="1123158" rtl="0" eaLnBrk="1" latinLnBrk="0" hangingPunct="1">
      <a:defRPr sz="2211" kern="1200">
        <a:solidFill>
          <a:schemeClr val="tx1"/>
        </a:solidFill>
        <a:latin typeface="+mn-lt"/>
        <a:ea typeface="+mn-ea"/>
        <a:cs typeface="+mn-cs"/>
      </a:defRPr>
    </a:lvl2pPr>
    <a:lvl3pPr marL="1123158" algn="l" defTabSz="1123158" rtl="0" eaLnBrk="1" latinLnBrk="0" hangingPunct="1">
      <a:defRPr sz="2211" kern="1200">
        <a:solidFill>
          <a:schemeClr val="tx1"/>
        </a:solidFill>
        <a:latin typeface="+mn-lt"/>
        <a:ea typeface="+mn-ea"/>
        <a:cs typeface="+mn-cs"/>
      </a:defRPr>
    </a:lvl3pPr>
    <a:lvl4pPr marL="1684736" algn="l" defTabSz="1123158" rtl="0" eaLnBrk="1" latinLnBrk="0" hangingPunct="1">
      <a:defRPr sz="2211" kern="1200">
        <a:solidFill>
          <a:schemeClr val="tx1"/>
        </a:solidFill>
        <a:latin typeface="+mn-lt"/>
        <a:ea typeface="+mn-ea"/>
        <a:cs typeface="+mn-cs"/>
      </a:defRPr>
    </a:lvl4pPr>
    <a:lvl5pPr marL="2246315" algn="l" defTabSz="1123158" rtl="0" eaLnBrk="1" latinLnBrk="0" hangingPunct="1">
      <a:defRPr sz="2211" kern="1200">
        <a:solidFill>
          <a:schemeClr val="tx1"/>
        </a:solidFill>
        <a:latin typeface="+mn-lt"/>
        <a:ea typeface="+mn-ea"/>
        <a:cs typeface="+mn-cs"/>
      </a:defRPr>
    </a:lvl5pPr>
    <a:lvl6pPr marL="2807894" algn="l" defTabSz="1123158" rtl="0" eaLnBrk="1" latinLnBrk="0" hangingPunct="1">
      <a:defRPr sz="2211" kern="1200">
        <a:solidFill>
          <a:schemeClr val="tx1"/>
        </a:solidFill>
        <a:latin typeface="+mn-lt"/>
        <a:ea typeface="+mn-ea"/>
        <a:cs typeface="+mn-cs"/>
      </a:defRPr>
    </a:lvl6pPr>
    <a:lvl7pPr marL="3369473" algn="l" defTabSz="1123158" rtl="0" eaLnBrk="1" latinLnBrk="0" hangingPunct="1">
      <a:defRPr sz="2211" kern="1200">
        <a:solidFill>
          <a:schemeClr val="tx1"/>
        </a:solidFill>
        <a:latin typeface="+mn-lt"/>
        <a:ea typeface="+mn-ea"/>
        <a:cs typeface="+mn-cs"/>
      </a:defRPr>
    </a:lvl7pPr>
    <a:lvl8pPr marL="3931051" algn="l" defTabSz="1123158" rtl="0" eaLnBrk="1" latinLnBrk="0" hangingPunct="1">
      <a:defRPr sz="2211" kern="1200">
        <a:solidFill>
          <a:schemeClr val="tx1"/>
        </a:solidFill>
        <a:latin typeface="+mn-lt"/>
        <a:ea typeface="+mn-ea"/>
        <a:cs typeface="+mn-cs"/>
      </a:defRPr>
    </a:lvl8pPr>
    <a:lvl9pPr marL="4492630" algn="l" defTabSz="1123158" rtl="0" eaLnBrk="1" latinLnBrk="0" hangingPunct="1">
      <a:defRPr sz="221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-5244" y="-1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0027" y="1472842"/>
            <a:ext cx="10800160" cy="3133172"/>
          </a:xfrm>
        </p:spPr>
        <p:txBody>
          <a:bodyPr anchor="b"/>
          <a:lstStyle>
            <a:lvl1pPr algn="ctr">
              <a:defRPr sz="7087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27" y="4726842"/>
            <a:ext cx="10800160" cy="2172804"/>
          </a:xfrm>
        </p:spPr>
        <p:txBody>
          <a:bodyPr/>
          <a:lstStyle>
            <a:lvl1pPr marL="0" indent="0" algn="ctr">
              <a:buNone/>
              <a:defRPr sz="2835"/>
            </a:lvl1pPr>
            <a:lvl2pPr marL="539999" indent="0" algn="ctr">
              <a:buNone/>
              <a:defRPr sz="2362"/>
            </a:lvl2pPr>
            <a:lvl3pPr marL="1079998" indent="0" algn="ctr">
              <a:buNone/>
              <a:defRPr sz="2126"/>
            </a:lvl3pPr>
            <a:lvl4pPr marL="1619997" indent="0" algn="ctr">
              <a:buNone/>
              <a:defRPr sz="1890"/>
            </a:lvl4pPr>
            <a:lvl5pPr marL="2159996" indent="0" algn="ctr">
              <a:buNone/>
              <a:defRPr sz="1890"/>
            </a:lvl5pPr>
            <a:lvl6pPr marL="2699995" indent="0" algn="ctr">
              <a:buNone/>
              <a:defRPr sz="1890"/>
            </a:lvl6pPr>
            <a:lvl7pPr marL="3239994" indent="0" algn="ctr">
              <a:buNone/>
              <a:defRPr sz="1890"/>
            </a:lvl7pPr>
            <a:lvl8pPr marL="3779992" indent="0" algn="ctr">
              <a:buNone/>
              <a:defRPr sz="1890"/>
            </a:lvl8pPr>
            <a:lvl9pPr marL="4319991" indent="0" algn="ctr">
              <a:buNone/>
              <a:defRPr sz="189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A805C-6DBE-4421-8364-036258FB075D}" type="datetimeFigureOut">
              <a:rPr lang="zh-CN" altLang="en-US" smtClean="0"/>
              <a:t>2017/10/25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A42A6-2E0E-4236-BB54-F3EB0619BF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0175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A805C-6DBE-4421-8364-036258FB075D}" type="datetimeFigureOut">
              <a:rPr lang="zh-CN" altLang="en-US" smtClean="0"/>
              <a:t>2017/10/25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A42A6-2E0E-4236-BB54-F3EB0619BF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7263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2" y="479142"/>
            <a:ext cx="3105046" cy="762669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5" y="479142"/>
            <a:ext cx="9135135" cy="7626692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A805C-6DBE-4421-8364-036258FB075D}" type="datetimeFigureOut">
              <a:rPr lang="zh-CN" altLang="en-US" smtClean="0"/>
              <a:t>2017/10/25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A42A6-2E0E-4236-BB54-F3EB0619BF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5127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A805C-6DBE-4421-8364-036258FB075D}" type="datetimeFigureOut">
              <a:rPr lang="zh-CN" altLang="en-US" smtClean="0"/>
              <a:t>2017/10/25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A42A6-2E0E-4236-BB54-F3EB0619BF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3532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14" y="2243636"/>
            <a:ext cx="12420184" cy="3743557"/>
          </a:xfrm>
        </p:spPr>
        <p:txBody>
          <a:bodyPr anchor="b"/>
          <a:lstStyle>
            <a:lvl1pPr>
              <a:defRPr sz="7087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14" y="6022609"/>
            <a:ext cx="12420184" cy="1968648"/>
          </a:xfrm>
        </p:spPr>
        <p:txBody>
          <a:bodyPr/>
          <a:lstStyle>
            <a:lvl1pPr marL="0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1pPr>
            <a:lvl2pPr marL="539999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2pPr>
            <a:lvl3pPr marL="1079998" indent="0">
              <a:buNone/>
              <a:defRPr sz="2126">
                <a:solidFill>
                  <a:schemeClr val="tx1">
                    <a:tint val="75000"/>
                  </a:schemeClr>
                </a:solidFill>
              </a:defRPr>
            </a:lvl3pPr>
            <a:lvl4pPr marL="1619997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4pPr>
            <a:lvl5pPr marL="2159996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5pPr>
            <a:lvl6pPr marL="2699995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6pPr>
            <a:lvl7pPr marL="3239994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7pPr>
            <a:lvl8pPr marL="3779992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8pPr>
            <a:lvl9pPr marL="4319991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A805C-6DBE-4421-8364-036258FB075D}" type="datetimeFigureOut">
              <a:rPr lang="zh-CN" altLang="en-US" smtClean="0"/>
              <a:t>2017/10/25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A42A6-2E0E-4236-BB54-F3EB0619BF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7851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4" y="2395710"/>
            <a:ext cx="6120091" cy="5710124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08" y="2395710"/>
            <a:ext cx="6120091" cy="5710124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A805C-6DBE-4421-8364-036258FB075D}" type="datetimeFigureOut">
              <a:rPr lang="zh-CN" altLang="en-US" smtClean="0"/>
              <a:t>2017/10/25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A42A6-2E0E-4236-BB54-F3EB0619BF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4378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479143"/>
            <a:ext cx="12420184" cy="173949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891" y="2206137"/>
            <a:ext cx="6091965" cy="1081194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891" y="3287331"/>
            <a:ext cx="6091965" cy="4835169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108" y="2206137"/>
            <a:ext cx="6121966" cy="1081194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108" y="3287331"/>
            <a:ext cx="6121966" cy="4835169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A805C-6DBE-4421-8364-036258FB075D}" type="datetimeFigureOut">
              <a:rPr lang="zh-CN" altLang="en-US" smtClean="0"/>
              <a:t>2017/10/25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A42A6-2E0E-4236-BB54-F3EB0619BF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2151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A805C-6DBE-4421-8364-036258FB075D}" type="datetimeFigureOut">
              <a:rPr lang="zh-CN" altLang="en-US" smtClean="0"/>
              <a:t>2017/10/25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A42A6-2E0E-4236-BB54-F3EB0619BF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4445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A805C-6DBE-4421-8364-036258FB075D}" type="datetimeFigureOut">
              <a:rPr lang="zh-CN" altLang="en-US" smtClean="0"/>
              <a:t>2017/10/25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A42A6-2E0E-4236-BB54-F3EB0619BF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5285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599969"/>
            <a:ext cx="4644443" cy="2099892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966" y="1295767"/>
            <a:ext cx="7290108" cy="6395505"/>
          </a:xfrm>
        </p:spPr>
        <p:txBody>
          <a:bodyPr/>
          <a:lstStyle>
            <a:lvl1pPr>
              <a:defRPr sz="3780"/>
            </a:lvl1pPr>
            <a:lvl2pPr>
              <a:defRPr sz="3307"/>
            </a:lvl2pPr>
            <a:lvl3pPr>
              <a:defRPr sz="2835"/>
            </a:lvl3pPr>
            <a:lvl4pPr>
              <a:defRPr sz="2362"/>
            </a:lvl4pPr>
            <a:lvl5pPr>
              <a:defRPr sz="2362"/>
            </a:lvl5pPr>
            <a:lvl6pPr>
              <a:defRPr sz="2362"/>
            </a:lvl6pPr>
            <a:lvl7pPr>
              <a:defRPr sz="2362"/>
            </a:lvl7pPr>
            <a:lvl8pPr>
              <a:defRPr sz="2362"/>
            </a:lvl8pPr>
            <a:lvl9pPr>
              <a:defRPr sz="2362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2699862"/>
            <a:ext cx="4644443" cy="5001827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A805C-6DBE-4421-8364-036258FB075D}" type="datetimeFigureOut">
              <a:rPr lang="zh-CN" altLang="en-US" smtClean="0"/>
              <a:t>2017/10/25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A42A6-2E0E-4236-BB54-F3EB0619BF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622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599969"/>
            <a:ext cx="4644443" cy="2099892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966" y="1295767"/>
            <a:ext cx="7290108" cy="6395505"/>
          </a:xfrm>
        </p:spPr>
        <p:txBody>
          <a:bodyPr anchor="t"/>
          <a:lstStyle>
            <a:lvl1pPr marL="0" indent="0">
              <a:buNone/>
              <a:defRPr sz="3780"/>
            </a:lvl1pPr>
            <a:lvl2pPr marL="539999" indent="0">
              <a:buNone/>
              <a:defRPr sz="3307"/>
            </a:lvl2pPr>
            <a:lvl3pPr marL="1079998" indent="0">
              <a:buNone/>
              <a:defRPr sz="2835"/>
            </a:lvl3pPr>
            <a:lvl4pPr marL="1619997" indent="0">
              <a:buNone/>
              <a:defRPr sz="2362"/>
            </a:lvl4pPr>
            <a:lvl5pPr marL="2159996" indent="0">
              <a:buNone/>
              <a:defRPr sz="2362"/>
            </a:lvl5pPr>
            <a:lvl6pPr marL="2699995" indent="0">
              <a:buNone/>
              <a:defRPr sz="2362"/>
            </a:lvl6pPr>
            <a:lvl7pPr marL="3239994" indent="0">
              <a:buNone/>
              <a:defRPr sz="2362"/>
            </a:lvl7pPr>
            <a:lvl8pPr marL="3779992" indent="0">
              <a:buNone/>
              <a:defRPr sz="2362"/>
            </a:lvl8pPr>
            <a:lvl9pPr marL="4319991" indent="0">
              <a:buNone/>
              <a:defRPr sz="2362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2699862"/>
            <a:ext cx="4644443" cy="5001827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A805C-6DBE-4421-8364-036258FB075D}" type="datetimeFigureOut">
              <a:rPr lang="zh-CN" altLang="en-US" smtClean="0"/>
              <a:t>2017/10/25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A42A6-2E0E-4236-BB54-F3EB0619BF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4437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015" y="479143"/>
            <a:ext cx="12420184" cy="1739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015" y="2395710"/>
            <a:ext cx="12420184" cy="5710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015" y="8341239"/>
            <a:ext cx="3240048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5A805C-6DBE-4421-8364-036258FB075D}" type="datetimeFigureOut">
              <a:rPr lang="zh-CN" altLang="en-US" smtClean="0"/>
              <a:t>2017/10/25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071" y="8341239"/>
            <a:ext cx="4860072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0150" y="8341239"/>
            <a:ext cx="3240048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8A42A6-2E0E-4236-BB54-F3EB0619BF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9393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79998" rtl="0" eaLnBrk="1" latinLnBrk="0" hangingPunct="1">
        <a:lnSpc>
          <a:spcPct val="90000"/>
        </a:lnSpc>
        <a:spcBef>
          <a:spcPct val="0"/>
        </a:spcBef>
        <a:buNone/>
        <a:defRPr sz="51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9999" indent="-269999" algn="l" defTabSz="1079998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1pPr>
      <a:lvl2pPr marL="809998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349997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889996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429995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969994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509993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4049992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589991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1pPr>
      <a:lvl2pPr marL="539999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2pPr>
      <a:lvl3pPr marL="1079998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3pPr>
      <a:lvl4pPr marL="1619997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159996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699995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239994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3779992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319991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圆角矩形 1"/>
          <p:cNvSpPr>
            <a:spLocks noChangeArrowheads="1"/>
          </p:cNvSpPr>
          <p:nvPr/>
        </p:nvSpPr>
        <p:spPr bwMode="auto">
          <a:xfrm>
            <a:off x="5658644" y="558644"/>
            <a:ext cx="3079750" cy="85407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Docker</a:t>
            </a:r>
            <a:r>
              <a: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安全</a:t>
            </a:r>
            <a:endParaRPr lang="zh-CN" altLang="en-US" sz="1800">
              <a:latin typeface="Arial" panose="020B0604020202020204" pitchFamily="34" charset="0"/>
            </a:endParaRPr>
          </a:p>
        </p:txBody>
      </p:sp>
      <p:cxnSp>
        <p:nvCxnSpPr>
          <p:cNvPr id="46" name="直接箭头连接符 45"/>
          <p:cNvCxnSpPr/>
          <p:nvPr/>
        </p:nvCxnSpPr>
        <p:spPr>
          <a:xfrm flipH="1">
            <a:off x="4091942" y="1412719"/>
            <a:ext cx="2190750" cy="84772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>
          <a:xfrm>
            <a:off x="7395212" y="1431769"/>
            <a:ext cx="45085" cy="80962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圆角矩形 5"/>
          <p:cNvSpPr>
            <a:spLocks noChangeArrowheads="1"/>
          </p:cNvSpPr>
          <p:nvPr/>
        </p:nvSpPr>
        <p:spPr bwMode="auto">
          <a:xfrm>
            <a:off x="3176271" y="2260444"/>
            <a:ext cx="1889125" cy="73342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Docker</a:t>
            </a: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自身安全</a:t>
            </a: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49" name="圆角矩形 6"/>
          <p:cNvSpPr>
            <a:spLocks noChangeArrowheads="1"/>
          </p:cNvSpPr>
          <p:nvPr/>
        </p:nvSpPr>
        <p:spPr bwMode="auto">
          <a:xfrm>
            <a:off x="6473191" y="2246951"/>
            <a:ext cx="1889125" cy="73342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Docker</a:t>
            </a: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源安全</a:t>
            </a:r>
            <a:endParaRPr lang="zh-CN" altLang="en-US" sz="1800">
              <a:latin typeface="Arial" panose="020B0604020202020204" pitchFamily="34" charset="0"/>
            </a:endParaRPr>
          </a:p>
        </p:txBody>
      </p:sp>
      <p:cxnSp>
        <p:nvCxnSpPr>
          <p:cNvPr id="50" name="直接箭头连接符 49"/>
          <p:cNvCxnSpPr/>
          <p:nvPr/>
        </p:nvCxnSpPr>
        <p:spPr>
          <a:xfrm>
            <a:off x="4077178" y="2993868"/>
            <a:ext cx="0" cy="85344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圆角矩形 8"/>
          <p:cNvSpPr>
            <a:spLocks noChangeArrowheads="1"/>
          </p:cNvSpPr>
          <p:nvPr/>
        </p:nvSpPr>
        <p:spPr bwMode="auto">
          <a:xfrm>
            <a:off x="3364867" y="3828100"/>
            <a:ext cx="1454150" cy="62865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Docker</a:t>
            </a: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逃逸</a:t>
            </a:r>
            <a:endParaRPr lang="zh-CN" altLang="en-US" sz="1800">
              <a:latin typeface="Arial" panose="020B0604020202020204" pitchFamily="34" charset="0"/>
            </a:endParaRPr>
          </a:p>
        </p:txBody>
      </p:sp>
      <p:cxnSp>
        <p:nvCxnSpPr>
          <p:cNvPr id="52" name="直接箭头连接符 51"/>
          <p:cNvCxnSpPr/>
          <p:nvPr/>
        </p:nvCxnSpPr>
        <p:spPr>
          <a:xfrm flipH="1">
            <a:off x="6435410" y="2988316"/>
            <a:ext cx="317500" cy="83883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endCxn id="55" idx="0"/>
          </p:cNvCxnSpPr>
          <p:nvPr/>
        </p:nvCxnSpPr>
        <p:spPr>
          <a:xfrm>
            <a:off x="7930360" y="2970541"/>
            <a:ext cx="513711" cy="85755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圆角矩形 12"/>
          <p:cNvSpPr>
            <a:spLocks noChangeArrowheads="1"/>
          </p:cNvSpPr>
          <p:nvPr/>
        </p:nvSpPr>
        <p:spPr bwMode="auto">
          <a:xfrm>
            <a:off x="5684996" y="3810011"/>
            <a:ext cx="1454150" cy="62865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4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恶意镜像</a:t>
            </a:r>
            <a:endParaRPr lang="zh-CN" altLang="zh-CN" sz="1800">
              <a:latin typeface="Arial" panose="020B0604020202020204" pitchFamily="34" charset="0"/>
            </a:endParaRPr>
          </a:p>
        </p:txBody>
      </p:sp>
      <p:sp>
        <p:nvSpPr>
          <p:cNvPr id="55" name="圆角矩形 14"/>
          <p:cNvSpPr>
            <a:spLocks noChangeArrowheads="1"/>
          </p:cNvSpPr>
          <p:nvPr/>
        </p:nvSpPr>
        <p:spPr bwMode="auto">
          <a:xfrm>
            <a:off x="7716996" y="3828100"/>
            <a:ext cx="1454150" cy="62865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4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漏洞镜像</a:t>
            </a:r>
            <a:endParaRPr lang="zh-CN" altLang="zh-CN" sz="1800">
              <a:latin typeface="Arial" panose="020B0604020202020204" pitchFamily="34" charset="0"/>
            </a:endParaRPr>
          </a:p>
        </p:txBody>
      </p:sp>
      <p:cxnSp>
        <p:nvCxnSpPr>
          <p:cNvPr id="56" name="直接箭头连接符 55"/>
          <p:cNvCxnSpPr/>
          <p:nvPr/>
        </p:nvCxnSpPr>
        <p:spPr>
          <a:xfrm>
            <a:off x="8658862" y="1398670"/>
            <a:ext cx="2046127" cy="86177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圆角矩形 17"/>
          <p:cNvSpPr>
            <a:spLocks noChangeArrowheads="1"/>
          </p:cNvSpPr>
          <p:nvPr/>
        </p:nvSpPr>
        <p:spPr bwMode="auto">
          <a:xfrm>
            <a:off x="9828531" y="2260443"/>
            <a:ext cx="1889125" cy="73342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Docker</a:t>
            </a: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架构安全</a:t>
            </a:r>
            <a:endParaRPr lang="zh-CN" altLang="en-US" sz="1800">
              <a:latin typeface="Arial" panose="020B0604020202020204" pitchFamily="34" charset="0"/>
            </a:endParaRPr>
          </a:p>
        </p:txBody>
      </p:sp>
      <p:cxnSp>
        <p:nvCxnSpPr>
          <p:cNvPr id="58" name="直接箭头连接符 57"/>
          <p:cNvCxnSpPr/>
          <p:nvPr/>
        </p:nvCxnSpPr>
        <p:spPr>
          <a:xfrm flipH="1">
            <a:off x="9924733" y="3011648"/>
            <a:ext cx="541655" cy="81788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/>
          <p:nvPr/>
        </p:nvCxnSpPr>
        <p:spPr>
          <a:xfrm flipH="1">
            <a:off x="2782093" y="4462623"/>
            <a:ext cx="955675" cy="44577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/>
          <p:nvPr/>
        </p:nvCxnSpPr>
        <p:spPr>
          <a:xfrm>
            <a:off x="4587080" y="4468019"/>
            <a:ext cx="739936" cy="47657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圆角矩形 21"/>
          <p:cNvSpPr>
            <a:spLocks noChangeArrowheads="1"/>
          </p:cNvSpPr>
          <p:nvPr/>
        </p:nvSpPr>
        <p:spPr bwMode="auto">
          <a:xfrm>
            <a:off x="2239484" y="4897281"/>
            <a:ext cx="1052512" cy="5207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4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提权</a:t>
            </a:r>
            <a:endParaRPr lang="zh-CN" altLang="zh-CN" sz="1800">
              <a:latin typeface="Arial" panose="020B0604020202020204" pitchFamily="34" charset="0"/>
            </a:endParaRPr>
          </a:p>
        </p:txBody>
      </p:sp>
      <p:cxnSp>
        <p:nvCxnSpPr>
          <p:cNvPr id="62" name="直接箭头连接符 61"/>
          <p:cNvCxnSpPr/>
          <p:nvPr/>
        </p:nvCxnSpPr>
        <p:spPr>
          <a:xfrm flipH="1">
            <a:off x="3992245" y="4456750"/>
            <a:ext cx="45085" cy="49911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圆角矩形 24"/>
          <p:cNvSpPr>
            <a:spLocks noChangeArrowheads="1"/>
          </p:cNvSpPr>
          <p:nvPr/>
        </p:nvSpPr>
        <p:spPr bwMode="auto">
          <a:xfrm>
            <a:off x="3457494" y="4956656"/>
            <a:ext cx="1052513" cy="5207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4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代码执行</a:t>
            </a:r>
            <a:endParaRPr lang="zh-CN" altLang="zh-CN" sz="1800">
              <a:latin typeface="Arial" panose="020B0604020202020204" pitchFamily="34" charset="0"/>
            </a:endParaRPr>
          </a:p>
        </p:txBody>
      </p:sp>
      <p:sp>
        <p:nvSpPr>
          <p:cNvPr id="64" name="圆角矩形 25"/>
          <p:cNvSpPr>
            <a:spLocks noChangeArrowheads="1"/>
          </p:cNvSpPr>
          <p:nvPr/>
        </p:nvSpPr>
        <p:spPr bwMode="auto">
          <a:xfrm>
            <a:off x="4738132" y="4944590"/>
            <a:ext cx="1052513" cy="5207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4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操作文件</a:t>
            </a:r>
            <a:endParaRPr lang="zh-CN" altLang="zh-CN" sz="1800">
              <a:latin typeface="Arial" panose="020B0604020202020204" pitchFamily="34" charset="0"/>
            </a:endParaRPr>
          </a:p>
        </p:txBody>
      </p:sp>
      <p:cxnSp>
        <p:nvCxnSpPr>
          <p:cNvPr id="65" name="直接箭头连接符 64"/>
          <p:cNvCxnSpPr/>
          <p:nvPr/>
        </p:nvCxnSpPr>
        <p:spPr>
          <a:xfrm flipH="1">
            <a:off x="5895896" y="4438661"/>
            <a:ext cx="372110" cy="127508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/>
          <p:nvPr/>
        </p:nvCxnSpPr>
        <p:spPr>
          <a:xfrm>
            <a:off x="6697980" y="4448988"/>
            <a:ext cx="520700" cy="128651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圆角矩形 28"/>
          <p:cNvSpPr>
            <a:spLocks noChangeArrowheads="1"/>
          </p:cNvSpPr>
          <p:nvPr/>
        </p:nvSpPr>
        <p:spPr bwMode="auto">
          <a:xfrm>
            <a:off x="5382898" y="5713741"/>
            <a:ext cx="1052512" cy="5207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4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后门木马</a:t>
            </a:r>
            <a:endParaRPr lang="zh-CN" altLang="zh-CN" sz="1800">
              <a:latin typeface="Arial" panose="020B0604020202020204" pitchFamily="34" charset="0"/>
            </a:endParaRPr>
          </a:p>
        </p:txBody>
      </p:sp>
      <p:sp>
        <p:nvSpPr>
          <p:cNvPr id="68" name="圆角矩形 29"/>
          <p:cNvSpPr>
            <a:spLocks noChangeArrowheads="1"/>
          </p:cNvSpPr>
          <p:nvPr/>
        </p:nvSpPr>
        <p:spPr bwMode="auto">
          <a:xfrm>
            <a:off x="6672262" y="5744081"/>
            <a:ext cx="1052513" cy="5207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4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耗尽资源</a:t>
            </a:r>
            <a:endParaRPr lang="zh-CN" altLang="zh-CN" sz="1800">
              <a:latin typeface="Arial" panose="020B0604020202020204" pitchFamily="34" charset="0"/>
            </a:endParaRPr>
          </a:p>
        </p:txBody>
      </p:sp>
      <p:cxnSp>
        <p:nvCxnSpPr>
          <p:cNvPr id="69" name="直接箭头连接符 68"/>
          <p:cNvCxnSpPr/>
          <p:nvPr/>
        </p:nvCxnSpPr>
        <p:spPr>
          <a:xfrm>
            <a:off x="8520431" y="4463574"/>
            <a:ext cx="45085" cy="126492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圆角矩形 32"/>
          <p:cNvSpPr>
            <a:spLocks noChangeArrowheads="1"/>
          </p:cNvSpPr>
          <p:nvPr/>
        </p:nvSpPr>
        <p:spPr bwMode="auto">
          <a:xfrm>
            <a:off x="8016717" y="5722781"/>
            <a:ext cx="1052512" cy="5207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4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漏洞服务</a:t>
            </a:r>
            <a:endParaRPr lang="zh-CN" altLang="zh-CN" sz="1800">
              <a:latin typeface="Arial" panose="020B0604020202020204" pitchFamily="34" charset="0"/>
            </a:endParaRPr>
          </a:p>
        </p:txBody>
      </p:sp>
      <p:sp>
        <p:nvSpPr>
          <p:cNvPr id="71" name="圆角矩形 33"/>
          <p:cNvSpPr>
            <a:spLocks noChangeArrowheads="1"/>
          </p:cNvSpPr>
          <p:nvPr/>
        </p:nvSpPr>
        <p:spPr bwMode="auto">
          <a:xfrm>
            <a:off x="9313546" y="3816673"/>
            <a:ext cx="1222375" cy="5207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4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局域网安全</a:t>
            </a:r>
            <a:endParaRPr lang="zh-CN" altLang="zh-CN" sz="1800">
              <a:latin typeface="Arial" panose="020B0604020202020204" pitchFamily="34" charset="0"/>
            </a:endParaRPr>
          </a:p>
        </p:txBody>
      </p:sp>
      <p:sp>
        <p:nvSpPr>
          <p:cNvPr id="72" name="圆角矩形 34"/>
          <p:cNvSpPr>
            <a:spLocks noChangeArrowheads="1"/>
          </p:cNvSpPr>
          <p:nvPr/>
        </p:nvSpPr>
        <p:spPr bwMode="auto">
          <a:xfrm>
            <a:off x="11371899" y="3827151"/>
            <a:ext cx="1392238" cy="5207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4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容器间安全</a:t>
            </a:r>
            <a:endParaRPr lang="zh-CN" altLang="zh-CN" sz="1800">
              <a:latin typeface="Arial" panose="020B0604020202020204" pitchFamily="34" charset="0"/>
            </a:endParaRPr>
          </a:p>
        </p:txBody>
      </p:sp>
      <p:cxnSp>
        <p:nvCxnSpPr>
          <p:cNvPr id="73" name="直接箭头连接符 72"/>
          <p:cNvCxnSpPr/>
          <p:nvPr/>
        </p:nvCxnSpPr>
        <p:spPr>
          <a:xfrm>
            <a:off x="11376980" y="3002126"/>
            <a:ext cx="659130" cy="83947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/>
          <p:nvPr/>
        </p:nvCxnSpPr>
        <p:spPr>
          <a:xfrm flipH="1">
            <a:off x="9245759" y="4337373"/>
            <a:ext cx="339725" cy="47815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/>
          <p:nvPr/>
        </p:nvCxnSpPr>
        <p:spPr>
          <a:xfrm flipH="1">
            <a:off x="9946165" y="4360547"/>
            <a:ext cx="45085" cy="119062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圆角矩形 39"/>
          <p:cNvSpPr>
            <a:spLocks noChangeArrowheads="1"/>
          </p:cNvSpPr>
          <p:nvPr/>
        </p:nvSpPr>
        <p:spPr bwMode="auto">
          <a:xfrm>
            <a:off x="8724028" y="4815528"/>
            <a:ext cx="1063625" cy="477838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ARP</a:t>
            </a: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攻击</a:t>
            </a: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77" name="圆角矩形 40"/>
          <p:cNvSpPr>
            <a:spLocks noChangeArrowheads="1"/>
          </p:cNvSpPr>
          <p:nvPr/>
        </p:nvSpPr>
        <p:spPr bwMode="auto">
          <a:xfrm>
            <a:off x="9405461" y="5550615"/>
            <a:ext cx="1063625" cy="477837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4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广播风暴</a:t>
            </a:r>
            <a:endParaRPr lang="zh-CN" altLang="zh-CN" sz="1800">
              <a:latin typeface="Arial" panose="020B0604020202020204" pitchFamily="34" charset="0"/>
            </a:endParaRPr>
          </a:p>
        </p:txBody>
      </p:sp>
      <p:sp>
        <p:nvSpPr>
          <p:cNvPr id="78" name="圆角矩形 41"/>
          <p:cNvSpPr>
            <a:spLocks noChangeArrowheads="1"/>
          </p:cNvSpPr>
          <p:nvPr/>
        </p:nvSpPr>
        <p:spPr bwMode="auto">
          <a:xfrm>
            <a:off x="10173176" y="4794573"/>
            <a:ext cx="1063625" cy="477837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DOS</a:t>
            </a: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攻击</a:t>
            </a:r>
            <a:endParaRPr lang="zh-CN" altLang="en-US" sz="1800">
              <a:latin typeface="Arial" panose="020B0604020202020204" pitchFamily="34" charset="0"/>
            </a:endParaRPr>
          </a:p>
        </p:txBody>
      </p:sp>
      <p:cxnSp>
        <p:nvCxnSpPr>
          <p:cNvPr id="79" name="直接箭头连接符 78"/>
          <p:cNvCxnSpPr/>
          <p:nvPr/>
        </p:nvCxnSpPr>
        <p:spPr>
          <a:xfrm>
            <a:off x="10257789" y="4337373"/>
            <a:ext cx="435610" cy="4572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圆角矩形 43"/>
          <p:cNvSpPr>
            <a:spLocks noChangeArrowheads="1"/>
          </p:cNvSpPr>
          <p:nvPr/>
        </p:nvSpPr>
        <p:spPr bwMode="auto">
          <a:xfrm>
            <a:off x="11421592" y="5556725"/>
            <a:ext cx="1063625" cy="477838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非法访问</a:t>
            </a:r>
            <a:endParaRPr lang="zh-CN" altLang="zh-CN" sz="1800" dirty="0">
              <a:latin typeface="Arial" panose="020B0604020202020204" pitchFamily="34" charset="0"/>
            </a:endParaRPr>
          </a:p>
        </p:txBody>
      </p:sp>
      <p:cxnSp>
        <p:nvCxnSpPr>
          <p:cNvPr id="81" name="直接箭头连接符 80"/>
          <p:cNvCxnSpPr/>
          <p:nvPr/>
        </p:nvCxnSpPr>
        <p:spPr>
          <a:xfrm>
            <a:off x="11783860" y="4344989"/>
            <a:ext cx="169545" cy="122174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/>
          <p:nvPr/>
        </p:nvCxnSpPr>
        <p:spPr>
          <a:xfrm>
            <a:off x="12328526" y="4353572"/>
            <a:ext cx="605155" cy="51054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圆角矩形 47"/>
          <p:cNvSpPr>
            <a:spLocks noChangeArrowheads="1"/>
          </p:cNvSpPr>
          <p:nvPr/>
        </p:nvSpPr>
        <p:spPr bwMode="auto">
          <a:xfrm>
            <a:off x="12401868" y="4841877"/>
            <a:ext cx="1063625" cy="477837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4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恶意操作</a:t>
            </a:r>
            <a:endParaRPr lang="zh-CN" altLang="zh-CN" sz="18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03744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</TotalTime>
  <Words>44</Words>
  <Application>Microsoft Office PowerPoint</Application>
  <PresentationFormat>自定义</PresentationFormat>
  <Paragraphs>20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等线</vt:lpstr>
      <vt:lpstr>等线 Light</vt:lpstr>
      <vt:lpstr>微软雅黑</vt:lpstr>
      <vt:lpstr>Arial</vt:lpstr>
      <vt:lpstr>Calibri</vt:lpstr>
      <vt:lpstr>Calibri Light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fankaipeng</dc:creator>
  <cp:lastModifiedBy>fankaipeng</cp:lastModifiedBy>
  <cp:revision>7</cp:revision>
  <dcterms:created xsi:type="dcterms:W3CDTF">2017-10-25T06:36:27Z</dcterms:created>
  <dcterms:modified xsi:type="dcterms:W3CDTF">2017-10-25T07:00:36Z</dcterms:modified>
</cp:coreProperties>
</file>