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ousePricesbyZipCodeinKingCountyWA/KingCount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AD006DE-0AA8-4824-ADC8-A1E67417466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House Prices by Zip Code in King County WA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0635292-5CC5-4601-910A-B476A5C4053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11/7/2019 5:56:21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gCounty" id="2" name="slide2">
            <a:extLst>
              <a:ext uri="{FF2B5EF4-FFF2-40B4-BE49-F238E27FC236}">
                <a16:creationId xmlns:a16="http://schemas.microsoft.com/office/drawing/2014/main" id="{56ECE3FD-7059-4C56-8557-FAE0E99F7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5" y="0"/>
            <a:ext cx="10962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2019-11-07T17:56:22Z</dcterms:created>
  <dcterms:modified xsi:type="dcterms:W3CDTF">2019-11-07T17:56:22Z</dcterms:modified>
</cp:coreProperties>
</file>