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2.xml" ContentType="application/vnd.openxmlformats-officedocument.drawingml.chart+xml"/>
  <Override PartName="/ppt/charts/chart4.xml" ContentType="application/vnd.openxmlformats-officedocument.drawingml.chart+xml"/>
  <Override PartName="/ppt/charts/chart6.xml" ContentType="application/vnd.openxmlformats-officedocument.drawingml.chart+xml"/>
  <Override PartName="/ppt/charts/chart8.xml" ContentType="application/vnd.openxmlformats-officedocument.drawingml.chart+xml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</Relationships>
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/>
                </a:solidFill>
                <a:latin typeface="Calibri"/>
              </a:rPr>
              <a:t>PHPPowerPoint Monthly Downloads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20"/>
      <c:hPercent val="100"/>
      <c:rotY val="2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3DChart>
        <c:barDir val="col"/>
        <c:grouping val="clustered"/>
        <c:ser>
          <c:idx val="0"/>
          <c:order val="0"/>
          <c:tx>
            <c:v>2009</c:v>
          </c:tx>
          <c:dPt>
            <c:idx val="2"/>
            <c:spPr>
              <a:solidFill>
                <a:srgbClr val="E06B20"/>
              </a:solidFill>
            </c:spPr>
          </c:dPt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/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1"/>
            <c:showPercent val="0"/>
            <c:showLeaderLines val="1"/>
          </c:dLbls>
          <c:spPr>
            <a:solidFill>
              <a:srgbClr val="4F81BD"/>
            </a:solidFill>
          </c:spPr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ptCount val="12"/>
              <c:pt idx="0">
                <c:v>133</c:v>
              </c:pt>
              <c:pt idx="1">
                <c:v>99</c:v>
              </c:pt>
              <c:pt idx="2">
                <c:v>191</c:v>
              </c:pt>
              <c:pt idx="3">
                <c:v>205</c:v>
              </c:pt>
              <c:pt idx="4">
                <c:v>167</c:v>
              </c:pt>
              <c:pt idx="5">
                <c:v>201</c:v>
              </c:pt>
              <c:pt idx="6">
                <c:v>240</c:v>
              </c:pt>
              <c:pt idx="7">
                <c:v>226</c:v>
              </c:pt>
              <c:pt idx="8">
                <c:v>255</c:v>
              </c:pt>
              <c:pt idx="9">
                <c:v>264</c:v>
              </c:pt>
              <c:pt idx="10">
                <c:v>283</c:v>
              </c:pt>
              <c:pt idx="11">
                <c:v>293</c:v>
              </c:pt>
            </c:numLit>
          </c:val>
        </c:ser>
        <c:ser>
          <c:idx val="1"/>
          <c:order val="1"/>
          <c:tx>
            <c:v>2010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FF0000"/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1"/>
            <c:showPercent val="0"/>
            <c:showLeaderLines val="1"/>
          </c:dLbls>
          <c:spPr>
            <a:solidFill>
              <a:srgbClr val="C0504D"/>
            </a:solidFill>
          </c:spPr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ptCount val="12"/>
              <c:pt idx="0">
                <c:v>266</c:v>
              </c:pt>
              <c:pt idx="1">
                <c:v>198</c:v>
              </c:pt>
              <c:pt idx="2">
                <c:v>271</c:v>
              </c:pt>
              <c:pt idx="3">
                <c:v>305</c:v>
              </c:pt>
              <c:pt idx="4">
                <c:v>267</c:v>
              </c:pt>
              <c:pt idx="5">
                <c:v>301</c:v>
              </c:pt>
              <c:pt idx="6">
                <c:v>340</c:v>
              </c:pt>
              <c:pt idx="7">
                <c:v>326</c:v>
              </c:pt>
              <c:pt idx="8">
                <c:v>344</c:v>
              </c:pt>
              <c:pt idx="9">
                <c:v>364</c:v>
              </c:pt>
              <c:pt idx="10">
                <c:v>383</c:v>
              </c:pt>
              <c:pt idx="11">
                <c:v>379</c:v>
              </c:pt>
            </c:numLit>
          </c:val>
        </c:ser>
        <c:gapWidth val="75"/>
        <c:shape val="box"/>
        <c:axId val="52743552"/>
        <c:axId val="52749440"/>
        <c:axId val="0"/>
      </c:bar3D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/>
            </a:pPr>
            <a:r>
              <a:rPr lang="en-US" dirty="0"/>
              <a:t>Month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/>
            </a:pPr>
            <a:r>
              <a:rPr lang="en-US" dirty="0"/>
              <a:t>Downloads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/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E06B20"/>
    </a:solidFill>
    <a:ln w="12700" cap="flat" cmpd="sng" algn="ctr">
      <a:solidFill>
        <a:srgbClr val="000000"/>
      </a:solidFill>
      <a:prstDash val="solid"/>
      <a:round/>
      <a:headEnd type="none" w="med" len="med"/>
      <a:tailEnd type="none" w="med" len="med"/>
    </a:ln>
    <a:effectLst>
      <a:outerShdw blurRad="57150" dist="95250" dir="2700000" algn="br" rotWithShape="0">
        <a:srgbClr val="000000">
          <a:alpha val="50000"/>
        </a:srgbClr>
      </a:outerShdw>
    </a:effectLst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/>
                </a:solidFill>
                <a:latin typeface="Calibri"/>
              </a:rPr>
              <a:t>PHPPowerPoint Daily Downloads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3DChart>
        <c:varyColors val="1"/>
        <c:ser>
          <c:idx val="0"/>
          <c:order val="0"/>
          <c:tx>
            <c:v>Downloads</c:v>
          </c:tx>
          <c:explosion val="20"/>
          <c:dPt>
            <c:idx val="0"/>
            <c:spPr>
              <a:solidFill>
                <a:srgbClr val="4672A8"/>
              </a:solidFill>
            </c:spPr>
          </c:dPt>
          <c:dPt>
            <c:idx val="1"/>
            <c:spPr>
              <a:solidFill>
                <a:srgbClr val="AB4744"/>
              </a:solidFill>
            </c:spPr>
          </c:dPt>
          <c:dPt>
            <c:idx val="2"/>
            <c:spPr>
              <a:solidFill>
                <a:srgbClr val="8AA64F"/>
              </a:solidFill>
            </c:spPr>
          </c:dPt>
          <c:dPt>
            <c:idx val="3"/>
            <c:spPr>
              <a:solidFill>
                <a:srgbClr val="725990"/>
              </a:solidFill>
            </c:spPr>
          </c:dPt>
          <c:dPt>
            <c:idx val="4"/>
            <c:spPr>
              <a:solidFill>
                <a:srgbClr val="4299B0"/>
              </a:solidFill>
            </c:spPr>
          </c:dPt>
          <c:dPt>
            <c:idx val="5"/>
            <c:spPr>
              <a:solidFill>
                <a:srgbClr val="DC853E"/>
              </a:solidFill>
            </c:spPr>
          </c:dPt>
          <c:dPt>
            <c:idx val="6"/>
            <c:spPr>
              <a:solidFill>
                <a:srgbClr val="93A9CE"/>
              </a:solidFill>
            </c:spPr>
          </c:dPt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/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1"/>
            <c:showPercent val="0"/>
            <c:showLeaderLines val="1"/>
          </c:dLbls>
          <c:cat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cat>
          <c:val>
            <c:numLit>
              <c:ptCount val="7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  <c:pt idx="6">
                <c:v>7</c:v>
              </c:pt>
            </c:numLit>
          </c:val>
        </c:ser>
      </c:pie3DChart>
    </c:plotArea>
    <c:legend>
      <c:legendPos val="r"/>
      <c:layout>
        <c:manualLayout>
          <c:xMode val="edge"/>
          <c:yMode val="edge"/>
        </c:manualLayout>
      </c:layout>
      <c:overlay val="0"/>
      <c:spPr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/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E06B20"/>
    </a:solidFill>
    <a:ln w="12700" cap="flat" cmpd="sng" algn="ctr">
      <a:solidFill>
        <a:srgbClr val="000000"/>
      </a:solidFill>
      <a:prstDash val="solid"/>
      <a:round/>
      <a:headEnd type="none" w="med" len="med"/>
      <a:tailEnd type="none" w="med" len="med"/>
    </a:ln>
    <a:effectLst>
      <a:outerShdw blurRad="57150" dist="95250" dir="2700000" algn="br" rotWithShape="0">
        <a:srgbClr val="000000">
          <a:alpha val="50000"/>
        </a:srgbClr>
      </a:outerShdw>
    </a:effectLst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/>
                </a:solidFill>
                <a:latin typeface="Calibri"/>
              </a:rPr>
              <a:t>PHPPowerPoint Daily Downloads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lineChart>
        <c:grouping val="standard"/>
        <c:varyColors val="0"/>
        <c:ser>
          <c:idx val="0"/>
          <c:order val="0"/>
          <c:tx>
            <c:v>Downloads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/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1"/>
            <c:showPercent val="0"/>
            <c:showLeaderLines val="1"/>
          </c:dLbls>
          <c:spPr/>
          <c:cat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cat>
          <c:val>
            <c:numLit>
              <c:ptCount val="7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  <c:pt idx="6">
                <c:v>7</c:v>
              </c:pt>
            </c:numLit>
          </c:val>
        </c:ser>
        <c:marker val="1"/>
        <c:smooth val="0"/>
        <c:axId val="52743552"/>
        <c:axId val="52749440"/>
        <c:axId val="0"/>
      </c:line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/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/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/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E06B20"/>
    </a:solidFill>
    <a:ln w="12700" cap="flat" cmpd="sng" algn="ctr">
      <a:solidFill>
        <a:srgbClr val="000000"/>
      </a:solidFill>
      <a:prstDash val="solid"/>
      <a:round/>
      <a:headEnd type="none" w="med" len="med"/>
      <a:tailEnd type="none" w="med" len="med"/>
    </a:ln>
    <a:effectLst>
      <a:outerShdw blurRad="57150" dist="95250" dir="2700000" algn="br" rotWithShape="0">
        <a:srgbClr val="000000">
          <a:alpha val="50000"/>
        </a:srgbClr>
      </a:outerShdw>
    </a:effectLst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/>
                </a:solidFill>
                <a:latin typeface="Calibri"/>
              </a:rPr>
              <a:t>PHPPowerPoint Daily Downloads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scatterChart>
        <c:scatterStyle val="lineMarker"/>
        <c:varyColors val="0"/>
        <c:ser>
          <c:idx val="0"/>
          <c:order val="0"/>
          <c:tx>
            <c:v>Downloads</c:v>
          </c:tx>
          <c:marker>
            <c:symbol val="none"/>
          </c:marker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/>
                    </a:solidFill>
                    <a:latin typeface="Calibri"/>
                  </a:defRPr>
                </a:pPr>
                <a:endParaRPr lang="en-US" dirty="0"/>
              </a:p>
            </c:txPr>
            <c:showLegendKey val="0"/>
            <c:showVal val="1"/>
            <c:showCatName val="0"/>
            <c:showSerName val="1"/>
            <c:showPercent val="0"/>
            <c:showLeaderLines val="1"/>
          </c:dLbls>
          <c:xVal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xVal>
          <c:yVal>
            <c:numLit>
              <c:ptCount val="7"/>
              <c:pt idx="0">
                <c:v>0.1</c:v>
              </c:pt>
              <c:pt idx="1">
                <c:v>0.33333</c:v>
              </c:pt>
              <c:pt idx="2">
                <c:v>0.4444</c:v>
              </c:pt>
              <c:pt idx="3">
                <c:v>0.5</c:v>
              </c:pt>
              <c:pt idx="4">
                <c:v>0.4666</c:v>
              </c:pt>
              <c:pt idx="5">
                <c:v>0.3666</c:v>
              </c:pt>
              <c:pt idx="6">
                <c:v>0.1666</c:v>
              </c:pt>
            </c:numLit>
          </c:yVal>
          <c:smooth val="0"/>
        </c:ser>
        <c:axId val="52743552"/>
        <c:axId val="52749440"/>
      </c:scatte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/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/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/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E06B20"/>
    </a:solidFill>
    <a:ln w="12700" cap="flat" cmpd="sng" algn="ctr">
      <a:solidFill>
        <a:srgbClr val="000000"/>
      </a:solidFill>
      <a:prstDash val="solid"/>
      <a:round/>
      <a:headEnd type="none" w="med" len="med"/>
      <a:tailEnd type="none" w="med" len="med"/>
    </a:ln>
    <a:effectLst>
      <a:outerShdw blurRad="57150" dist="95250" dir="2700000" algn="br" rotWithShape="0">
        <a:srgbClr val="000000">
          <a:alpha val="50000"/>
        </a:srgbClr>
      </a:outerShdw>
    </a:effectLst>
  </c:spPr>
</c:chartSpace>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1.gif"/>
 <Relationship Id="rId3" Type="http://schemas.openxmlformats.org/officeDocument/2006/relationships/chart" Target="../charts/chart2.xml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3.gif"/>
 <Relationship Id="rId3" Type="http://schemas.openxmlformats.org/officeDocument/2006/relationships/chart" Target="../charts/chart4.xml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5.gif"/>
 <Relationship Id="rId3" Type="http://schemas.openxmlformats.org/officeDocument/2006/relationships/chart" Target="../charts/chart6.xml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7.gif"/>
 <Relationship Id="rId3" Type="http://schemas.openxmlformats.org/officeDocument/2006/relationships/chart" Target="../charts/chart8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owerPoint Month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owerPoint Dai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owerPoint Daily Downloads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2" name="PHPPowerPoint Daily Download Distribution" descr=""/>
          <p:cNvGraphicFramePr/>
          <p:nvPr/>
        </p:nvGraphicFramePr>
        <p:xfrm rot="0"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PHPPowerPoint Team</cp:lastModifiedBy>
  <dcterms:created xsi:type="dcterms:W3CDTF">2015-02-22T08:02:18Z</dcterms:created>
  <dcterms:modified xsi:type="dcterms:W3CDTF">2015-02-22T08:02:18Z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