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545-150320104943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4762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� 2015 AT&T Intellectual Property. All rights reserved. AT&T and the AT&T logo are trademarks of AT&T Intellectual Property AT&T Proprietary (Internal Use Only) Not for use or disclosure outside the AT&T companies except under written agreement]]></a:t>
            </a:r>
          </a:p>
        </p:txBody>
      </p:sp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4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cek EC IO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4762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� 2015 AT&T Intellectual Property. All rights reserved. AT&T and the AT&T logo are trademarks of AT&T Intellectual Property AT&T Proprietary (Internal Use Only) Not for use or disclosure outside the AT&T companies except under written agreement]]></a:t>
            </a:r>
          </a:p>
        </p:txBody>
      </p:sp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4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850 Ue - UARFCN.4458 Histogram]]></a:t>
            </a:r>
          </a:p>
        </p:txBody>
      </p:sp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 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33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2015-03-20T10:49:44Z</dcterms:created>
  <dcterms:modified xsi:type="dcterms:W3CDTF">2015-03-20T10:49:44Z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