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977-150320105209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4762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� 2015 AT&T Intellectual Property. All rights reserved. AT&T and the AT&T logo are trademarks of AT&T Intellectual Property AT&T Proprietary (Internal Use Only) Not for use or disclosure outside the AT&T companies except under written agreement]]></a:t>
            </a:r>
          </a:p>
        </p:txBody>
      </p:sp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4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cek ec io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4762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� 2015 AT&T Intellectual Property. All rights reserved. AT&T and the AT&T logo are trademarks of AT&T Intellectual Property AT&T Proprietary (Internal Use Only) Not for use or disclosure outside the AT&T companies except under written agreement]]></a:t>
            </a:r>
          </a:p>
        </p:txBody>
      </p:sp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4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 UMTS 1900 Scan - UARFCN.587 Histogram]]></a:t>
            </a:r>
          </a:p>
        </p:txBody>
      </p:sp>
      <p:graphicFrame>
        <p:nvGraphicFramePr>
          <p:cNvPr id="6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 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33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2015-03-20T10:52:10Z</dcterms:created>
  <dcterms:modified xsi:type="dcterms:W3CDTF">2015-03-20T10:52:10Z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