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18-150323081417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N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Device - 1 Receiver  Ec/Io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15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2015-03-23T08:14:17Z</dcterms:created>
  <dcterms:modified xsi:type="dcterms:W3CDTF">2015-03-23T08:14:17Z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